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8" r:id="rId4"/>
    <p:sldId id="259" r:id="rId5"/>
    <p:sldId id="260" r:id="rId6"/>
    <p:sldId id="261" r:id="rId7"/>
    <p:sldId id="262" r:id="rId8"/>
    <p:sldId id="282" r:id="rId9"/>
    <p:sldId id="283" r:id="rId10"/>
    <p:sldId id="265" r:id="rId11"/>
    <p:sldId id="268" r:id="rId12"/>
    <p:sldId id="263" r:id="rId13"/>
    <p:sldId id="264" r:id="rId14"/>
    <p:sldId id="269" r:id="rId15"/>
    <p:sldId id="270" r:id="rId16"/>
    <p:sldId id="279" r:id="rId17"/>
    <p:sldId id="273" r:id="rId18"/>
    <p:sldId id="281" r:id="rId19"/>
    <p:sldId id="271" r:id="rId20"/>
    <p:sldId id="272" r:id="rId21"/>
    <p:sldId id="274" r:id="rId22"/>
    <p:sldId id="275" r:id="rId23"/>
    <p:sldId id="276" r:id="rId24"/>
    <p:sldId id="277" r:id="rId25"/>
    <p:sldId id="284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adilet.zan.kz/rus/docs/V2200026618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adilet.zan.kz/rus/docs/V2200026618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5BD39-05F9-4400-B1A9-18224F98CA07}" type="doc">
      <dgm:prSet loTypeId="urn:microsoft.com/office/officeart/2005/8/layout/vList3" loCatId="list" qsTypeId="urn:microsoft.com/office/officeart/2005/8/quickstyle/simple1" qsCatId="simple" csTypeId="urn:microsoft.com/office/officeart/2005/8/colors/accent2_1" csCatId="accent2" phldr="1"/>
      <dgm:spPr/>
    </dgm:pt>
    <dgm:pt modelId="{3259B133-FF23-4E04-90F1-B48D2B51764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Приказ № 165 «О внесении изменений и дополнений в некоторые приказы»  от 28 июня 2024 года</a:t>
          </a:r>
          <a:endParaRPr lang="ru-RU" sz="1600" dirty="0"/>
        </a:p>
      </dgm:t>
    </dgm:pt>
    <dgm:pt modelId="{01DC7368-A3B6-48D6-AAF9-C30ED2F8FB6E}" type="parTrans" cxnId="{1CF0BFF6-0FBB-4C91-B2D6-A67FA151A493}">
      <dgm:prSet/>
      <dgm:spPr/>
      <dgm:t>
        <a:bodyPr/>
        <a:lstStyle/>
        <a:p>
          <a:endParaRPr lang="ru-RU"/>
        </a:p>
      </dgm:t>
    </dgm:pt>
    <dgm:pt modelId="{4914EEAD-E7FC-4359-979F-1DA7D66A6C59}" type="sibTrans" cxnId="{1CF0BFF6-0FBB-4C91-B2D6-A67FA151A493}">
      <dgm:prSet/>
      <dgm:spPr/>
      <dgm:t>
        <a:bodyPr/>
        <a:lstStyle/>
        <a:p>
          <a:endParaRPr lang="ru-RU"/>
        </a:p>
      </dgm:t>
    </dgm:pt>
    <dgm:pt modelId="{5CC270F9-9DDA-4F1D-AAF0-806C874D774C}">
      <dgm:prSet phldrT="[Текст]"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Приказ № 280 "Об утверждении видов документов о среднем, техническом и профессиональном, послесреднем образовании, формы документов о среднем, техническом и профессиональном, послесреднем образовании государственного образца и правила их учета и выдачи, а также форму справки, выдаваемой лицам, не завершившим образование в организациях образования"от 2 октября 2024 года 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BD084B2-772D-4925-BE9C-4FDD38D6C90A}" type="parTrans" cxnId="{4EEC2E47-6B3B-4F10-A26A-4D76DF2657CE}">
      <dgm:prSet/>
      <dgm:spPr/>
      <dgm:t>
        <a:bodyPr/>
        <a:lstStyle/>
        <a:p>
          <a:endParaRPr lang="ru-RU"/>
        </a:p>
      </dgm:t>
    </dgm:pt>
    <dgm:pt modelId="{6AB33EA2-75F6-4611-823E-3C27D4C4E7B3}" type="sibTrans" cxnId="{4EEC2E47-6B3B-4F10-A26A-4D76DF2657CE}">
      <dgm:prSet/>
      <dgm:spPr/>
      <dgm:t>
        <a:bodyPr/>
        <a:lstStyle/>
        <a:p>
          <a:endParaRPr lang="ru-RU"/>
        </a:p>
      </dgm:t>
    </dgm:pt>
    <dgm:pt modelId="{9BF16F98-33F8-4772-9859-24FBB0D2EE0E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Инструктивно-методическое письмо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 базовой инфраструктуре специальных организаций образования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F135913-AB57-4814-9DD6-A500F951B959}" type="parTrans" cxnId="{4C7C9D93-75BA-4CAD-AAFD-7D1A3E0E4430}">
      <dgm:prSet/>
      <dgm:spPr/>
      <dgm:t>
        <a:bodyPr/>
        <a:lstStyle/>
        <a:p>
          <a:endParaRPr lang="ru-RU"/>
        </a:p>
      </dgm:t>
    </dgm:pt>
    <dgm:pt modelId="{764AD364-85EE-490F-AFC4-16521C6FAC62}" type="sibTrans" cxnId="{4C7C9D93-75BA-4CAD-AAFD-7D1A3E0E4430}">
      <dgm:prSet/>
      <dgm:spPr/>
      <dgm:t>
        <a:bodyPr/>
        <a:lstStyle/>
        <a:p>
          <a:endParaRPr lang="ru-RU"/>
        </a:p>
      </dgm:t>
    </dgm:pt>
    <dgm:pt modelId="{D1451258-49D8-4441-BEDF-48EC92A541E3}" type="pres">
      <dgm:prSet presAssocID="{B2F5BD39-05F9-4400-B1A9-18224F98CA07}" presName="linearFlow" presStyleCnt="0">
        <dgm:presLayoutVars>
          <dgm:dir/>
          <dgm:resizeHandles val="exact"/>
        </dgm:presLayoutVars>
      </dgm:prSet>
      <dgm:spPr/>
    </dgm:pt>
    <dgm:pt modelId="{B8C1AAFB-83BD-4C2E-8FF5-76688743DFDE}" type="pres">
      <dgm:prSet presAssocID="{3259B133-FF23-4E04-90F1-B48D2B517645}" presName="composite" presStyleCnt="0"/>
      <dgm:spPr/>
    </dgm:pt>
    <dgm:pt modelId="{918416C2-B671-47B0-B05C-227850CE18EC}" type="pres">
      <dgm:prSet presAssocID="{3259B133-FF23-4E04-90F1-B48D2B517645}" presName="imgShp" presStyleLbl="fgImgPlace1" presStyleIdx="0" presStyleCnt="3"/>
      <dgm:spPr/>
    </dgm:pt>
    <dgm:pt modelId="{B463893E-67F5-47B0-97FF-351D6690DC2D}" type="pres">
      <dgm:prSet presAssocID="{3259B133-FF23-4E04-90F1-B48D2B51764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220FB-4E0C-413B-9A44-76AB364A1C04}" type="pres">
      <dgm:prSet presAssocID="{4914EEAD-E7FC-4359-979F-1DA7D66A6C59}" presName="spacing" presStyleCnt="0"/>
      <dgm:spPr/>
    </dgm:pt>
    <dgm:pt modelId="{D5E29557-07F0-41AB-9DFA-E3DD0992A46A}" type="pres">
      <dgm:prSet presAssocID="{5CC270F9-9DDA-4F1D-AAF0-806C874D774C}" presName="composite" presStyleCnt="0"/>
      <dgm:spPr/>
    </dgm:pt>
    <dgm:pt modelId="{ABC053AC-9DBB-4A52-A1E8-075AE2402B09}" type="pres">
      <dgm:prSet presAssocID="{5CC270F9-9DDA-4F1D-AAF0-806C874D774C}" presName="imgShp" presStyleLbl="fgImgPlace1" presStyleIdx="1" presStyleCnt="3"/>
      <dgm:spPr/>
    </dgm:pt>
    <dgm:pt modelId="{E65F0845-0177-4277-A51F-C2CA7C841F3F}" type="pres">
      <dgm:prSet presAssocID="{5CC270F9-9DDA-4F1D-AAF0-806C874D774C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312FA3-6741-4739-ABE3-EE6B3AF2FA1B}" type="pres">
      <dgm:prSet presAssocID="{6AB33EA2-75F6-4611-823E-3C27D4C4E7B3}" presName="spacing" presStyleCnt="0"/>
      <dgm:spPr/>
    </dgm:pt>
    <dgm:pt modelId="{165D9509-D168-4735-B022-D392DA729640}" type="pres">
      <dgm:prSet presAssocID="{9BF16F98-33F8-4772-9859-24FBB0D2EE0E}" presName="composite" presStyleCnt="0"/>
      <dgm:spPr/>
    </dgm:pt>
    <dgm:pt modelId="{D7A50DB1-BA0A-4A3C-B2B7-1D1ACE5B0A3C}" type="pres">
      <dgm:prSet presAssocID="{9BF16F98-33F8-4772-9859-24FBB0D2EE0E}" presName="imgShp" presStyleLbl="fgImgPlace1" presStyleIdx="2" presStyleCnt="3"/>
      <dgm:spPr/>
    </dgm:pt>
    <dgm:pt modelId="{6DDEE004-CD2F-44E5-9B77-7B43B5EAD7DD}" type="pres">
      <dgm:prSet presAssocID="{9BF16F98-33F8-4772-9859-24FBB0D2EE0E}" presName="txShp" presStyleLbl="node1" presStyleIdx="2" presStyleCnt="3">
        <dgm:presLayoutVars>
          <dgm:bulletEnabled val="1"/>
        </dgm:presLayoutVars>
      </dgm:prSet>
      <dgm:spPr/>
    </dgm:pt>
  </dgm:ptLst>
  <dgm:cxnLst>
    <dgm:cxn modelId="{4EEC2E47-6B3B-4F10-A26A-4D76DF2657CE}" srcId="{B2F5BD39-05F9-4400-B1A9-18224F98CA07}" destId="{5CC270F9-9DDA-4F1D-AAF0-806C874D774C}" srcOrd="1" destOrd="0" parTransId="{BBD084B2-772D-4925-BE9C-4FDD38D6C90A}" sibTransId="{6AB33EA2-75F6-4611-823E-3C27D4C4E7B3}"/>
    <dgm:cxn modelId="{8FFAA8DA-048C-4CCF-8EE0-911E530175E7}" type="presOf" srcId="{5CC270F9-9DDA-4F1D-AAF0-806C874D774C}" destId="{E65F0845-0177-4277-A51F-C2CA7C841F3F}" srcOrd="0" destOrd="0" presId="urn:microsoft.com/office/officeart/2005/8/layout/vList3"/>
    <dgm:cxn modelId="{728C0CBC-3D2E-4AE6-8429-144F2A534420}" type="presOf" srcId="{B2F5BD39-05F9-4400-B1A9-18224F98CA07}" destId="{D1451258-49D8-4441-BEDF-48EC92A541E3}" srcOrd="0" destOrd="0" presId="urn:microsoft.com/office/officeart/2005/8/layout/vList3"/>
    <dgm:cxn modelId="{1CF0BFF6-0FBB-4C91-B2D6-A67FA151A493}" srcId="{B2F5BD39-05F9-4400-B1A9-18224F98CA07}" destId="{3259B133-FF23-4E04-90F1-B48D2B517645}" srcOrd="0" destOrd="0" parTransId="{01DC7368-A3B6-48D6-AAF9-C30ED2F8FB6E}" sibTransId="{4914EEAD-E7FC-4359-979F-1DA7D66A6C59}"/>
    <dgm:cxn modelId="{ABD70DFB-CF80-4E16-A766-209C171D7494}" type="presOf" srcId="{3259B133-FF23-4E04-90F1-B48D2B517645}" destId="{B463893E-67F5-47B0-97FF-351D6690DC2D}" srcOrd="0" destOrd="0" presId="urn:microsoft.com/office/officeart/2005/8/layout/vList3"/>
    <dgm:cxn modelId="{4C7C9D93-75BA-4CAD-AAFD-7D1A3E0E4430}" srcId="{B2F5BD39-05F9-4400-B1A9-18224F98CA07}" destId="{9BF16F98-33F8-4772-9859-24FBB0D2EE0E}" srcOrd="2" destOrd="0" parTransId="{0F135913-AB57-4814-9DD6-A500F951B959}" sibTransId="{764AD364-85EE-490F-AFC4-16521C6FAC62}"/>
    <dgm:cxn modelId="{324AE3F2-9BB8-431B-AA8C-EEB7CA57AE6E}" type="presOf" srcId="{9BF16F98-33F8-4772-9859-24FBB0D2EE0E}" destId="{6DDEE004-CD2F-44E5-9B77-7B43B5EAD7DD}" srcOrd="0" destOrd="0" presId="urn:microsoft.com/office/officeart/2005/8/layout/vList3"/>
    <dgm:cxn modelId="{F46F55D8-B1C7-4F30-B804-9D33C15CB4D5}" type="presParOf" srcId="{D1451258-49D8-4441-BEDF-48EC92A541E3}" destId="{B8C1AAFB-83BD-4C2E-8FF5-76688743DFDE}" srcOrd="0" destOrd="0" presId="urn:microsoft.com/office/officeart/2005/8/layout/vList3"/>
    <dgm:cxn modelId="{AD490C44-9AED-4535-A33C-F6BFD9A7CA55}" type="presParOf" srcId="{B8C1AAFB-83BD-4C2E-8FF5-76688743DFDE}" destId="{918416C2-B671-47B0-B05C-227850CE18EC}" srcOrd="0" destOrd="0" presId="urn:microsoft.com/office/officeart/2005/8/layout/vList3"/>
    <dgm:cxn modelId="{E75DA6C3-E20A-404D-8ADC-188DA2C08F2A}" type="presParOf" srcId="{B8C1AAFB-83BD-4C2E-8FF5-76688743DFDE}" destId="{B463893E-67F5-47B0-97FF-351D6690DC2D}" srcOrd="1" destOrd="0" presId="urn:microsoft.com/office/officeart/2005/8/layout/vList3"/>
    <dgm:cxn modelId="{6197CE16-D968-4929-9479-4F89A9402925}" type="presParOf" srcId="{D1451258-49D8-4441-BEDF-48EC92A541E3}" destId="{B96220FB-4E0C-413B-9A44-76AB364A1C04}" srcOrd="1" destOrd="0" presId="urn:microsoft.com/office/officeart/2005/8/layout/vList3"/>
    <dgm:cxn modelId="{3B43F2CF-6383-422E-9452-227861C2681A}" type="presParOf" srcId="{D1451258-49D8-4441-BEDF-48EC92A541E3}" destId="{D5E29557-07F0-41AB-9DFA-E3DD0992A46A}" srcOrd="2" destOrd="0" presId="urn:microsoft.com/office/officeart/2005/8/layout/vList3"/>
    <dgm:cxn modelId="{DADFEDDD-6584-4DEE-9C71-43D776DDFF87}" type="presParOf" srcId="{D5E29557-07F0-41AB-9DFA-E3DD0992A46A}" destId="{ABC053AC-9DBB-4A52-A1E8-075AE2402B09}" srcOrd="0" destOrd="0" presId="urn:microsoft.com/office/officeart/2005/8/layout/vList3"/>
    <dgm:cxn modelId="{B6E7454D-A9F4-4919-8EB3-7C70B9231380}" type="presParOf" srcId="{D5E29557-07F0-41AB-9DFA-E3DD0992A46A}" destId="{E65F0845-0177-4277-A51F-C2CA7C841F3F}" srcOrd="1" destOrd="0" presId="urn:microsoft.com/office/officeart/2005/8/layout/vList3"/>
    <dgm:cxn modelId="{F99BA03A-6487-43EF-AE58-D526EC062D3D}" type="presParOf" srcId="{D1451258-49D8-4441-BEDF-48EC92A541E3}" destId="{C2312FA3-6741-4739-ABE3-EE6B3AF2FA1B}" srcOrd="3" destOrd="0" presId="urn:microsoft.com/office/officeart/2005/8/layout/vList3"/>
    <dgm:cxn modelId="{849751AB-5A80-4DE2-94C3-8D4216C90D6C}" type="presParOf" srcId="{D1451258-49D8-4441-BEDF-48EC92A541E3}" destId="{165D9509-D168-4735-B022-D392DA729640}" srcOrd="4" destOrd="0" presId="urn:microsoft.com/office/officeart/2005/8/layout/vList3"/>
    <dgm:cxn modelId="{B395C805-C2BA-4DAC-A21B-44756CD5DFD7}" type="presParOf" srcId="{165D9509-D168-4735-B022-D392DA729640}" destId="{D7A50DB1-BA0A-4A3C-B2B7-1D1ACE5B0A3C}" srcOrd="0" destOrd="0" presId="urn:microsoft.com/office/officeart/2005/8/layout/vList3"/>
    <dgm:cxn modelId="{D33FF3A9-B412-420C-8DF4-34B4B9E759C4}" type="presParOf" srcId="{165D9509-D168-4735-B022-D392DA729640}" destId="{6DDEE004-CD2F-44E5-9B77-7B43B5EAD7DD}" srcOrd="1" destOrd="0" presId="urn:microsoft.com/office/officeart/2005/8/layout/v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9F71A3-F682-4725-AB0E-B32E8452EF42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A28D6AB-E7DD-4036-AE4C-370E624DC66B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2) лица (дети) с особыми образовательными потребностями – лица (дети), которые испытывают постоянные или временные потребности в специальных условиях для получения образования соответствующего уровня и дополнительного образования;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5A307C1-671C-471C-A847-A13EC45CC95F}" type="parTrans" cxnId="{AAF003C9-EC24-4A3B-9262-CD192976B6AD}">
      <dgm:prSet/>
      <dgm:spPr/>
      <dgm:t>
        <a:bodyPr/>
        <a:lstStyle/>
        <a:p>
          <a:endParaRPr lang="ru-RU"/>
        </a:p>
      </dgm:t>
    </dgm:pt>
    <dgm:pt modelId="{2B91F812-2398-4C26-9B32-5F969E18484D}" type="sibTrans" cxnId="{AAF003C9-EC24-4A3B-9262-CD192976B6AD}">
      <dgm:prSet/>
      <dgm:spPr/>
      <dgm:t>
        <a:bodyPr/>
        <a:lstStyle/>
        <a:p>
          <a:endParaRPr lang="ru-RU"/>
        </a:p>
      </dgm:t>
    </dgm:pt>
    <dgm:pt modelId="{4840681F-8716-466B-AF1D-2B6B630BA03D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3) оценка особых образовательных потребностей – определение необходимых специальных условий для получения образования;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2BB7869-6554-41BB-AD5C-4AECED3EFA7E}" type="parTrans" cxnId="{56AFC3F6-206E-4598-8D3C-5AE576EA9C2E}">
      <dgm:prSet/>
      <dgm:spPr/>
      <dgm:t>
        <a:bodyPr/>
        <a:lstStyle/>
        <a:p>
          <a:endParaRPr lang="ru-RU"/>
        </a:p>
      </dgm:t>
    </dgm:pt>
    <dgm:pt modelId="{EF1C84CC-C8A4-4118-B721-9921F2BC494D}" type="sibTrans" cxnId="{56AFC3F6-206E-4598-8D3C-5AE576EA9C2E}">
      <dgm:prSet/>
      <dgm:spPr/>
      <dgm:t>
        <a:bodyPr/>
        <a:lstStyle/>
        <a:p>
          <a:endParaRPr lang="ru-RU"/>
        </a:p>
      </dgm:t>
    </dgm:pt>
    <dgm:pt modelId="{896706BE-B103-4994-8BFB-D62634082FC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1) специальные условия для получения образования – условия, включающие учебные, а также специальные, индивидуально-развивающие и коррекционно-развивающие программы и методы обучения, технические, учебные и иные средства, среду жизнедеятельности, психолого-педагогическое сопровождение, медицинские, социальные и иные услуги, без которых невозможно освоение образовательных программ лицами (детьми) с особыми образовательными потребностями, а также детьми с ограниченными возможностями";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2CB5B77-F68D-48D9-92F1-AD99655EC0AB}" type="parTrans" cxnId="{1E89F5E5-B2EF-4A40-AA42-3918089DF928}">
      <dgm:prSet/>
      <dgm:spPr/>
      <dgm:t>
        <a:bodyPr/>
        <a:lstStyle/>
        <a:p>
          <a:endParaRPr lang="ru-RU"/>
        </a:p>
      </dgm:t>
    </dgm:pt>
    <dgm:pt modelId="{B4F7D838-8331-4E89-8DCD-892045B302FB}" type="sibTrans" cxnId="{1E89F5E5-B2EF-4A40-AA42-3918089DF928}">
      <dgm:prSet/>
      <dgm:spPr/>
      <dgm:t>
        <a:bodyPr/>
        <a:lstStyle/>
        <a:p>
          <a:endParaRPr lang="ru-RU"/>
        </a:p>
      </dgm:t>
    </dgm:pt>
    <dgm:pt modelId="{90F6586F-4DA9-4F19-AB8C-C77B0FCB3C03}">
      <dgm:prSet custT="1"/>
      <dgm:spPr/>
      <dgm:t>
        <a:bodyPr/>
        <a:lstStyle/>
        <a:p>
          <a:r>
            <a:rPr lang="ru-RU" sz="1300" dirty="0" smtClean="0"/>
            <a:t>4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) ребенок (дети) с ограниченными возможностями – ребенок (дети) до восемнадцати лет с физическими и (или) психическими недостатками, имеющий ограничение жизнедеятельности, обусловленное врожденными, наследственными, приобретенными заболеваниями или последствиями травм, подтвержденными в установленном порядке</a:t>
          </a:r>
          <a:endParaRPr lang="ru-RU" sz="1300" dirty="0">
            <a:latin typeface="Times New Roman" pitchFamily="18" charset="0"/>
            <a:cs typeface="Times New Roman" pitchFamily="18" charset="0"/>
          </a:endParaRPr>
        </a:p>
      </dgm:t>
    </dgm:pt>
    <dgm:pt modelId="{6985DEE4-6B91-40CE-9F21-CD6BBD12D74B}" type="parTrans" cxnId="{9AD824A1-D9C1-447A-9884-0E701BB9A737}">
      <dgm:prSet/>
      <dgm:spPr/>
      <dgm:t>
        <a:bodyPr/>
        <a:lstStyle/>
        <a:p>
          <a:endParaRPr lang="ru-RU"/>
        </a:p>
      </dgm:t>
    </dgm:pt>
    <dgm:pt modelId="{A8F67C8E-7363-4441-8438-FA348E81F636}" type="sibTrans" cxnId="{9AD824A1-D9C1-447A-9884-0E701BB9A737}">
      <dgm:prSet/>
      <dgm:spPr/>
      <dgm:t>
        <a:bodyPr/>
        <a:lstStyle/>
        <a:p>
          <a:endParaRPr lang="ru-RU"/>
        </a:p>
      </dgm:t>
    </dgm:pt>
    <dgm:pt modelId="{4969F986-EEA1-4250-B359-C35BDFA5DCB9}" type="pres">
      <dgm:prSet presAssocID="{B59F71A3-F682-4725-AB0E-B32E8452EF4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4EF85-1E07-4EB7-92CE-5436DE56B9A9}" type="pres">
      <dgm:prSet presAssocID="{FA28D6AB-E7DD-4036-AE4C-370E624DC66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2CBC4-122F-4455-8478-015D274A85C1}" type="pres">
      <dgm:prSet presAssocID="{2B91F812-2398-4C26-9B32-5F969E18484D}" presName="sibTrans" presStyleCnt="0"/>
      <dgm:spPr/>
    </dgm:pt>
    <dgm:pt modelId="{E3878B25-EFD1-4046-9EC7-069901BA5EBF}" type="pres">
      <dgm:prSet presAssocID="{90F6586F-4DA9-4F19-AB8C-C77B0FCB3C0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A4DA51-0766-44B7-ADB1-1E47BD265D6A}" type="pres">
      <dgm:prSet presAssocID="{A8F67C8E-7363-4441-8438-FA348E81F636}" presName="sibTrans" presStyleCnt="0"/>
      <dgm:spPr/>
    </dgm:pt>
    <dgm:pt modelId="{7F5147BD-C749-4603-B2BF-29D674ABF560}" type="pres">
      <dgm:prSet presAssocID="{4840681F-8716-466B-AF1D-2B6B630BA03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D75B5-62FC-4977-BC3B-C98B56A42EAF}" type="pres">
      <dgm:prSet presAssocID="{EF1C84CC-C8A4-4118-B721-9921F2BC494D}" presName="sibTrans" presStyleCnt="0"/>
      <dgm:spPr/>
    </dgm:pt>
    <dgm:pt modelId="{F872F5A9-ED59-4985-8959-3BA3CF736583}" type="pres">
      <dgm:prSet presAssocID="{896706BE-B103-4994-8BFB-D62634082FC5}" presName="node" presStyleLbl="node1" presStyleIdx="3" presStyleCnt="4" custLinFactNeighborX="2222" custLinFactNeighborY="-31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D824A1-D9C1-447A-9884-0E701BB9A737}" srcId="{B59F71A3-F682-4725-AB0E-B32E8452EF42}" destId="{90F6586F-4DA9-4F19-AB8C-C77B0FCB3C03}" srcOrd="1" destOrd="0" parTransId="{6985DEE4-6B91-40CE-9F21-CD6BBD12D74B}" sibTransId="{A8F67C8E-7363-4441-8438-FA348E81F636}"/>
    <dgm:cxn modelId="{D57BDAD9-6EA7-4699-AEBB-15E23C6499F4}" type="presOf" srcId="{896706BE-B103-4994-8BFB-D62634082FC5}" destId="{F872F5A9-ED59-4985-8959-3BA3CF736583}" srcOrd="0" destOrd="0" presId="urn:microsoft.com/office/officeart/2005/8/layout/default"/>
    <dgm:cxn modelId="{7598FAC6-4B78-47D1-81DB-AF9334B0EAD7}" type="presOf" srcId="{FA28D6AB-E7DD-4036-AE4C-370E624DC66B}" destId="{F6A4EF85-1E07-4EB7-92CE-5436DE56B9A9}" srcOrd="0" destOrd="0" presId="urn:microsoft.com/office/officeart/2005/8/layout/default"/>
    <dgm:cxn modelId="{8C63FF58-3E8C-47DA-A733-16E9C8649807}" type="presOf" srcId="{B59F71A3-F682-4725-AB0E-B32E8452EF42}" destId="{4969F986-EEA1-4250-B359-C35BDFA5DCB9}" srcOrd="0" destOrd="0" presId="urn:microsoft.com/office/officeart/2005/8/layout/default"/>
    <dgm:cxn modelId="{2A63D078-6B99-4966-97AD-133AF16462B3}" type="presOf" srcId="{90F6586F-4DA9-4F19-AB8C-C77B0FCB3C03}" destId="{E3878B25-EFD1-4046-9EC7-069901BA5EBF}" srcOrd="0" destOrd="0" presId="urn:microsoft.com/office/officeart/2005/8/layout/default"/>
    <dgm:cxn modelId="{401EDB8B-8974-4076-B707-2B9706D4E4CA}" type="presOf" srcId="{4840681F-8716-466B-AF1D-2B6B630BA03D}" destId="{7F5147BD-C749-4603-B2BF-29D674ABF560}" srcOrd="0" destOrd="0" presId="urn:microsoft.com/office/officeart/2005/8/layout/default"/>
    <dgm:cxn modelId="{56AFC3F6-206E-4598-8D3C-5AE576EA9C2E}" srcId="{B59F71A3-F682-4725-AB0E-B32E8452EF42}" destId="{4840681F-8716-466B-AF1D-2B6B630BA03D}" srcOrd="2" destOrd="0" parTransId="{42BB7869-6554-41BB-AD5C-4AECED3EFA7E}" sibTransId="{EF1C84CC-C8A4-4118-B721-9921F2BC494D}"/>
    <dgm:cxn modelId="{AAF003C9-EC24-4A3B-9262-CD192976B6AD}" srcId="{B59F71A3-F682-4725-AB0E-B32E8452EF42}" destId="{FA28D6AB-E7DD-4036-AE4C-370E624DC66B}" srcOrd="0" destOrd="0" parTransId="{65A307C1-671C-471C-A847-A13EC45CC95F}" sibTransId="{2B91F812-2398-4C26-9B32-5F969E18484D}"/>
    <dgm:cxn modelId="{1E89F5E5-B2EF-4A40-AA42-3918089DF928}" srcId="{B59F71A3-F682-4725-AB0E-B32E8452EF42}" destId="{896706BE-B103-4994-8BFB-D62634082FC5}" srcOrd="3" destOrd="0" parTransId="{22CB5B77-F68D-48D9-92F1-AD99655EC0AB}" sibTransId="{B4F7D838-8331-4E89-8DCD-892045B302FB}"/>
    <dgm:cxn modelId="{1D9C6562-9DA9-4BA5-9B9F-6B7C0726C57D}" type="presParOf" srcId="{4969F986-EEA1-4250-B359-C35BDFA5DCB9}" destId="{F6A4EF85-1E07-4EB7-92CE-5436DE56B9A9}" srcOrd="0" destOrd="0" presId="urn:microsoft.com/office/officeart/2005/8/layout/default"/>
    <dgm:cxn modelId="{FD6E3005-45BD-475D-B9C1-6AAAB25B4792}" type="presParOf" srcId="{4969F986-EEA1-4250-B359-C35BDFA5DCB9}" destId="{4EA2CBC4-122F-4455-8478-015D274A85C1}" srcOrd="1" destOrd="0" presId="urn:microsoft.com/office/officeart/2005/8/layout/default"/>
    <dgm:cxn modelId="{7A4AC02A-66F2-4ABE-9E94-79E0E4F9C1AC}" type="presParOf" srcId="{4969F986-EEA1-4250-B359-C35BDFA5DCB9}" destId="{E3878B25-EFD1-4046-9EC7-069901BA5EBF}" srcOrd="2" destOrd="0" presId="urn:microsoft.com/office/officeart/2005/8/layout/default"/>
    <dgm:cxn modelId="{27CA667C-936E-4F32-B2DD-CAC413A2A5ED}" type="presParOf" srcId="{4969F986-EEA1-4250-B359-C35BDFA5DCB9}" destId="{91A4DA51-0766-44B7-ADB1-1E47BD265D6A}" srcOrd="3" destOrd="0" presId="urn:microsoft.com/office/officeart/2005/8/layout/default"/>
    <dgm:cxn modelId="{8764064E-3B74-4D18-889D-23EA96E01B1B}" type="presParOf" srcId="{4969F986-EEA1-4250-B359-C35BDFA5DCB9}" destId="{7F5147BD-C749-4603-B2BF-29D674ABF560}" srcOrd="4" destOrd="0" presId="urn:microsoft.com/office/officeart/2005/8/layout/default"/>
    <dgm:cxn modelId="{05D51D84-EF3F-4545-9FE9-846738A8ABEA}" type="presParOf" srcId="{4969F986-EEA1-4250-B359-C35BDFA5DCB9}" destId="{D6FD75B5-62FC-4977-BC3B-C98B56A42EAF}" srcOrd="5" destOrd="0" presId="urn:microsoft.com/office/officeart/2005/8/layout/default"/>
    <dgm:cxn modelId="{74F6D953-BFC8-4CD8-92D3-AF9FE4B56B0F}" type="presParOf" srcId="{4969F986-EEA1-4250-B359-C35BDFA5DCB9}" destId="{F872F5A9-ED59-4985-8959-3BA3CF736583}" srcOrd="6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216F73-CD53-4193-8C93-24E562BE5350}" type="doc">
      <dgm:prSet loTypeId="urn:microsoft.com/office/officeart/2005/8/layout/h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BB9E2454-C759-4F2B-9D5F-33424C3DDA2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пункт 3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 изложить в новой редакции:</a:t>
          </a:r>
        </a:p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"3. Оценка особых образовательных потребностей, обучающихся/воспитанников, в том числе лиц (детей) с особыми образовательными потребностями осуществляется в организациях образования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.";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B172795-CC99-457B-8BAE-E3081C823CDD}" type="parTrans" cxnId="{70399E0D-136C-4169-A792-89E00984FB6D}">
      <dgm:prSet/>
      <dgm:spPr/>
      <dgm:t>
        <a:bodyPr/>
        <a:lstStyle/>
        <a:p>
          <a:endParaRPr lang="ru-RU"/>
        </a:p>
      </dgm:t>
    </dgm:pt>
    <dgm:pt modelId="{A3F432B8-EAD0-463B-A15B-ADC27AF92BFB}" type="sibTrans" cxnId="{70399E0D-136C-4169-A792-89E00984FB6D}">
      <dgm:prSet/>
      <dgm:spPr/>
      <dgm:t>
        <a:bodyPr/>
        <a:lstStyle/>
        <a:p>
          <a:endParaRPr lang="ru-RU"/>
        </a:p>
      </dgm:t>
    </dgm:pt>
    <dgm:pt modelId="{B27FF06F-4912-4566-9E38-B539807DE7F0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Было: 3. Оценка особых образовательных потребностей у лиц (детей) осуществляется в дошкольных организациях и организациях среднего образования и психолого-медико-педагогических консультациях (далее – ПМПК).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7435E4-C8BE-4B10-A7D7-80B86B5B299D}" type="parTrans" cxnId="{5DB057F4-581C-4AA2-92A6-B25EDE3EF57D}">
      <dgm:prSet/>
      <dgm:spPr/>
      <dgm:t>
        <a:bodyPr/>
        <a:lstStyle/>
        <a:p>
          <a:endParaRPr lang="ru-RU"/>
        </a:p>
      </dgm:t>
    </dgm:pt>
    <dgm:pt modelId="{738BB17A-0D99-4271-8253-60672DEEA210}" type="sibTrans" cxnId="{5DB057F4-581C-4AA2-92A6-B25EDE3EF57D}">
      <dgm:prSet/>
      <dgm:spPr/>
      <dgm:t>
        <a:bodyPr/>
        <a:lstStyle/>
        <a:p>
          <a:endParaRPr lang="ru-RU"/>
        </a:p>
      </dgm:t>
    </dgm:pt>
    <dgm:pt modelId="{3676801B-5569-4D48-B27F-555A1CC83F4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подпункт 3)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 пункта 4 изложить в новой редакции:</a:t>
          </a:r>
        </a:p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"3) оценку особых образовательных потребностей в психолого-медико-педагогических консультациях (далее – ПМПК) специалистами психолого-педагогического сопровождения организации образования по результатам углубленного обследования детей с выраженными трудностями обучения;".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FE5CF3D-F5C8-4C9F-8382-114479C12E09}" type="parTrans" cxnId="{AABCB2FD-90AA-4320-AFDF-1B2B1B03671E}">
      <dgm:prSet/>
      <dgm:spPr/>
      <dgm:t>
        <a:bodyPr/>
        <a:lstStyle/>
        <a:p>
          <a:endParaRPr lang="ru-RU"/>
        </a:p>
      </dgm:t>
    </dgm:pt>
    <dgm:pt modelId="{D4DFF7B3-0394-4E5D-9703-3B5E7E4966E8}" type="sibTrans" cxnId="{AABCB2FD-90AA-4320-AFDF-1B2B1B03671E}">
      <dgm:prSet/>
      <dgm:spPr/>
      <dgm:t>
        <a:bodyPr/>
        <a:lstStyle/>
        <a:p>
          <a:endParaRPr lang="ru-RU"/>
        </a:p>
      </dgm:t>
    </dgm:pt>
    <dgm:pt modelId="{69F116E2-312C-4E56-9561-C8F1B38CEB60}">
      <dgm:prSet phldrT="[Текст]" custT="1"/>
      <dgm:spPr/>
      <dgm:t>
        <a:bodyPr/>
        <a:lstStyle/>
        <a:p>
          <a:pPr algn="just"/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3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) оценку особых образовательных потребностей в ПМПК специалистами психолого-педагогического сопровождения организации образования по результатам углубленного обследования детей с выраженными трудностями обучения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E2CD03A-113E-4D23-954E-9D063EC407E1}" type="parTrans" cxnId="{D2DB704A-4A62-4818-9795-ECA227EDF60A}">
      <dgm:prSet/>
      <dgm:spPr/>
      <dgm:t>
        <a:bodyPr/>
        <a:lstStyle/>
        <a:p>
          <a:endParaRPr lang="ru-RU"/>
        </a:p>
      </dgm:t>
    </dgm:pt>
    <dgm:pt modelId="{5A7891F9-7A31-4B4E-A33A-87BEAA6404CC}" type="sibTrans" cxnId="{D2DB704A-4A62-4818-9795-ECA227EDF60A}">
      <dgm:prSet/>
      <dgm:spPr/>
      <dgm:t>
        <a:bodyPr/>
        <a:lstStyle/>
        <a:p>
          <a:endParaRPr lang="ru-RU"/>
        </a:p>
      </dgm:t>
    </dgm:pt>
    <dgm:pt modelId="{BD040B26-3E79-4998-8FDC-3CB6EB566658}" type="pres">
      <dgm:prSet presAssocID="{D5216F73-CD53-4193-8C93-24E562BE53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A5A4A4-A44B-4290-94B7-95FA493D88EA}" type="pres">
      <dgm:prSet presAssocID="{BB9E2454-C759-4F2B-9D5F-33424C3DDA2F}" presName="composite" presStyleCnt="0"/>
      <dgm:spPr/>
      <dgm:t>
        <a:bodyPr/>
        <a:lstStyle/>
        <a:p>
          <a:endParaRPr lang="ru-RU"/>
        </a:p>
      </dgm:t>
    </dgm:pt>
    <dgm:pt modelId="{E317770F-3776-4EFD-8047-0C58B4C162C5}" type="pres">
      <dgm:prSet presAssocID="{BB9E2454-C759-4F2B-9D5F-33424C3DDA2F}" presName="parTx" presStyleLbl="alignNode1" presStyleIdx="0" presStyleCnt="2" custScaleY="1725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F3926-8B7E-4E76-A76A-5CDE88D5D8C3}" type="pres">
      <dgm:prSet presAssocID="{BB9E2454-C759-4F2B-9D5F-33424C3DDA2F}" presName="desTx" presStyleLbl="alignAccFollowNode1" presStyleIdx="0" presStyleCnt="2" custScaleY="87725" custLinFactY="203535" custLinFactNeighborX="-56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D01110-25CE-4470-88C7-1DBF96852C74}" type="pres">
      <dgm:prSet presAssocID="{A3F432B8-EAD0-463B-A15B-ADC27AF92BFB}" presName="space" presStyleCnt="0"/>
      <dgm:spPr/>
      <dgm:t>
        <a:bodyPr/>
        <a:lstStyle/>
        <a:p>
          <a:endParaRPr lang="ru-RU"/>
        </a:p>
      </dgm:t>
    </dgm:pt>
    <dgm:pt modelId="{0BB8EE03-E8FA-434A-A314-696462F2920C}" type="pres">
      <dgm:prSet presAssocID="{3676801B-5569-4D48-B27F-555A1CC83F41}" presName="composite" presStyleCnt="0"/>
      <dgm:spPr/>
      <dgm:t>
        <a:bodyPr/>
        <a:lstStyle/>
        <a:p>
          <a:endParaRPr lang="ru-RU"/>
        </a:p>
      </dgm:t>
    </dgm:pt>
    <dgm:pt modelId="{366D25F1-F68E-4329-9628-41BC0CF82882}" type="pres">
      <dgm:prSet presAssocID="{3676801B-5569-4D48-B27F-555A1CC83F41}" presName="parTx" presStyleLbl="alignNode1" presStyleIdx="1" presStyleCnt="2" custScaleY="173877" custLinFactNeighborX="431" custLinFactNeighborY="-98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BF378-27B3-4F82-A463-3754CD3B9CFE}" type="pres">
      <dgm:prSet presAssocID="{3676801B-5569-4D48-B27F-555A1CC83F41}" presName="desTx" presStyleLbl="alignAccFollowNode1" presStyleIdx="1" presStyleCnt="2" custScaleX="100113" custScaleY="82481" custLinFactY="154873" custLinFactNeighborX="1858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B057F4-581C-4AA2-92A6-B25EDE3EF57D}" srcId="{BB9E2454-C759-4F2B-9D5F-33424C3DDA2F}" destId="{B27FF06F-4912-4566-9E38-B539807DE7F0}" srcOrd="0" destOrd="0" parTransId="{007435E4-C8BE-4B10-A7D7-80B86B5B299D}" sibTransId="{738BB17A-0D99-4271-8253-60672DEEA210}"/>
    <dgm:cxn modelId="{D2DB704A-4A62-4818-9795-ECA227EDF60A}" srcId="{3676801B-5569-4D48-B27F-555A1CC83F41}" destId="{69F116E2-312C-4E56-9561-C8F1B38CEB60}" srcOrd="0" destOrd="0" parTransId="{BE2CD03A-113E-4D23-954E-9D063EC407E1}" sibTransId="{5A7891F9-7A31-4B4E-A33A-87BEAA6404CC}"/>
    <dgm:cxn modelId="{6A8908D3-855E-46B9-AA00-17A565B0AA00}" type="presOf" srcId="{B27FF06F-4912-4566-9E38-B539807DE7F0}" destId="{549F3926-8B7E-4E76-A76A-5CDE88D5D8C3}" srcOrd="0" destOrd="0" presId="urn:microsoft.com/office/officeart/2005/8/layout/hList1"/>
    <dgm:cxn modelId="{AABCB2FD-90AA-4320-AFDF-1B2B1B03671E}" srcId="{D5216F73-CD53-4193-8C93-24E562BE5350}" destId="{3676801B-5569-4D48-B27F-555A1CC83F41}" srcOrd="1" destOrd="0" parTransId="{8FE5CF3D-F5C8-4C9F-8382-114479C12E09}" sibTransId="{D4DFF7B3-0394-4E5D-9703-3B5E7E4966E8}"/>
    <dgm:cxn modelId="{054CB812-6DED-4948-94E2-3FCCEA21DDD4}" type="presOf" srcId="{69F116E2-312C-4E56-9561-C8F1B38CEB60}" destId="{34FBF378-27B3-4F82-A463-3754CD3B9CFE}" srcOrd="0" destOrd="0" presId="urn:microsoft.com/office/officeart/2005/8/layout/hList1"/>
    <dgm:cxn modelId="{82D3D6C5-880F-458D-AAD7-CDFE1086B141}" type="presOf" srcId="{D5216F73-CD53-4193-8C93-24E562BE5350}" destId="{BD040B26-3E79-4998-8FDC-3CB6EB566658}" srcOrd="0" destOrd="0" presId="urn:microsoft.com/office/officeart/2005/8/layout/hList1"/>
    <dgm:cxn modelId="{D50AF0F3-DE54-4575-B510-08C2F9447920}" type="presOf" srcId="{3676801B-5569-4D48-B27F-555A1CC83F41}" destId="{366D25F1-F68E-4329-9628-41BC0CF82882}" srcOrd="0" destOrd="0" presId="urn:microsoft.com/office/officeart/2005/8/layout/hList1"/>
    <dgm:cxn modelId="{0D24C91F-7FC9-43DB-AB0D-C32D2CB436E6}" type="presOf" srcId="{BB9E2454-C759-4F2B-9D5F-33424C3DDA2F}" destId="{E317770F-3776-4EFD-8047-0C58B4C162C5}" srcOrd="0" destOrd="0" presId="urn:microsoft.com/office/officeart/2005/8/layout/hList1"/>
    <dgm:cxn modelId="{70399E0D-136C-4169-A792-89E00984FB6D}" srcId="{D5216F73-CD53-4193-8C93-24E562BE5350}" destId="{BB9E2454-C759-4F2B-9D5F-33424C3DDA2F}" srcOrd="0" destOrd="0" parTransId="{4B172795-CC99-457B-8BAE-E3081C823CDD}" sibTransId="{A3F432B8-EAD0-463B-A15B-ADC27AF92BFB}"/>
    <dgm:cxn modelId="{6BA05732-1B1F-40ED-AFF3-0E5A222AB333}" type="presParOf" srcId="{BD040B26-3E79-4998-8FDC-3CB6EB566658}" destId="{E0A5A4A4-A44B-4290-94B7-95FA493D88EA}" srcOrd="0" destOrd="0" presId="urn:microsoft.com/office/officeart/2005/8/layout/hList1"/>
    <dgm:cxn modelId="{24598E8E-2F5E-4FED-860C-5D1321CAC584}" type="presParOf" srcId="{E0A5A4A4-A44B-4290-94B7-95FA493D88EA}" destId="{E317770F-3776-4EFD-8047-0C58B4C162C5}" srcOrd="0" destOrd="0" presId="urn:microsoft.com/office/officeart/2005/8/layout/hList1"/>
    <dgm:cxn modelId="{E129A3BD-BFAD-46B9-9E50-B4441EA0FB92}" type="presParOf" srcId="{E0A5A4A4-A44B-4290-94B7-95FA493D88EA}" destId="{549F3926-8B7E-4E76-A76A-5CDE88D5D8C3}" srcOrd="1" destOrd="0" presId="urn:microsoft.com/office/officeart/2005/8/layout/hList1"/>
    <dgm:cxn modelId="{433D280A-A481-4CFE-ABB2-746BBE9EEA7B}" type="presParOf" srcId="{BD040B26-3E79-4998-8FDC-3CB6EB566658}" destId="{6ED01110-25CE-4470-88C7-1DBF96852C74}" srcOrd="1" destOrd="0" presId="urn:microsoft.com/office/officeart/2005/8/layout/hList1"/>
    <dgm:cxn modelId="{D2946A1D-F3E9-4734-A51B-D1331A59D78B}" type="presParOf" srcId="{BD040B26-3E79-4998-8FDC-3CB6EB566658}" destId="{0BB8EE03-E8FA-434A-A314-696462F2920C}" srcOrd="2" destOrd="0" presId="urn:microsoft.com/office/officeart/2005/8/layout/hList1"/>
    <dgm:cxn modelId="{CF677F56-35B1-4AF0-A9A9-9A3A77E32ED3}" type="presParOf" srcId="{0BB8EE03-E8FA-434A-A314-696462F2920C}" destId="{366D25F1-F68E-4329-9628-41BC0CF82882}" srcOrd="0" destOrd="0" presId="urn:microsoft.com/office/officeart/2005/8/layout/hList1"/>
    <dgm:cxn modelId="{CA111C8C-5E23-4F69-B176-545BBF04A261}" type="presParOf" srcId="{0BB8EE03-E8FA-434A-A314-696462F2920C}" destId="{34FBF378-27B3-4F82-A463-3754CD3B9CFE}" srcOrd="1" destOrd="0" presId="urn:microsoft.com/office/officeart/2005/8/layout/h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9C4A28-EC15-4DF6-A348-A5ABEFC3FFB5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</dgm:pt>
    <dgm:pt modelId="{32E3471F-EBA9-47DB-BBBE-52A4B7A6CBC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Учитель 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383996-B66D-4EBD-95B7-3C9949D30AD4}" type="parTrans" cxnId="{7A77699A-4387-4A54-9EDA-408F2DC83352}">
      <dgm:prSet/>
      <dgm:spPr/>
      <dgm:t>
        <a:bodyPr/>
        <a:lstStyle/>
        <a:p>
          <a:endParaRPr lang="ru-RU"/>
        </a:p>
      </dgm:t>
    </dgm:pt>
    <dgm:pt modelId="{95FECED4-6E32-49EE-BB17-B4EC20A908E4}" type="sibTrans" cxnId="{7A77699A-4387-4A54-9EDA-408F2DC83352}">
      <dgm:prSet/>
      <dgm:spPr/>
      <dgm:t>
        <a:bodyPr/>
        <a:lstStyle/>
        <a:p>
          <a:endParaRPr lang="ru-RU"/>
        </a:p>
      </dgm:t>
    </dgm:pt>
    <dgm:pt modelId="{7BBEE4ED-A841-4AAD-85CE-D1843B79327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СППС организации образования  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B02947-E4AD-4D96-ABBB-0473F002B572}" type="parTrans" cxnId="{0D731350-0A52-45FE-8C03-9D09C212060F}">
      <dgm:prSet/>
      <dgm:spPr/>
      <dgm:t>
        <a:bodyPr/>
        <a:lstStyle/>
        <a:p>
          <a:endParaRPr lang="ru-RU"/>
        </a:p>
      </dgm:t>
    </dgm:pt>
    <dgm:pt modelId="{3A891727-FC59-47D6-9A7C-365D3472EA9A}" type="sibTrans" cxnId="{0D731350-0A52-45FE-8C03-9D09C212060F}">
      <dgm:prSet/>
      <dgm:spPr/>
      <dgm:t>
        <a:bodyPr/>
        <a:lstStyle/>
        <a:p>
          <a:endParaRPr lang="ru-RU"/>
        </a:p>
      </dgm:t>
    </dgm:pt>
    <dgm:pt modelId="{3BBCD9B0-85FC-4992-9B43-7A501949080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ПМПК – с выраженными трудностями обучения 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89D294C-99B4-4705-9947-8FD21E8215B9}" type="parTrans" cxnId="{147F9232-40D4-4BCF-ADA8-E7E09920D5F0}">
      <dgm:prSet/>
      <dgm:spPr/>
      <dgm:t>
        <a:bodyPr/>
        <a:lstStyle/>
        <a:p>
          <a:endParaRPr lang="ru-RU"/>
        </a:p>
      </dgm:t>
    </dgm:pt>
    <dgm:pt modelId="{C1E4C0A6-94D2-4D00-9B94-6C83D2D16A4A}" type="sibTrans" cxnId="{147F9232-40D4-4BCF-ADA8-E7E09920D5F0}">
      <dgm:prSet/>
      <dgm:spPr/>
      <dgm:t>
        <a:bodyPr/>
        <a:lstStyle/>
        <a:p>
          <a:endParaRPr lang="ru-RU"/>
        </a:p>
      </dgm:t>
    </dgm:pt>
    <dgm:pt modelId="{149D75DF-3A51-4504-AAE9-B5CABDF8E55A}" type="pres">
      <dgm:prSet presAssocID="{169C4A28-EC15-4DF6-A348-A5ABEFC3FFB5}" presName="linearFlow" presStyleCnt="0">
        <dgm:presLayoutVars>
          <dgm:dir/>
          <dgm:resizeHandles val="exact"/>
        </dgm:presLayoutVars>
      </dgm:prSet>
      <dgm:spPr/>
    </dgm:pt>
    <dgm:pt modelId="{F4B26ADF-8DBD-40F7-B1FB-8B90700634E6}" type="pres">
      <dgm:prSet presAssocID="{32E3471F-EBA9-47DB-BBBE-52A4B7A6CBC1}" presName="composite" presStyleCnt="0"/>
      <dgm:spPr/>
    </dgm:pt>
    <dgm:pt modelId="{69357F78-8B65-4ABD-BEE9-DEB6AB33B749}" type="pres">
      <dgm:prSet presAssocID="{32E3471F-EBA9-47DB-BBBE-52A4B7A6CBC1}" presName="imgShp" presStyleLbl="fgImgPlace1" presStyleIdx="0" presStyleCnt="3"/>
      <dgm:spPr/>
    </dgm:pt>
    <dgm:pt modelId="{79B7D424-1D45-4F67-8637-8E164E3D70BC}" type="pres">
      <dgm:prSet presAssocID="{32E3471F-EBA9-47DB-BBBE-52A4B7A6CBC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F20E3-40BC-44A8-8E7C-56E0E910881A}" type="pres">
      <dgm:prSet presAssocID="{95FECED4-6E32-49EE-BB17-B4EC20A908E4}" presName="spacing" presStyleCnt="0"/>
      <dgm:spPr/>
    </dgm:pt>
    <dgm:pt modelId="{ED29B028-2DF3-4203-8436-877F3AF5D80B}" type="pres">
      <dgm:prSet presAssocID="{7BBEE4ED-A841-4AAD-85CE-D1843B793279}" presName="composite" presStyleCnt="0"/>
      <dgm:spPr/>
    </dgm:pt>
    <dgm:pt modelId="{610D1922-72A9-4508-9308-8524AE89DB2C}" type="pres">
      <dgm:prSet presAssocID="{7BBEE4ED-A841-4AAD-85CE-D1843B793279}" presName="imgShp" presStyleLbl="fgImgPlace1" presStyleIdx="1" presStyleCnt="3"/>
      <dgm:spPr/>
    </dgm:pt>
    <dgm:pt modelId="{9B840335-110C-42CE-BF31-00E0C99EB8EC}" type="pres">
      <dgm:prSet presAssocID="{7BBEE4ED-A841-4AAD-85CE-D1843B793279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A6A7D-699A-4064-A1BE-BDBCC6400218}" type="pres">
      <dgm:prSet presAssocID="{3A891727-FC59-47D6-9A7C-365D3472EA9A}" presName="spacing" presStyleCnt="0"/>
      <dgm:spPr/>
    </dgm:pt>
    <dgm:pt modelId="{82398645-2DCE-4BC1-90BA-EC08A5CCC47B}" type="pres">
      <dgm:prSet presAssocID="{3BBCD9B0-85FC-4992-9B43-7A5019490807}" presName="composite" presStyleCnt="0"/>
      <dgm:spPr/>
    </dgm:pt>
    <dgm:pt modelId="{E79A3F2C-63C5-4F37-A68C-6872D859DE11}" type="pres">
      <dgm:prSet presAssocID="{3BBCD9B0-85FC-4992-9B43-7A5019490807}" presName="imgShp" presStyleLbl="fgImgPlace1" presStyleIdx="2" presStyleCnt="3"/>
      <dgm:spPr/>
    </dgm:pt>
    <dgm:pt modelId="{9B47A4A3-98B7-4CEE-ABF3-88197F7F43D7}" type="pres">
      <dgm:prSet presAssocID="{3BBCD9B0-85FC-4992-9B43-7A501949080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77699A-4387-4A54-9EDA-408F2DC83352}" srcId="{169C4A28-EC15-4DF6-A348-A5ABEFC3FFB5}" destId="{32E3471F-EBA9-47DB-BBBE-52A4B7A6CBC1}" srcOrd="0" destOrd="0" parTransId="{0D383996-B66D-4EBD-95B7-3C9949D30AD4}" sibTransId="{95FECED4-6E32-49EE-BB17-B4EC20A908E4}"/>
    <dgm:cxn modelId="{D0E3AAA1-B86B-4357-AF81-D21E68294809}" type="presOf" srcId="{3BBCD9B0-85FC-4992-9B43-7A5019490807}" destId="{9B47A4A3-98B7-4CEE-ABF3-88197F7F43D7}" srcOrd="0" destOrd="0" presId="urn:microsoft.com/office/officeart/2005/8/layout/vList3"/>
    <dgm:cxn modelId="{0D731350-0A52-45FE-8C03-9D09C212060F}" srcId="{169C4A28-EC15-4DF6-A348-A5ABEFC3FFB5}" destId="{7BBEE4ED-A841-4AAD-85CE-D1843B793279}" srcOrd="1" destOrd="0" parTransId="{C7B02947-E4AD-4D96-ABBB-0473F002B572}" sibTransId="{3A891727-FC59-47D6-9A7C-365D3472EA9A}"/>
    <dgm:cxn modelId="{147F9232-40D4-4BCF-ADA8-E7E09920D5F0}" srcId="{169C4A28-EC15-4DF6-A348-A5ABEFC3FFB5}" destId="{3BBCD9B0-85FC-4992-9B43-7A5019490807}" srcOrd="2" destOrd="0" parTransId="{F89D294C-99B4-4705-9947-8FD21E8215B9}" sibTransId="{C1E4C0A6-94D2-4D00-9B94-6C83D2D16A4A}"/>
    <dgm:cxn modelId="{CA08D36F-9FFA-4570-9546-992F9BC6473F}" type="presOf" srcId="{7BBEE4ED-A841-4AAD-85CE-D1843B793279}" destId="{9B840335-110C-42CE-BF31-00E0C99EB8EC}" srcOrd="0" destOrd="0" presId="urn:microsoft.com/office/officeart/2005/8/layout/vList3"/>
    <dgm:cxn modelId="{D4B74074-BB06-41B2-BA60-4E100A8B5C8E}" type="presOf" srcId="{169C4A28-EC15-4DF6-A348-A5ABEFC3FFB5}" destId="{149D75DF-3A51-4504-AAE9-B5CABDF8E55A}" srcOrd="0" destOrd="0" presId="urn:microsoft.com/office/officeart/2005/8/layout/vList3"/>
    <dgm:cxn modelId="{D30EB925-D6C6-46DA-BB95-3C0C168AD1AC}" type="presOf" srcId="{32E3471F-EBA9-47DB-BBBE-52A4B7A6CBC1}" destId="{79B7D424-1D45-4F67-8637-8E164E3D70BC}" srcOrd="0" destOrd="0" presId="urn:microsoft.com/office/officeart/2005/8/layout/vList3"/>
    <dgm:cxn modelId="{9848BD84-2470-47C9-9F5B-2E69391682B2}" type="presParOf" srcId="{149D75DF-3A51-4504-AAE9-B5CABDF8E55A}" destId="{F4B26ADF-8DBD-40F7-B1FB-8B90700634E6}" srcOrd="0" destOrd="0" presId="urn:microsoft.com/office/officeart/2005/8/layout/vList3"/>
    <dgm:cxn modelId="{069F64B5-B31A-46D0-ABD0-9DB9D4F7CFFC}" type="presParOf" srcId="{F4B26ADF-8DBD-40F7-B1FB-8B90700634E6}" destId="{69357F78-8B65-4ABD-BEE9-DEB6AB33B749}" srcOrd="0" destOrd="0" presId="urn:microsoft.com/office/officeart/2005/8/layout/vList3"/>
    <dgm:cxn modelId="{77885326-6BD1-4494-BAAE-B1BFF0EDB4CD}" type="presParOf" srcId="{F4B26ADF-8DBD-40F7-B1FB-8B90700634E6}" destId="{79B7D424-1D45-4F67-8637-8E164E3D70BC}" srcOrd="1" destOrd="0" presId="urn:microsoft.com/office/officeart/2005/8/layout/vList3"/>
    <dgm:cxn modelId="{BBDB79D9-B67E-4234-A092-7674B5061BAB}" type="presParOf" srcId="{149D75DF-3A51-4504-AAE9-B5CABDF8E55A}" destId="{569F20E3-40BC-44A8-8E7C-56E0E910881A}" srcOrd="1" destOrd="0" presId="urn:microsoft.com/office/officeart/2005/8/layout/vList3"/>
    <dgm:cxn modelId="{C112C5AE-BA38-4363-A85A-8276D3A22585}" type="presParOf" srcId="{149D75DF-3A51-4504-AAE9-B5CABDF8E55A}" destId="{ED29B028-2DF3-4203-8436-877F3AF5D80B}" srcOrd="2" destOrd="0" presId="urn:microsoft.com/office/officeart/2005/8/layout/vList3"/>
    <dgm:cxn modelId="{C459CD2E-5F4A-4314-82FD-384C3E46319F}" type="presParOf" srcId="{ED29B028-2DF3-4203-8436-877F3AF5D80B}" destId="{610D1922-72A9-4508-9308-8524AE89DB2C}" srcOrd="0" destOrd="0" presId="urn:microsoft.com/office/officeart/2005/8/layout/vList3"/>
    <dgm:cxn modelId="{BF0C1456-82DC-4C3D-B557-0160A17238AE}" type="presParOf" srcId="{ED29B028-2DF3-4203-8436-877F3AF5D80B}" destId="{9B840335-110C-42CE-BF31-00E0C99EB8EC}" srcOrd="1" destOrd="0" presId="urn:microsoft.com/office/officeart/2005/8/layout/vList3"/>
    <dgm:cxn modelId="{75A5BFA1-879F-4215-860E-0AF2BD241FCA}" type="presParOf" srcId="{149D75DF-3A51-4504-AAE9-B5CABDF8E55A}" destId="{2E8A6A7D-699A-4064-A1BE-BDBCC6400218}" srcOrd="3" destOrd="0" presId="urn:microsoft.com/office/officeart/2005/8/layout/vList3"/>
    <dgm:cxn modelId="{577DF557-D928-4E1C-A364-C6ECE2827E32}" type="presParOf" srcId="{149D75DF-3A51-4504-AAE9-B5CABDF8E55A}" destId="{82398645-2DCE-4BC1-90BA-EC08A5CCC47B}" srcOrd="4" destOrd="0" presId="urn:microsoft.com/office/officeart/2005/8/layout/vList3"/>
    <dgm:cxn modelId="{851B7A63-1205-4453-8A0A-409CD31B1CF2}" type="presParOf" srcId="{82398645-2DCE-4BC1-90BA-EC08A5CCC47B}" destId="{E79A3F2C-63C5-4F37-A68C-6872D859DE11}" srcOrd="0" destOrd="0" presId="urn:microsoft.com/office/officeart/2005/8/layout/vList3"/>
    <dgm:cxn modelId="{1618F796-D5F3-4495-B8C5-988B2D1AE1BA}" type="presParOf" srcId="{82398645-2DCE-4BC1-90BA-EC08A5CCC47B}" destId="{9B47A4A3-98B7-4CEE-ABF3-88197F7F43D7}" srcOrd="1" destOrd="0" presId="urn:microsoft.com/office/officeart/2005/8/layout/v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DE0C6F-0137-427F-B88F-2A2233C5D3AF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C1247B-17FD-49A3-A341-B6CC4531F81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ПМПК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D572263-F310-4E44-A870-E63CB898B3F5}" type="parTrans" cxnId="{2AA25628-D5BE-4497-89E1-AF3A5C71992E}">
      <dgm:prSet/>
      <dgm:spPr/>
      <dgm:t>
        <a:bodyPr/>
        <a:lstStyle/>
        <a:p>
          <a:endParaRPr lang="ru-RU"/>
        </a:p>
      </dgm:t>
    </dgm:pt>
    <dgm:pt modelId="{3D298E76-7584-4ED6-8FEB-A90888682BC6}" type="sibTrans" cxnId="{2AA25628-D5BE-4497-89E1-AF3A5C71992E}">
      <dgm:prSet/>
      <dgm:spPr/>
      <dgm:t>
        <a:bodyPr/>
        <a:lstStyle/>
        <a:p>
          <a:endParaRPr lang="ru-RU"/>
        </a:p>
      </dgm:t>
    </dgm:pt>
    <dgm:pt modelId="{552E7EB5-5AA1-4BB9-9262-957BE702768E}">
      <dgm:prSet phldrT="[Текст]" custT="1"/>
      <dgm:spPr/>
      <dgm:t>
        <a:bodyPr/>
        <a:lstStyle/>
        <a:p>
          <a:pPr algn="ctr"/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5DCF455-B279-4D1C-AFD6-F1261D833DC1}" type="parTrans" cxnId="{528356A1-56EF-4A92-8F49-6FF05FE46227}">
      <dgm:prSet/>
      <dgm:spPr/>
      <dgm:t>
        <a:bodyPr/>
        <a:lstStyle/>
        <a:p>
          <a:endParaRPr lang="ru-RU"/>
        </a:p>
      </dgm:t>
    </dgm:pt>
    <dgm:pt modelId="{01A3DDFD-B36A-485C-8B63-57B680CA0C17}" type="sibTrans" cxnId="{528356A1-56EF-4A92-8F49-6FF05FE46227}">
      <dgm:prSet/>
      <dgm:spPr/>
      <dgm:t>
        <a:bodyPr/>
        <a:lstStyle/>
        <a:p>
          <a:endParaRPr lang="ru-RU"/>
        </a:p>
      </dgm:t>
    </dgm:pt>
    <dgm:pt modelId="{D1898C7C-D66B-4ECD-92D3-94E0DCC1406A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 зависимости от причин трудностей обучения вторая группа включает детей, не имеющих нарушений умственного и физического развития, особые образовательные потребности которых, обусловлены социально-психологическими и факторами, препятствующими их включению в образовательный процесс: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E27356F-88FE-4EF1-A1FA-062E12875F1E}" type="parTrans" cxnId="{10D0A36E-9689-4404-BBFA-24B2FFD45B90}">
      <dgm:prSet/>
      <dgm:spPr/>
      <dgm:t>
        <a:bodyPr/>
        <a:lstStyle/>
        <a:p>
          <a:endParaRPr lang="ru-RU"/>
        </a:p>
      </dgm:t>
    </dgm:pt>
    <dgm:pt modelId="{F7E794DE-2025-4D5F-9B35-52DBBDDB453A}" type="sibTrans" cxnId="{10D0A36E-9689-4404-BBFA-24B2FFD45B90}">
      <dgm:prSet/>
      <dgm:spPr/>
      <dgm:t>
        <a:bodyPr/>
        <a:lstStyle/>
        <a:p>
          <a:endParaRPr lang="ru-RU"/>
        </a:p>
      </dgm:t>
    </dgm:pt>
    <dgm:pt modelId="{856A3AC6-04FA-40A8-AD46-9B453CB3E99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Школа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C5D68B8-43E7-4A8B-A1D0-7B00C4C1058B}" type="parTrans" cxnId="{1E837A6C-3497-4C62-8132-5DE7458A5275}">
      <dgm:prSet/>
      <dgm:spPr/>
      <dgm:t>
        <a:bodyPr/>
        <a:lstStyle/>
        <a:p>
          <a:endParaRPr lang="ru-RU"/>
        </a:p>
      </dgm:t>
    </dgm:pt>
    <dgm:pt modelId="{1D73AEEA-63B8-48D0-8F6C-3EC7D40FD24F}" type="sibTrans" cxnId="{1E837A6C-3497-4C62-8132-5DE7458A5275}">
      <dgm:prSet/>
      <dgm:spPr/>
      <dgm:t>
        <a:bodyPr/>
        <a:lstStyle/>
        <a:p>
          <a:endParaRPr lang="ru-RU"/>
        </a:p>
      </dgm:t>
    </dgm:pt>
    <dgm:pt modelId="{61576F98-1188-4790-B3EE-3F46C0050B21}">
      <dgm:prSet phldrT="[Текст]" custT="1"/>
      <dgm:spPr/>
      <dgm:t>
        <a:bodyPr/>
        <a:lstStyle/>
        <a:p>
          <a:pPr algn="ctr"/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03C7423-97DF-49E7-A7ED-4CFDE6551BC0}" type="parTrans" cxnId="{CBB5DF01-C233-4B06-A267-36738538C1AF}">
      <dgm:prSet/>
      <dgm:spPr/>
      <dgm:t>
        <a:bodyPr/>
        <a:lstStyle/>
        <a:p>
          <a:endParaRPr lang="ru-RU"/>
        </a:p>
      </dgm:t>
    </dgm:pt>
    <dgm:pt modelId="{29875280-ED5B-4E8A-9783-4636E79DA2B7}" type="sibTrans" cxnId="{CBB5DF01-C233-4B06-A267-36738538C1AF}">
      <dgm:prSet/>
      <dgm:spPr/>
      <dgm:t>
        <a:bodyPr/>
        <a:lstStyle/>
        <a:p>
          <a:endParaRPr lang="ru-RU"/>
        </a:p>
      </dgm:t>
    </dgm:pt>
    <dgm:pt modelId="{6B664E1B-A354-41A8-8267-76F06E3C446F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 слуха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FA2795-8A77-4C3E-8306-B6BFAF64DB01}" type="parTrans" cxnId="{E284DDA3-67C3-4897-AC53-9ADF79D9925D}">
      <dgm:prSet/>
      <dgm:spPr/>
      <dgm:t>
        <a:bodyPr/>
        <a:lstStyle/>
        <a:p>
          <a:endParaRPr lang="ru-RU"/>
        </a:p>
      </dgm:t>
    </dgm:pt>
    <dgm:pt modelId="{50248116-4611-4FFD-9B76-5D9A99D0ABEC}" type="sibTrans" cxnId="{E284DDA3-67C3-4897-AC53-9ADF79D9925D}">
      <dgm:prSet/>
      <dgm:spPr/>
      <dgm:t>
        <a:bodyPr/>
        <a:lstStyle/>
        <a:p>
          <a:endParaRPr lang="ru-RU"/>
        </a:p>
      </dgm:t>
    </dgm:pt>
    <dgm:pt modelId="{542699D8-203B-4B34-8435-15A81666673F}">
      <dgm:prSet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с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микросоциальной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 педагогической запущенностью, воспитывающиеся в семьях из категорий социально уязвимых слоев населения;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9D54B0-C606-48B7-B210-EC20CAFBD8E8}" type="parTrans" cxnId="{040FBDF3-4989-47BE-8929-CA4A57C71A47}">
      <dgm:prSet/>
      <dgm:spPr/>
      <dgm:t>
        <a:bodyPr/>
        <a:lstStyle/>
        <a:p>
          <a:endParaRPr lang="ru-RU"/>
        </a:p>
      </dgm:t>
    </dgm:pt>
    <dgm:pt modelId="{64BD29D5-A286-4A61-9C79-536C1EC31151}" type="sibTrans" cxnId="{040FBDF3-4989-47BE-8929-CA4A57C71A47}">
      <dgm:prSet/>
      <dgm:spPr/>
      <dgm:t>
        <a:bodyPr/>
        <a:lstStyle/>
        <a:p>
          <a:endParaRPr lang="ru-RU"/>
        </a:p>
      </dgm:t>
    </dgm:pt>
    <dgm:pt modelId="{56290CD9-558B-421A-B2B8-52B1C3D91C32}">
      <dgm:prSet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испытывающие трудности в адаптации к местному социуму (беженцы, мигранты,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кандасы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3A07BC0-3BA2-47BB-86DA-82BDB4760185}" type="parTrans" cxnId="{01E63A7D-C413-46D3-ADA7-E3B597861187}">
      <dgm:prSet/>
      <dgm:spPr/>
      <dgm:t>
        <a:bodyPr/>
        <a:lstStyle/>
        <a:p>
          <a:endParaRPr lang="ru-RU"/>
        </a:p>
      </dgm:t>
    </dgm:pt>
    <dgm:pt modelId="{8803D491-6161-4BB2-9E22-7173060BCB9A}" type="sibTrans" cxnId="{01E63A7D-C413-46D3-ADA7-E3B597861187}">
      <dgm:prSet/>
      <dgm:spPr/>
      <dgm:t>
        <a:bodyPr/>
        <a:lstStyle/>
        <a:p>
          <a:endParaRPr lang="ru-RU"/>
        </a:p>
      </dgm:t>
    </dgm:pt>
    <dgm:pt modelId="{435919A6-40A7-4868-B166-AF888CBC399B}">
      <dgm:prSet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3) дети с инвалидностью (соматические заболевания).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2470071-792A-465D-A13D-0239E0DE9BC8}" type="parTrans" cxnId="{1B6A9695-2837-4BA2-A5B9-DC42E079B4A0}">
      <dgm:prSet/>
      <dgm:spPr/>
      <dgm:t>
        <a:bodyPr/>
        <a:lstStyle/>
        <a:p>
          <a:endParaRPr lang="ru-RU"/>
        </a:p>
      </dgm:t>
    </dgm:pt>
    <dgm:pt modelId="{4BA2DD72-4D3E-4EBC-BDCE-0B834A28F239}" type="sibTrans" cxnId="{1B6A9695-2837-4BA2-A5B9-DC42E079B4A0}">
      <dgm:prSet/>
      <dgm:spPr/>
      <dgm:t>
        <a:bodyPr/>
        <a:lstStyle/>
        <a:p>
          <a:endParaRPr lang="ru-RU"/>
        </a:p>
      </dgm:t>
    </dgm:pt>
    <dgm:pt modelId="{2A7C64A5-1AAA-44CC-927C-9F965CC14E30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 трудностями усвоения отдельных учебных навыков вследствие недостаточности психических функций (умственной работоспособности, восприятия, внимания, памяти), а также детей с ограниченными возможностями 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0DF2F6-015F-456B-8759-35EBC8F1DD1E}" type="parTrans" cxnId="{1431CD7A-1A5D-4771-838A-A67805428093}">
      <dgm:prSet/>
      <dgm:spPr/>
      <dgm:t>
        <a:bodyPr/>
        <a:lstStyle/>
        <a:p>
          <a:endParaRPr lang="ru-RU"/>
        </a:p>
      </dgm:t>
    </dgm:pt>
    <dgm:pt modelId="{45864709-997B-49CB-B3C3-AE93EF16EB86}" type="sibTrans" cxnId="{1431CD7A-1A5D-4771-838A-A67805428093}">
      <dgm:prSet/>
      <dgm:spPr/>
      <dgm:t>
        <a:bodyPr/>
        <a:lstStyle/>
        <a:p>
          <a:endParaRPr lang="ru-RU"/>
        </a:p>
      </dgm:t>
    </dgm:pt>
    <dgm:pt modelId="{A255A764-7759-4625-B2E1-874EA4C5B355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зрения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3425C3-2229-4F5B-99A7-3EB9895941DB}" type="parTrans" cxnId="{46A041EF-6685-4A51-9EC3-B418689FC77C}">
      <dgm:prSet/>
      <dgm:spPr/>
      <dgm:t>
        <a:bodyPr/>
        <a:lstStyle/>
        <a:p>
          <a:endParaRPr lang="ru-RU"/>
        </a:p>
      </dgm:t>
    </dgm:pt>
    <dgm:pt modelId="{074E8B04-3AE8-448C-84B2-93D7DA8687C1}" type="sibTrans" cxnId="{46A041EF-6685-4A51-9EC3-B418689FC77C}">
      <dgm:prSet/>
      <dgm:spPr/>
      <dgm:t>
        <a:bodyPr/>
        <a:lstStyle/>
        <a:p>
          <a:endParaRPr lang="ru-RU"/>
        </a:p>
      </dgm:t>
    </dgm:pt>
    <dgm:pt modelId="{71024823-A503-4483-9D4F-B78FCB61352C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интеллекта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20D070-5B71-4763-ADEB-42A6FEB88BEF}" type="parTrans" cxnId="{CDC3F302-8630-4BB7-A1BA-B45CAB63C36D}">
      <dgm:prSet/>
      <dgm:spPr/>
      <dgm:t>
        <a:bodyPr/>
        <a:lstStyle/>
        <a:p>
          <a:endParaRPr lang="ru-RU"/>
        </a:p>
      </dgm:t>
    </dgm:pt>
    <dgm:pt modelId="{FB23B467-D2BF-4FAE-9445-80C307D06775}" type="sibTrans" cxnId="{CDC3F302-8630-4BB7-A1BA-B45CAB63C36D}">
      <dgm:prSet/>
      <dgm:spPr/>
      <dgm:t>
        <a:bodyPr/>
        <a:lstStyle/>
        <a:p>
          <a:endParaRPr lang="ru-RU"/>
        </a:p>
      </dgm:t>
    </dgm:pt>
    <dgm:pt modelId="{9EC1EB7A-E08C-4845-836E-FA7184ED1A5A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ЗПР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94F258-0CB4-4E48-A45D-B88D4C3E25AA}" type="parTrans" cxnId="{DB283654-BF32-4583-B783-1BD27E4E3762}">
      <dgm:prSet/>
      <dgm:spPr/>
      <dgm:t>
        <a:bodyPr/>
        <a:lstStyle/>
        <a:p>
          <a:endParaRPr lang="ru-RU"/>
        </a:p>
      </dgm:t>
    </dgm:pt>
    <dgm:pt modelId="{498C84B8-BCDE-4D8F-A9CB-B4CE40006178}" type="sibTrans" cxnId="{DB283654-BF32-4583-B783-1BD27E4E3762}">
      <dgm:prSet/>
      <dgm:spPr/>
      <dgm:t>
        <a:bodyPr/>
        <a:lstStyle/>
        <a:p>
          <a:endParaRPr lang="ru-RU"/>
        </a:p>
      </dgm:t>
    </dgm:pt>
    <dgm:pt modelId="{74238A43-1657-478A-877C-DDC97AC69DEA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речи 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C306C4-12DA-44FA-B52B-A00B2562939A}" type="parTrans" cxnId="{3EF65B89-4C21-406C-9A85-03BCEA9F3A0C}">
      <dgm:prSet/>
      <dgm:spPr/>
      <dgm:t>
        <a:bodyPr/>
        <a:lstStyle/>
        <a:p>
          <a:endParaRPr lang="ru-RU"/>
        </a:p>
      </dgm:t>
    </dgm:pt>
    <dgm:pt modelId="{2A448D00-4008-4C47-A200-4726251A077A}" type="sibTrans" cxnId="{3EF65B89-4C21-406C-9A85-03BCEA9F3A0C}">
      <dgm:prSet/>
      <dgm:spPr/>
      <dgm:t>
        <a:bodyPr/>
        <a:lstStyle/>
        <a:p>
          <a:endParaRPr lang="ru-RU"/>
        </a:p>
      </dgm:t>
    </dgm:pt>
    <dgm:pt modelId="{4A81F3C1-5556-4048-8D48-A6FDC427FBD9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НОДА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FD26A1-F71D-4506-9B9E-4D0E20B42399}" type="parTrans" cxnId="{01BD0D9B-1111-42C3-A134-6DE04039257D}">
      <dgm:prSet/>
      <dgm:spPr/>
      <dgm:t>
        <a:bodyPr/>
        <a:lstStyle/>
        <a:p>
          <a:endParaRPr lang="ru-RU"/>
        </a:p>
      </dgm:t>
    </dgm:pt>
    <dgm:pt modelId="{7A62E666-D1E4-4ECA-B067-744C94A1EB8E}" type="sibTrans" cxnId="{01BD0D9B-1111-42C3-A134-6DE04039257D}">
      <dgm:prSet/>
      <dgm:spPr/>
      <dgm:t>
        <a:bodyPr/>
        <a:lstStyle/>
        <a:p>
          <a:endParaRPr lang="ru-RU"/>
        </a:p>
      </dgm:t>
    </dgm:pt>
    <dgm:pt modelId="{668FBD05-5B6D-412B-8770-CB451A1B2AC6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Эмоционально-волевыми расстройствами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CAB8045-5C35-4102-B6B9-7488950381F6}" type="parTrans" cxnId="{E58A2CB0-5768-4B06-915C-108A6AAAD4A3}">
      <dgm:prSet/>
      <dgm:spPr/>
      <dgm:t>
        <a:bodyPr/>
        <a:lstStyle/>
        <a:p>
          <a:endParaRPr lang="ru-RU"/>
        </a:p>
      </dgm:t>
    </dgm:pt>
    <dgm:pt modelId="{07B20EFF-A631-4D08-B494-A07EE2F62363}" type="sibTrans" cxnId="{E58A2CB0-5768-4B06-915C-108A6AAAD4A3}">
      <dgm:prSet/>
      <dgm:spPr/>
      <dgm:t>
        <a:bodyPr/>
        <a:lstStyle/>
        <a:p>
          <a:endParaRPr lang="ru-RU"/>
        </a:p>
      </dgm:t>
    </dgm:pt>
    <dgm:pt modelId="{23CD6DD9-B955-4D88-8B00-6198DB94F6C5}">
      <dgm:prSet phldrT="[Текст]" custT="1"/>
      <dgm:spPr/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 сложными (сочетанными) нарушениями 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DE5306-7FBF-4BB2-B058-B462062B6F55}" type="parTrans" cxnId="{F9977D54-102F-4075-BA91-C6C5C6F10028}">
      <dgm:prSet/>
      <dgm:spPr/>
      <dgm:t>
        <a:bodyPr/>
        <a:lstStyle/>
        <a:p>
          <a:endParaRPr lang="ru-RU"/>
        </a:p>
      </dgm:t>
    </dgm:pt>
    <dgm:pt modelId="{342E1467-B16F-45FC-BF36-C14563AC6CA2}" type="sibTrans" cxnId="{F9977D54-102F-4075-BA91-C6C5C6F10028}">
      <dgm:prSet/>
      <dgm:spPr/>
      <dgm:t>
        <a:bodyPr/>
        <a:lstStyle/>
        <a:p>
          <a:endParaRPr lang="ru-RU"/>
        </a:p>
      </dgm:t>
    </dgm:pt>
    <dgm:pt modelId="{72176D2B-88C9-4D48-960A-4B3595E94F73}" type="pres">
      <dgm:prSet presAssocID="{C4DE0C6F-0137-427F-B88F-2A2233C5D3AF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4924CAB-D089-46D9-8E1B-F36599F7C77B}" type="pres">
      <dgm:prSet presAssocID="{DDC1247B-17FD-49A3-A341-B6CC4531F811}" presName="compositeNode" presStyleCnt="0">
        <dgm:presLayoutVars>
          <dgm:bulletEnabled val="1"/>
        </dgm:presLayoutVars>
      </dgm:prSet>
      <dgm:spPr/>
    </dgm:pt>
    <dgm:pt modelId="{92237024-2175-4640-B305-B9B7FA2506CF}" type="pres">
      <dgm:prSet presAssocID="{DDC1247B-17FD-49A3-A341-B6CC4531F811}" presName="image" presStyleLbl="fgImgPlace1" presStyleIdx="0" presStyleCnt="2"/>
      <dgm:spPr/>
    </dgm:pt>
    <dgm:pt modelId="{F80DF758-6ED2-47F0-A342-588D48869074}" type="pres">
      <dgm:prSet presAssocID="{DDC1247B-17FD-49A3-A341-B6CC4531F811}" presName="childNode" presStyleLbl="node1" presStyleIdx="0" presStyleCnt="2" custScaleY="106657" custLinFactX="38664" custLinFactNeighborX="100000" custLinFactNeighborY="60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F0348-A707-4FD1-A980-491CC4AF6D26}" type="pres">
      <dgm:prSet presAssocID="{DDC1247B-17FD-49A3-A341-B6CC4531F811}" presName="parentNode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0866E-8666-432D-AAD9-E054C09EA4D4}" type="pres">
      <dgm:prSet presAssocID="{3D298E76-7584-4ED6-8FEB-A90888682BC6}" presName="sibTrans" presStyleCnt="0"/>
      <dgm:spPr/>
    </dgm:pt>
    <dgm:pt modelId="{882EB2F3-C2F1-4A76-8AF8-29BAF8D5A328}" type="pres">
      <dgm:prSet presAssocID="{856A3AC6-04FA-40A8-AD46-9B453CB3E994}" presName="compositeNode" presStyleCnt="0">
        <dgm:presLayoutVars>
          <dgm:bulletEnabled val="1"/>
        </dgm:presLayoutVars>
      </dgm:prSet>
      <dgm:spPr/>
    </dgm:pt>
    <dgm:pt modelId="{4F4E94D7-F085-4B2B-80A8-6DB282A5D9DD}" type="pres">
      <dgm:prSet presAssocID="{856A3AC6-04FA-40A8-AD46-9B453CB3E994}" presName="image" presStyleLbl="fgImgPlace1" presStyleIdx="1" presStyleCnt="2" custLinFactNeighborX="-26386" custLinFactNeighborY="-4105"/>
      <dgm:spPr/>
    </dgm:pt>
    <dgm:pt modelId="{5196C59D-5ABD-40E0-93D2-99A23327A431}" type="pres">
      <dgm:prSet presAssocID="{856A3AC6-04FA-40A8-AD46-9B453CB3E994}" presName="childNode" presStyleLbl="node1" presStyleIdx="1" presStyleCnt="2" custLinFactX="-45287" custLinFactNeighborX="-100000" custLinFactNeighborY="39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2B41A-2114-4100-83B3-2BC290FAFFD5}" type="pres">
      <dgm:prSet presAssocID="{856A3AC6-04FA-40A8-AD46-9B453CB3E994}" presName="parentNode" presStyleLbl="revTx" presStyleIdx="1" presStyleCnt="2" custLinFactNeighborX="-24805" custLinFactNeighborY="24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6A9695-2837-4BA2-A5B9-DC42E079B4A0}" srcId="{DDC1247B-17FD-49A3-A341-B6CC4531F811}" destId="{435919A6-40A7-4868-B166-AF888CBC399B}" srcOrd="4" destOrd="0" parTransId="{E2470071-792A-465D-A13D-0239E0DE9BC8}" sibTransId="{4BA2DD72-4D3E-4EBC-BDCE-0B834A28F239}"/>
    <dgm:cxn modelId="{2BBB4FAE-AE60-4A27-A388-CA0B45A577C7}" type="presOf" srcId="{23CD6DD9-B955-4D88-8B00-6198DB94F6C5}" destId="{5196C59D-5ABD-40E0-93D2-99A23327A431}" srcOrd="0" destOrd="9" presId="urn:microsoft.com/office/officeart/2005/8/layout/hList2"/>
    <dgm:cxn modelId="{2AA25628-D5BE-4497-89E1-AF3A5C71992E}" srcId="{C4DE0C6F-0137-427F-B88F-2A2233C5D3AF}" destId="{DDC1247B-17FD-49A3-A341-B6CC4531F811}" srcOrd="0" destOrd="0" parTransId="{BD572263-F310-4E44-A870-E63CB898B3F5}" sibTransId="{3D298E76-7584-4ED6-8FEB-A90888682BC6}"/>
    <dgm:cxn modelId="{CDC3F302-8630-4BB7-A1BA-B45CAB63C36D}" srcId="{856A3AC6-04FA-40A8-AD46-9B453CB3E994}" destId="{71024823-A503-4483-9D4F-B78FCB61352C}" srcOrd="4" destOrd="0" parTransId="{3E20D070-5B71-4763-ADEB-42A6FEB88BEF}" sibTransId="{FB23B467-D2BF-4FAE-9445-80C307D06775}"/>
    <dgm:cxn modelId="{C0CC88ED-80BF-45DC-8593-2CBDFAC91EB7}" type="presOf" srcId="{9EC1EB7A-E08C-4845-836E-FA7184ED1A5A}" destId="{5196C59D-5ABD-40E0-93D2-99A23327A431}" srcOrd="0" destOrd="5" presId="urn:microsoft.com/office/officeart/2005/8/layout/hList2"/>
    <dgm:cxn modelId="{1E837A6C-3497-4C62-8132-5DE7458A5275}" srcId="{C4DE0C6F-0137-427F-B88F-2A2233C5D3AF}" destId="{856A3AC6-04FA-40A8-AD46-9B453CB3E994}" srcOrd="1" destOrd="0" parTransId="{FC5D68B8-43E7-4A8B-A1D0-7B00C4C1058B}" sibTransId="{1D73AEEA-63B8-48D0-8F6C-3EC7D40FD24F}"/>
    <dgm:cxn modelId="{CBB5DF01-C233-4B06-A267-36738538C1AF}" srcId="{856A3AC6-04FA-40A8-AD46-9B453CB3E994}" destId="{61576F98-1188-4790-B3EE-3F46C0050B21}" srcOrd="0" destOrd="0" parTransId="{E03C7423-97DF-49E7-A7ED-4CFDE6551BC0}" sibTransId="{29875280-ED5B-4E8A-9783-4636E79DA2B7}"/>
    <dgm:cxn modelId="{1B8C59E1-BECC-4AC3-AF33-5B468044F5F4}" type="presOf" srcId="{DDC1247B-17FD-49A3-A341-B6CC4531F811}" destId="{FB6F0348-A707-4FD1-A980-491CC4AF6D26}" srcOrd="0" destOrd="0" presId="urn:microsoft.com/office/officeart/2005/8/layout/hList2"/>
    <dgm:cxn modelId="{65A21EA6-8895-49A3-8D78-CA904F913CCA}" type="presOf" srcId="{435919A6-40A7-4868-B166-AF888CBC399B}" destId="{F80DF758-6ED2-47F0-A342-588D48869074}" srcOrd="0" destOrd="4" presId="urn:microsoft.com/office/officeart/2005/8/layout/hList2"/>
    <dgm:cxn modelId="{F9977D54-102F-4075-BA91-C6C5C6F10028}" srcId="{856A3AC6-04FA-40A8-AD46-9B453CB3E994}" destId="{23CD6DD9-B955-4D88-8B00-6198DB94F6C5}" srcOrd="9" destOrd="0" parTransId="{82DE5306-7FBF-4BB2-B058-B462062B6F55}" sibTransId="{342E1467-B16F-45FC-BF36-C14563AC6CA2}"/>
    <dgm:cxn modelId="{CEF6F4D0-2A36-413B-9A94-D08C23482B38}" type="presOf" srcId="{61576F98-1188-4790-B3EE-3F46C0050B21}" destId="{5196C59D-5ABD-40E0-93D2-99A23327A431}" srcOrd="0" destOrd="0" presId="urn:microsoft.com/office/officeart/2005/8/layout/hList2"/>
    <dgm:cxn modelId="{F42A843B-2579-4EB0-87CE-D1D21710ED28}" type="presOf" srcId="{4A81F3C1-5556-4048-8D48-A6FDC427FBD9}" destId="{5196C59D-5ABD-40E0-93D2-99A23327A431}" srcOrd="0" destOrd="7" presId="urn:microsoft.com/office/officeart/2005/8/layout/hList2"/>
    <dgm:cxn modelId="{040FBDF3-4989-47BE-8929-CA4A57C71A47}" srcId="{DDC1247B-17FD-49A3-A341-B6CC4531F811}" destId="{542699D8-203B-4B34-8435-15A81666673F}" srcOrd="2" destOrd="0" parTransId="{3F9D54B0-C606-48B7-B210-EC20CAFBD8E8}" sibTransId="{64BD29D5-A286-4A61-9C79-536C1EC31151}"/>
    <dgm:cxn modelId="{A95BA20B-5612-4096-B22C-6CFD47D9EB41}" type="presOf" srcId="{668FBD05-5B6D-412B-8770-CB451A1B2AC6}" destId="{5196C59D-5ABD-40E0-93D2-99A23327A431}" srcOrd="0" destOrd="8" presId="urn:microsoft.com/office/officeart/2005/8/layout/hList2"/>
    <dgm:cxn modelId="{E58A2CB0-5768-4B06-915C-108A6AAAD4A3}" srcId="{856A3AC6-04FA-40A8-AD46-9B453CB3E994}" destId="{668FBD05-5B6D-412B-8770-CB451A1B2AC6}" srcOrd="8" destOrd="0" parTransId="{0CAB8045-5C35-4102-B6B9-7488950381F6}" sibTransId="{07B20EFF-A631-4D08-B494-A07EE2F62363}"/>
    <dgm:cxn modelId="{46A041EF-6685-4A51-9EC3-B418689FC77C}" srcId="{856A3AC6-04FA-40A8-AD46-9B453CB3E994}" destId="{A255A764-7759-4625-B2E1-874EA4C5B355}" srcOrd="3" destOrd="0" parTransId="{033425C3-2229-4F5B-99A7-3EB9895941DB}" sibTransId="{074E8B04-3AE8-448C-84B2-93D7DA8687C1}"/>
    <dgm:cxn modelId="{6485905B-05FA-4189-9988-FCCE249DBA51}" type="presOf" srcId="{2A7C64A5-1AAA-44CC-927C-9F965CC14E30}" destId="{5196C59D-5ABD-40E0-93D2-99A23327A431}" srcOrd="0" destOrd="1" presId="urn:microsoft.com/office/officeart/2005/8/layout/hList2"/>
    <dgm:cxn modelId="{688B6E3C-E6E7-4149-A794-02F08C90310E}" type="presOf" srcId="{A255A764-7759-4625-B2E1-874EA4C5B355}" destId="{5196C59D-5ABD-40E0-93D2-99A23327A431}" srcOrd="0" destOrd="3" presId="urn:microsoft.com/office/officeart/2005/8/layout/hList2"/>
    <dgm:cxn modelId="{F3BE9F0C-5C75-47EA-A83D-297029FD14A9}" type="presOf" srcId="{552E7EB5-5AA1-4BB9-9262-957BE702768E}" destId="{F80DF758-6ED2-47F0-A342-588D48869074}" srcOrd="0" destOrd="0" presId="urn:microsoft.com/office/officeart/2005/8/layout/hList2"/>
    <dgm:cxn modelId="{D30CDAB3-106D-48C7-A2C5-6ABDB662BB55}" type="presOf" srcId="{71024823-A503-4483-9D4F-B78FCB61352C}" destId="{5196C59D-5ABD-40E0-93D2-99A23327A431}" srcOrd="0" destOrd="4" presId="urn:microsoft.com/office/officeart/2005/8/layout/hList2"/>
    <dgm:cxn modelId="{DAFAF335-61C6-4CF9-9771-ABAA9BFBF7A7}" type="presOf" srcId="{542699D8-203B-4B34-8435-15A81666673F}" destId="{F80DF758-6ED2-47F0-A342-588D48869074}" srcOrd="0" destOrd="2" presId="urn:microsoft.com/office/officeart/2005/8/layout/hList2"/>
    <dgm:cxn modelId="{1431CD7A-1A5D-4771-838A-A67805428093}" srcId="{856A3AC6-04FA-40A8-AD46-9B453CB3E994}" destId="{2A7C64A5-1AAA-44CC-927C-9F965CC14E30}" srcOrd="1" destOrd="0" parTransId="{860DF2F6-015F-456B-8759-35EBC8F1DD1E}" sibTransId="{45864709-997B-49CB-B3C3-AE93EF16EB86}"/>
    <dgm:cxn modelId="{E284DDA3-67C3-4897-AC53-9ADF79D9925D}" srcId="{856A3AC6-04FA-40A8-AD46-9B453CB3E994}" destId="{6B664E1B-A354-41A8-8267-76F06E3C446F}" srcOrd="2" destOrd="0" parTransId="{76FA2795-8A77-4C3E-8306-B6BFAF64DB01}" sibTransId="{50248116-4611-4FFD-9B76-5D9A99D0ABEC}"/>
    <dgm:cxn modelId="{528356A1-56EF-4A92-8F49-6FF05FE46227}" srcId="{DDC1247B-17FD-49A3-A341-B6CC4531F811}" destId="{552E7EB5-5AA1-4BB9-9262-957BE702768E}" srcOrd="0" destOrd="0" parTransId="{35DCF455-B279-4D1C-AFD6-F1261D833DC1}" sibTransId="{01A3DDFD-B36A-485C-8B63-57B680CA0C17}"/>
    <dgm:cxn modelId="{01E63A7D-C413-46D3-ADA7-E3B597861187}" srcId="{DDC1247B-17FD-49A3-A341-B6CC4531F811}" destId="{56290CD9-558B-421A-B2B8-52B1C3D91C32}" srcOrd="3" destOrd="0" parTransId="{F3A07BC0-3BA2-47BB-86DA-82BDB4760185}" sibTransId="{8803D491-6161-4BB2-9E22-7173060BCB9A}"/>
    <dgm:cxn modelId="{3EF65B89-4C21-406C-9A85-03BCEA9F3A0C}" srcId="{856A3AC6-04FA-40A8-AD46-9B453CB3E994}" destId="{74238A43-1657-478A-877C-DDC97AC69DEA}" srcOrd="6" destOrd="0" parTransId="{ABC306C4-12DA-44FA-B52B-A00B2562939A}" sibTransId="{2A448D00-4008-4C47-A200-4726251A077A}"/>
    <dgm:cxn modelId="{10D0A36E-9689-4404-BBFA-24B2FFD45B90}" srcId="{DDC1247B-17FD-49A3-A341-B6CC4531F811}" destId="{D1898C7C-D66B-4ECD-92D3-94E0DCC1406A}" srcOrd="1" destOrd="0" parTransId="{7E27356F-88FE-4EF1-A1FA-062E12875F1E}" sibTransId="{F7E794DE-2025-4D5F-9B35-52DBBDDB453A}"/>
    <dgm:cxn modelId="{813C842B-B316-48EF-8942-C21D1CF24C40}" type="presOf" srcId="{856A3AC6-04FA-40A8-AD46-9B453CB3E994}" destId="{11C2B41A-2114-4100-83B3-2BC290FAFFD5}" srcOrd="0" destOrd="0" presId="urn:microsoft.com/office/officeart/2005/8/layout/hList2"/>
    <dgm:cxn modelId="{4A02A6F0-93DA-4A4D-BE1D-1BF96F3099F5}" type="presOf" srcId="{56290CD9-558B-421A-B2B8-52B1C3D91C32}" destId="{F80DF758-6ED2-47F0-A342-588D48869074}" srcOrd="0" destOrd="3" presId="urn:microsoft.com/office/officeart/2005/8/layout/hList2"/>
    <dgm:cxn modelId="{9C277495-5D81-4FC2-9F49-0523F1DA9D0A}" type="presOf" srcId="{D1898C7C-D66B-4ECD-92D3-94E0DCC1406A}" destId="{F80DF758-6ED2-47F0-A342-588D48869074}" srcOrd="0" destOrd="1" presId="urn:microsoft.com/office/officeart/2005/8/layout/hList2"/>
    <dgm:cxn modelId="{2B7F2E28-3B4E-4658-BB31-DFE87F246A09}" type="presOf" srcId="{6B664E1B-A354-41A8-8267-76F06E3C446F}" destId="{5196C59D-5ABD-40E0-93D2-99A23327A431}" srcOrd="0" destOrd="2" presId="urn:microsoft.com/office/officeart/2005/8/layout/hList2"/>
    <dgm:cxn modelId="{FEBB71B2-DF55-4B6F-8F40-EB6444592F05}" type="presOf" srcId="{C4DE0C6F-0137-427F-B88F-2A2233C5D3AF}" destId="{72176D2B-88C9-4D48-960A-4B3595E94F73}" srcOrd="0" destOrd="0" presId="urn:microsoft.com/office/officeart/2005/8/layout/hList2"/>
    <dgm:cxn modelId="{7467EA8D-31FF-4556-B0C2-F54ED1C03B42}" type="presOf" srcId="{74238A43-1657-478A-877C-DDC97AC69DEA}" destId="{5196C59D-5ABD-40E0-93D2-99A23327A431}" srcOrd="0" destOrd="6" presId="urn:microsoft.com/office/officeart/2005/8/layout/hList2"/>
    <dgm:cxn modelId="{DB283654-BF32-4583-B783-1BD27E4E3762}" srcId="{856A3AC6-04FA-40A8-AD46-9B453CB3E994}" destId="{9EC1EB7A-E08C-4845-836E-FA7184ED1A5A}" srcOrd="5" destOrd="0" parTransId="{6994F258-0CB4-4E48-A45D-B88D4C3E25AA}" sibTransId="{498C84B8-BCDE-4D8F-A9CB-B4CE40006178}"/>
    <dgm:cxn modelId="{01BD0D9B-1111-42C3-A134-6DE04039257D}" srcId="{856A3AC6-04FA-40A8-AD46-9B453CB3E994}" destId="{4A81F3C1-5556-4048-8D48-A6FDC427FBD9}" srcOrd="7" destOrd="0" parTransId="{49FD26A1-F71D-4506-9B9E-4D0E20B42399}" sibTransId="{7A62E666-D1E4-4ECA-B067-744C94A1EB8E}"/>
    <dgm:cxn modelId="{8FFBCA67-26B7-4AAF-97F9-30D437683AD9}" type="presParOf" srcId="{72176D2B-88C9-4D48-960A-4B3595E94F73}" destId="{F4924CAB-D089-46D9-8E1B-F36599F7C77B}" srcOrd="0" destOrd="0" presId="urn:microsoft.com/office/officeart/2005/8/layout/hList2"/>
    <dgm:cxn modelId="{C51DE7CA-24D7-4224-A7B0-48FE9B4E2368}" type="presParOf" srcId="{F4924CAB-D089-46D9-8E1B-F36599F7C77B}" destId="{92237024-2175-4640-B305-B9B7FA2506CF}" srcOrd="0" destOrd="0" presId="urn:microsoft.com/office/officeart/2005/8/layout/hList2"/>
    <dgm:cxn modelId="{38DABE5E-0871-4B2F-97A5-6222D557D532}" type="presParOf" srcId="{F4924CAB-D089-46D9-8E1B-F36599F7C77B}" destId="{F80DF758-6ED2-47F0-A342-588D48869074}" srcOrd="1" destOrd="0" presId="urn:microsoft.com/office/officeart/2005/8/layout/hList2"/>
    <dgm:cxn modelId="{A672F3B3-FDBF-4295-BAF4-72511A1738EF}" type="presParOf" srcId="{F4924CAB-D089-46D9-8E1B-F36599F7C77B}" destId="{FB6F0348-A707-4FD1-A980-491CC4AF6D26}" srcOrd="2" destOrd="0" presId="urn:microsoft.com/office/officeart/2005/8/layout/hList2"/>
    <dgm:cxn modelId="{B1EDFE8C-590E-4A4E-BAED-3E7DAE7B66A4}" type="presParOf" srcId="{72176D2B-88C9-4D48-960A-4B3595E94F73}" destId="{3710866E-8666-432D-AAD9-E054C09EA4D4}" srcOrd="1" destOrd="0" presId="urn:microsoft.com/office/officeart/2005/8/layout/hList2"/>
    <dgm:cxn modelId="{266F761C-00EA-48B7-95A9-BDBC272941BF}" type="presParOf" srcId="{72176D2B-88C9-4D48-960A-4B3595E94F73}" destId="{882EB2F3-C2F1-4A76-8AF8-29BAF8D5A328}" srcOrd="2" destOrd="0" presId="urn:microsoft.com/office/officeart/2005/8/layout/hList2"/>
    <dgm:cxn modelId="{3D015766-56C3-4AFD-BFBB-6C016F66744A}" type="presParOf" srcId="{882EB2F3-C2F1-4A76-8AF8-29BAF8D5A328}" destId="{4F4E94D7-F085-4B2B-80A8-6DB282A5D9DD}" srcOrd="0" destOrd="0" presId="urn:microsoft.com/office/officeart/2005/8/layout/hList2"/>
    <dgm:cxn modelId="{396378D2-6AF8-4758-989A-DF956CBF915B}" type="presParOf" srcId="{882EB2F3-C2F1-4A76-8AF8-29BAF8D5A328}" destId="{5196C59D-5ABD-40E0-93D2-99A23327A431}" srcOrd="1" destOrd="0" presId="urn:microsoft.com/office/officeart/2005/8/layout/hList2"/>
    <dgm:cxn modelId="{382FD424-BAC7-404C-BF6D-1055156A7838}" type="presParOf" srcId="{882EB2F3-C2F1-4A76-8AF8-29BAF8D5A328}" destId="{11C2B41A-2114-4100-83B3-2BC290FAFFD5}" srcOrd="2" destOrd="0" presId="urn:microsoft.com/office/officeart/2005/8/layout/h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B31ED1-3B2B-4275-9218-72A6DFAC295F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</dgm:pt>
    <dgm:pt modelId="{28E5B2D2-4CA1-4F59-8AD7-DBE7ABC9479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Заключение ПМПК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3F9AC79-2E24-4F2F-86BB-4A1E9A2001AF}" type="parTrans" cxnId="{73089C30-7B0A-41CD-B307-3CCECD294058}">
      <dgm:prSet/>
      <dgm:spPr/>
      <dgm:t>
        <a:bodyPr/>
        <a:lstStyle/>
        <a:p>
          <a:endParaRPr lang="ru-RU"/>
        </a:p>
      </dgm:t>
    </dgm:pt>
    <dgm:pt modelId="{508425DC-B1F2-4F61-BE1C-67CF415BAEE2}" type="sibTrans" cxnId="{73089C30-7B0A-41CD-B307-3CCECD294058}">
      <dgm:prSet/>
      <dgm:spPr/>
      <dgm:t>
        <a:bodyPr/>
        <a:lstStyle/>
        <a:p>
          <a:endParaRPr lang="ru-RU"/>
        </a:p>
      </dgm:t>
    </dgm:pt>
    <dgm:pt modelId="{3446C515-E58A-49DF-A835-05DC46D5CBBC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Решение службы психолого-педагогического сопровождения </a:t>
          </a:r>
          <a:endParaRPr lang="ru-RU" dirty="0"/>
        </a:p>
      </dgm:t>
    </dgm:pt>
    <dgm:pt modelId="{76068B6C-9445-4C04-9EF4-C1ACD1FAFC93}" type="parTrans" cxnId="{05473827-A404-444F-9D45-4D656FFEBFED}">
      <dgm:prSet/>
      <dgm:spPr/>
      <dgm:t>
        <a:bodyPr/>
        <a:lstStyle/>
        <a:p>
          <a:endParaRPr lang="ru-RU"/>
        </a:p>
      </dgm:t>
    </dgm:pt>
    <dgm:pt modelId="{0B6EA63E-E85A-4D40-B610-C6EA1B0A005D}" type="sibTrans" cxnId="{05473827-A404-444F-9D45-4D656FFEBFED}">
      <dgm:prSet/>
      <dgm:spPr/>
      <dgm:t>
        <a:bodyPr/>
        <a:lstStyle/>
        <a:p>
          <a:endParaRPr lang="ru-RU"/>
        </a:p>
      </dgm:t>
    </dgm:pt>
    <dgm:pt modelId="{7CACE196-AD66-470E-972D-249D4842FBA5}">
      <dgm:prSet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и (или) педагогического совета организации образования</a:t>
          </a:r>
          <a:endParaRPr lang="ru-RU"/>
        </a:p>
      </dgm:t>
    </dgm:pt>
    <dgm:pt modelId="{BF0B3DC0-F271-4BC8-A2FF-A83A38B2F7F3}" type="parTrans" cxnId="{B82C505A-88B8-4477-9C07-521792873FCE}">
      <dgm:prSet/>
      <dgm:spPr/>
      <dgm:t>
        <a:bodyPr/>
        <a:lstStyle/>
        <a:p>
          <a:endParaRPr lang="ru-RU"/>
        </a:p>
      </dgm:t>
    </dgm:pt>
    <dgm:pt modelId="{4FE8373A-B2DC-40C4-A460-EEA0087937B8}" type="sibTrans" cxnId="{B82C505A-88B8-4477-9C07-521792873FCE}">
      <dgm:prSet/>
      <dgm:spPr/>
      <dgm:t>
        <a:bodyPr/>
        <a:lstStyle/>
        <a:p>
          <a:endParaRPr lang="ru-RU"/>
        </a:p>
      </dgm:t>
    </dgm:pt>
    <dgm:pt modelId="{960192DE-72EA-440B-BDCA-0755756268A6}" type="pres">
      <dgm:prSet presAssocID="{EDB31ED1-3B2B-4275-9218-72A6DFAC295F}" presName="Name0" presStyleCnt="0">
        <dgm:presLayoutVars>
          <dgm:dir/>
          <dgm:resizeHandles val="exact"/>
        </dgm:presLayoutVars>
      </dgm:prSet>
      <dgm:spPr/>
    </dgm:pt>
    <dgm:pt modelId="{EB605780-0DF5-4282-B485-3B083963F960}" type="pres">
      <dgm:prSet presAssocID="{28E5B2D2-4CA1-4F59-8AD7-DBE7ABC9479C}" presName="node" presStyleLbl="node1" presStyleIdx="0" presStyleCnt="3">
        <dgm:presLayoutVars>
          <dgm:bulletEnabled val="1"/>
        </dgm:presLayoutVars>
      </dgm:prSet>
      <dgm:spPr/>
    </dgm:pt>
    <dgm:pt modelId="{10D50CA7-493E-4C37-A5FE-9E21CF30FF38}" type="pres">
      <dgm:prSet presAssocID="{508425DC-B1F2-4F61-BE1C-67CF415BAEE2}" presName="sibTrans" presStyleLbl="sibTrans2D1" presStyleIdx="0" presStyleCnt="2"/>
      <dgm:spPr/>
    </dgm:pt>
    <dgm:pt modelId="{EB589023-5B22-4026-8866-EBF336FD2155}" type="pres">
      <dgm:prSet presAssocID="{508425DC-B1F2-4F61-BE1C-67CF415BAEE2}" presName="connectorText" presStyleLbl="sibTrans2D1" presStyleIdx="0" presStyleCnt="2"/>
      <dgm:spPr/>
    </dgm:pt>
    <dgm:pt modelId="{CE7DA82C-24B4-4F88-A59E-06800C710BD4}" type="pres">
      <dgm:prSet presAssocID="{3446C515-E58A-49DF-A835-05DC46D5CBBC}" presName="node" presStyleLbl="node1" presStyleIdx="1" presStyleCnt="3">
        <dgm:presLayoutVars>
          <dgm:bulletEnabled val="1"/>
        </dgm:presLayoutVars>
      </dgm:prSet>
      <dgm:spPr/>
    </dgm:pt>
    <dgm:pt modelId="{0DCAEE40-4EFD-4CD2-9B23-6ED3C81EDD9E}" type="pres">
      <dgm:prSet presAssocID="{0B6EA63E-E85A-4D40-B610-C6EA1B0A005D}" presName="sibTrans" presStyleLbl="sibTrans2D1" presStyleIdx="1" presStyleCnt="2"/>
      <dgm:spPr/>
    </dgm:pt>
    <dgm:pt modelId="{6DF1D398-8C5B-4799-B1F8-56394D2B49A1}" type="pres">
      <dgm:prSet presAssocID="{0B6EA63E-E85A-4D40-B610-C6EA1B0A005D}" presName="connectorText" presStyleLbl="sibTrans2D1" presStyleIdx="1" presStyleCnt="2"/>
      <dgm:spPr/>
    </dgm:pt>
    <dgm:pt modelId="{8BEDD3A5-4D92-4114-ABEA-F678C8E30FF2}" type="pres">
      <dgm:prSet presAssocID="{7CACE196-AD66-470E-972D-249D4842FBA5}" presName="node" presStyleLbl="node1" presStyleIdx="2" presStyleCnt="3">
        <dgm:presLayoutVars>
          <dgm:bulletEnabled val="1"/>
        </dgm:presLayoutVars>
      </dgm:prSet>
      <dgm:spPr/>
    </dgm:pt>
  </dgm:ptLst>
  <dgm:cxnLst>
    <dgm:cxn modelId="{77FBC651-AD8B-45EB-9710-A1841C4B15EC}" type="presOf" srcId="{EDB31ED1-3B2B-4275-9218-72A6DFAC295F}" destId="{960192DE-72EA-440B-BDCA-0755756268A6}" srcOrd="0" destOrd="0" presId="urn:microsoft.com/office/officeart/2005/8/layout/process1"/>
    <dgm:cxn modelId="{92AF3FD4-C7F8-490B-9206-640352082EBD}" type="presOf" srcId="{0B6EA63E-E85A-4D40-B610-C6EA1B0A005D}" destId="{0DCAEE40-4EFD-4CD2-9B23-6ED3C81EDD9E}" srcOrd="0" destOrd="0" presId="urn:microsoft.com/office/officeart/2005/8/layout/process1"/>
    <dgm:cxn modelId="{C5FB0B68-627B-46AA-8165-675A61F1C5AF}" type="presOf" srcId="{508425DC-B1F2-4F61-BE1C-67CF415BAEE2}" destId="{EB589023-5B22-4026-8866-EBF336FD2155}" srcOrd="1" destOrd="0" presId="urn:microsoft.com/office/officeart/2005/8/layout/process1"/>
    <dgm:cxn modelId="{B517B71A-D703-4D12-90CF-3BB5F14F6765}" type="presOf" srcId="{28E5B2D2-4CA1-4F59-8AD7-DBE7ABC9479C}" destId="{EB605780-0DF5-4282-B485-3B083963F960}" srcOrd="0" destOrd="0" presId="urn:microsoft.com/office/officeart/2005/8/layout/process1"/>
    <dgm:cxn modelId="{73089C30-7B0A-41CD-B307-3CCECD294058}" srcId="{EDB31ED1-3B2B-4275-9218-72A6DFAC295F}" destId="{28E5B2D2-4CA1-4F59-8AD7-DBE7ABC9479C}" srcOrd="0" destOrd="0" parTransId="{B3F9AC79-2E24-4F2F-86BB-4A1E9A2001AF}" sibTransId="{508425DC-B1F2-4F61-BE1C-67CF415BAEE2}"/>
    <dgm:cxn modelId="{B82C505A-88B8-4477-9C07-521792873FCE}" srcId="{EDB31ED1-3B2B-4275-9218-72A6DFAC295F}" destId="{7CACE196-AD66-470E-972D-249D4842FBA5}" srcOrd="2" destOrd="0" parTransId="{BF0B3DC0-F271-4BC8-A2FF-A83A38B2F7F3}" sibTransId="{4FE8373A-B2DC-40C4-A460-EEA0087937B8}"/>
    <dgm:cxn modelId="{59B71AD2-3417-4E2D-ABB4-EEEC4B171A97}" type="presOf" srcId="{0B6EA63E-E85A-4D40-B610-C6EA1B0A005D}" destId="{6DF1D398-8C5B-4799-B1F8-56394D2B49A1}" srcOrd="1" destOrd="0" presId="urn:microsoft.com/office/officeart/2005/8/layout/process1"/>
    <dgm:cxn modelId="{05473827-A404-444F-9D45-4D656FFEBFED}" srcId="{EDB31ED1-3B2B-4275-9218-72A6DFAC295F}" destId="{3446C515-E58A-49DF-A835-05DC46D5CBBC}" srcOrd="1" destOrd="0" parTransId="{76068B6C-9445-4C04-9EF4-C1ACD1FAFC93}" sibTransId="{0B6EA63E-E85A-4D40-B610-C6EA1B0A005D}"/>
    <dgm:cxn modelId="{1447DD69-78C7-49AB-9F0B-76D643A4F46F}" type="presOf" srcId="{7CACE196-AD66-470E-972D-249D4842FBA5}" destId="{8BEDD3A5-4D92-4114-ABEA-F678C8E30FF2}" srcOrd="0" destOrd="0" presId="urn:microsoft.com/office/officeart/2005/8/layout/process1"/>
    <dgm:cxn modelId="{9F393DE4-7C61-40E0-9543-EE5E8E8AB134}" type="presOf" srcId="{3446C515-E58A-49DF-A835-05DC46D5CBBC}" destId="{CE7DA82C-24B4-4F88-A59E-06800C710BD4}" srcOrd="0" destOrd="0" presId="urn:microsoft.com/office/officeart/2005/8/layout/process1"/>
    <dgm:cxn modelId="{7940F303-F02E-4E69-BC2B-A9B0F87873C9}" type="presOf" srcId="{508425DC-B1F2-4F61-BE1C-67CF415BAEE2}" destId="{10D50CA7-493E-4C37-A5FE-9E21CF30FF38}" srcOrd="0" destOrd="0" presId="urn:microsoft.com/office/officeart/2005/8/layout/process1"/>
    <dgm:cxn modelId="{C383CAA7-8604-44EE-A000-325371FD2321}" type="presParOf" srcId="{960192DE-72EA-440B-BDCA-0755756268A6}" destId="{EB605780-0DF5-4282-B485-3B083963F960}" srcOrd="0" destOrd="0" presId="urn:microsoft.com/office/officeart/2005/8/layout/process1"/>
    <dgm:cxn modelId="{D7862F66-3FA1-4703-A30D-D5C7374D87A9}" type="presParOf" srcId="{960192DE-72EA-440B-BDCA-0755756268A6}" destId="{10D50CA7-493E-4C37-A5FE-9E21CF30FF38}" srcOrd="1" destOrd="0" presId="urn:microsoft.com/office/officeart/2005/8/layout/process1"/>
    <dgm:cxn modelId="{4BE4A131-4635-4374-B8B7-564020515F69}" type="presParOf" srcId="{10D50CA7-493E-4C37-A5FE-9E21CF30FF38}" destId="{EB589023-5B22-4026-8866-EBF336FD2155}" srcOrd="0" destOrd="0" presId="urn:microsoft.com/office/officeart/2005/8/layout/process1"/>
    <dgm:cxn modelId="{EB9B0E72-6D62-4E6E-A8D7-DA79BA53903B}" type="presParOf" srcId="{960192DE-72EA-440B-BDCA-0755756268A6}" destId="{CE7DA82C-24B4-4F88-A59E-06800C710BD4}" srcOrd="2" destOrd="0" presId="urn:microsoft.com/office/officeart/2005/8/layout/process1"/>
    <dgm:cxn modelId="{42453ED5-B36B-4D34-A2E6-64AD10874F58}" type="presParOf" srcId="{960192DE-72EA-440B-BDCA-0755756268A6}" destId="{0DCAEE40-4EFD-4CD2-9B23-6ED3C81EDD9E}" srcOrd="3" destOrd="0" presId="urn:microsoft.com/office/officeart/2005/8/layout/process1"/>
    <dgm:cxn modelId="{07D03C1D-B1CE-4300-9072-6CB35DABE8E7}" type="presParOf" srcId="{0DCAEE40-4EFD-4CD2-9B23-6ED3C81EDD9E}" destId="{6DF1D398-8C5B-4799-B1F8-56394D2B49A1}" srcOrd="0" destOrd="0" presId="urn:microsoft.com/office/officeart/2005/8/layout/process1"/>
    <dgm:cxn modelId="{FC0F565B-552E-4431-8586-AC837C96D761}" type="presParOf" srcId="{960192DE-72EA-440B-BDCA-0755756268A6}" destId="{8BEDD3A5-4D92-4114-ABEA-F678C8E30FF2}" srcOrd="4" destOrd="0" presId="urn:microsoft.com/office/officeart/2005/8/layout/process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0E8681-A5D9-48D2-8FC9-E2F136338B49}" type="doc">
      <dgm:prSet loTypeId="urn:microsoft.com/office/officeart/2005/8/layout/vList3" loCatId="list" qsTypeId="urn:microsoft.com/office/officeart/2005/8/quickstyle/simple1" qsCatId="simple" csTypeId="urn:microsoft.com/office/officeart/2005/8/colors/accent2_1" csCatId="accent2" phldr="1"/>
      <dgm:spPr/>
    </dgm:pt>
    <dgm:pt modelId="{583C3124-7261-456B-BB3C-B184EB1FF013}">
      <dgm:prSet phldrT="[Текст]"/>
      <dgm:spPr/>
      <dgm:t>
        <a:bodyPr/>
        <a:lstStyle/>
        <a:p>
          <a:r>
            <a:rPr lang="ru-RU" smtClean="0">
              <a:latin typeface="Times New Roman" pitchFamily="18" charset="0"/>
              <a:cs typeface="Times New Roman" pitchFamily="18" charset="0"/>
            </a:rPr>
            <a:t>решение службы психолого-педагогического сопровождения </a:t>
          </a:r>
          <a:endParaRPr lang="ru-RU" dirty="0"/>
        </a:p>
      </dgm:t>
    </dgm:pt>
    <dgm:pt modelId="{7377E88C-F945-426D-9317-BB3577E8CA2C}" type="parTrans" cxnId="{45E85074-716C-434C-B847-07F3EF0A5EDD}">
      <dgm:prSet/>
      <dgm:spPr/>
      <dgm:t>
        <a:bodyPr/>
        <a:lstStyle/>
        <a:p>
          <a:endParaRPr lang="ru-RU"/>
        </a:p>
      </dgm:t>
    </dgm:pt>
    <dgm:pt modelId="{7333CE17-B854-4919-9C99-D2153247028B}" type="sibTrans" cxnId="{45E85074-716C-434C-B847-07F3EF0A5EDD}">
      <dgm:prSet/>
      <dgm:spPr/>
      <dgm:t>
        <a:bodyPr/>
        <a:lstStyle/>
        <a:p>
          <a:endParaRPr lang="ru-RU"/>
        </a:p>
      </dgm:t>
    </dgm:pt>
    <dgm:pt modelId="{AE891355-104A-485A-BBBD-BD287CEF4F33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 (или) педагогического совета организации образования.</a:t>
          </a:r>
          <a:endParaRPr lang="ru-RU" dirty="0"/>
        </a:p>
      </dgm:t>
    </dgm:pt>
    <dgm:pt modelId="{38C99DBF-1231-47EF-A4D2-D1A3DDB210F7}" type="parTrans" cxnId="{0B16D5CE-8FAB-4C5D-9F51-3F90D7370DFA}">
      <dgm:prSet/>
      <dgm:spPr/>
      <dgm:t>
        <a:bodyPr/>
        <a:lstStyle/>
        <a:p>
          <a:endParaRPr lang="ru-RU"/>
        </a:p>
      </dgm:t>
    </dgm:pt>
    <dgm:pt modelId="{91BAE0FE-249A-408E-9BFF-9402DA85C0BB}" type="sibTrans" cxnId="{0B16D5CE-8FAB-4C5D-9F51-3F90D7370DFA}">
      <dgm:prSet/>
      <dgm:spPr/>
      <dgm:t>
        <a:bodyPr/>
        <a:lstStyle/>
        <a:p>
          <a:endParaRPr lang="ru-RU"/>
        </a:p>
      </dgm:t>
    </dgm:pt>
    <dgm:pt modelId="{D0BB55CD-3586-4A81-8ED3-B2BAF98D669E}" type="pres">
      <dgm:prSet presAssocID="{E50E8681-A5D9-48D2-8FC9-E2F136338B49}" presName="linearFlow" presStyleCnt="0">
        <dgm:presLayoutVars>
          <dgm:dir/>
          <dgm:resizeHandles val="exact"/>
        </dgm:presLayoutVars>
      </dgm:prSet>
      <dgm:spPr/>
    </dgm:pt>
    <dgm:pt modelId="{5BE9A2C3-79D9-4D85-A89A-181751B68D78}" type="pres">
      <dgm:prSet presAssocID="{583C3124-7261-456B-BB3C-B184EB1FF013}" presName="composite" presStyleCnt="0"/>
      <dgm:spPr/>
    </dgm:pt>
    <dgm:pt modelId="{689A6435-3838-4EE6-A7CD-7C3838325BD0}" type="pres">
      <dgm:prSet presAssocID="{583C3124-7261-456B-BB3C-B184EB1FF013}" presName="imgShp" presStyleLbl="fgImgPlace1" presStyleIdx="0" presStyleCnt="2"/>
      <dgm:spPr/>
    </dgm:pt>
    <dgm:pt modelId="{08860081-09E6-4154-B1D3-EB2C2A8BDB66}" type="pres">
      <dgm:prSet presAssocID="{583C3124-7261-456B-BB3C-B184EB1FF013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B4E048-EC86-4B40-B42E-277B3DF156E4}" type="pres">
      <dgm:prSet presAssocID="{7333CE17-B854-4919-9C99-D2153247028B}" presName="spacing" presStyleCnt="0"/>
      <dgm:spPr/>
    </dgm:pt>
    <dgm:pt modelId="{8798D004-56C6-44CD-8E55-E61AE0991FD0}" type="pres">
      <dgm:prSet presAssocID="{AE891355-104A-485A-BBBD-BD287CEF4F33}" presName="composite" presStyleCnt="0"/>
      <dgm:spPr/>
    </dgm:pt>
    <dgm:pt modelId="{962B4056-DAF7-4CA5-871B-488BC32C7C1E}" type="pres">
      <dgm:prSet presAssocID="{AE891355-104A-485A-BBBD-BD287CEF4F33}" presName="imgShp" presStyleLbl="fgImgPlace1" presStyleIdx="1" presStyleCnt="2"/>
      <dgm:spPr/>
    </dgm:pt>
    <dgm:pt modelId="{D55C536D-AB21-421E-A3B4-179B91DFB550}" type="pres">
      <dgm:prSet presAssocID="{AE891355-104A-485A-BBBD-BD287CEF4F33}" presName="txShp" presStyleLbl="node1" presStyleIdx="1" presStyleCnt="2">
        <dgm:presLayoutVars>
          <dgm:bulletEnabled val="1"/>
        </dgm:presLayoutVars>
      </dgm:prSet>
      <dgm:spPr/>
    </dgm:pt>
  </dgm:ptLst>
  <dgm:cxnLst>
    <dgm:cxn modelId="{45E85074-716C-434C-B847-07F3EF0A5EDD}" srcId="{E50E8681-A5D9-48D2-8FC9-E2F136338B49}" destId="{583C3124-7261-456B-BB3C-B184EB1FF013}" srcOrd="0" destOrd="0" parTransId="{7377E88C-F945-426D-9317-BB3577E8CA2C}" sibTransId="{7333CE17-B854-4919-9C99-D2153247028B}"/>
    <dgm:cxn modelId="{0B16D5CE-8FAB-4C5D-9F51-3F90D7370DFA}" srcId="{E50E8681-A5D9-48D2-8FC9-E2F136338B49}" destId="{AE891355-104A-485A-BBBD-BD287CEF4F33}" srcOrd="1" destOrd="0" parTransId="{38C99DBF-1231-47EF-A4D2-D1A3DDB210F7}" sibTransId="{91BAE0FE-249A-408E-9BFF-9402DA85C0BB}"/>
    <dgm:cxn modelId="{36694828-8AE0-441E-81A7-5C8EC9E74A89}" type="presOf" srcId="{E50E8681-A5D9-48D2-8FC9-E2F136338B49}" destId="{D0BB55CD-3586-4A81-8ED3-B2BAF98D669E}" srcOrd="0" destOrd="0" presId="urn:microsoft.com/office/officeart/2005/8/layout/vList3"/>
    <dgm:cxn modelId="{58FD86E6-9FB7-4735-AA01-E1CCBCFBB5E8}" type="presOf" srcId="{583C3124-7261-456B-BB3C-B184EB1FF013}" destId="{08860081-09E6-4154-B1D3-EB2C2A8BDB66}" srcOrd="0" destOrd="0" presId="urn:microsoft.com/office/officeart/2005/8/layout/vList3"/>
    <dgm:cxn modelId="{647C8524-7B6D-42B2-BEE7-99E070F5975D}" type="presOf" srcId="{AE891355-104A-485A-BBBD-BD287CEF4F33}" destId="{D55C536D-AB21-421E-A3B4-179B91DFB550}" srcOrd="0" destOrd="0" presId="urn:microsoft.com/office/officeart/2005/8/layout/vList3"/>
    <dgm:cxn modelId="{A6C93DE0-F819-43CE-84C7-70038E255309}" type="presParOf" srcId="{D0BB55CD-3586-4A81-8ED3-B2BAF98D669E}" destId="{5BE9A2C3-79D9-4D85-A89A-181751B68D78}" srcOrd="0" destOrd="0" presId="urn:microsoft.com/office/officeart/2005/8/layout/vList3"/>
    <dgm:cxn modelId="{4DABA0C5-3814-4C00-AC0C-F9BFA47F3856}" type="presParOf" srcId="{5BE9A2C3-79D9-4D85-A89A-181751B68D78}" destId="{689A6435-3838-4EE6-A7CD-7C3838325BD0}" srcOrd="0" destOrd="0" presId="urn:microsoft.com/office/officeart/2005/8/layout/vList3"/>
    <dgm:cxn modelId="{D5FE35C0-253A-477E-A500-A811DF1AD509}" type="presParOf" srcId="{5BE9A2C3-79D9-4D85-A89A-181751B68D78}" destId="{08860081-09E6-4154-B1D3-EB2C2A8BDB66}" srcOrd="1" destOrd="0" presId="urn:microsoft.com/office/officeart/2005/8/layout/vList3"/>
    <dgm:cxn modelId="{AF94D54E-9EC3-40A3-975B-4AE7FB31D39C}" type="presParOf" srcId="{D0BB55CD-3586-4A81-8ED3-B2BAF98D669E}" destId="{F1B4E048-EC86-4B40-B42E-277B3DF156E4}" srcOrd="1" destOrd="0" presId="urn:microsoft.com/office/officeart/2005/8/layout/vList3"/>
    <dgm:cxn modelId="{CAFC0254-ABDD-4095-BF2E-2BA2E5CA2207}" type="presParOf" srcId="{D0BB55CD-3586-4A81-8ED3-B2BAF98D669E}" destId="{8798D004-56C6-44CD-8E55-E61AE0991FD0}" srcOrd="2" destOrd="0" presId="urn:microsoft.com/office/officeart/2005/8/layout/vList3"/>
    <dgm:cxn modelId="{FD351509-0007-41AC-9E44-E8733E6218AA}" type="presParOf" srcId="{8798D004-56C6-44CD-8E55-E61AE0991FD0}" destId="{962B4056-DAF7-4CA5-871B-488BC32C7C1E}" srcOrd="0" destOrd="0" presId="urn:microsoft.com/office/officeart/2005/8/layout/vList3"/>
    <dgm:cxn modelId="{8ECC8C89-BF62-4051-AB5C-E23C69B6D0D0}" type="presParOf" srcId="{8798D004-56C6-44CD-8E55-E61AE0991FD0}" destId="{D55C536D-AB21-421E-A3B4-179B91DFB550}" srcOrd="1" destOrd="0" presId="urn:microsoft.com/office/officeart/2005/8/layout/vList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D4E6B7-784A-4042-9933-142AABAD11D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795D6E-B26C-4A43-86A6-598DB4A1130D}">
      <dgm:prSet phldrT="[Текст]" phldr="1"/>
      <dgm:spPr/>
      <dgm:t>
        <a:bodyPr/>
        <a:lstStyle/>
        <a:p>
          <a:endParaRPr lang="ru-RU"/>
        </a:p>
      </dgm:t>
    </dgm:pt>
    <dgm:pt modelId="{D3662D4D-5FF4-4312-8B33-A28A1870E899}" type="parTrans" cxnId="{B8AA0EE6-6783-4CB3-9089-0B5B7201CE58}">
      <dgm:prSet/>
      <dgm:spPr/>
      <dgm:t>
        <a:bodyPr/>
        <a:lstStyle/>
        <a:p>
          <a:endParaRPr lang="ru-RU"/>
        </a:p>
      </dgm:t>
    </dgm:pt>
    <dgm:pt modelId="{7B061C43-CDFE-433D-A415-5182E3020D11}" type="sibTrans" cxnId="{B8AA0EE6-6783-4CB3-9089-0B5B7201CE58}">
      <dgm:prSet/>
      <dgm:spPr/>
      <dgm:t>
        <a:bodyPr/>
        <a:lstStyle/>
        <a:p>
          <a:endParaRPr lang="ru-RU"/>
        </a:p>
      </dgm:t>
    </dgm:pt>
    <dgm:pt modelId="{051FD0C7-4E54-4321-8EF9-28FDA98AFF1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П.5 приказ 4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387F231-322B-40DC-A4C2-A6B7B9C1BBEE}" type="parTrans" cxnId="{F0871453-3A9A-4F04-A5F1-C4855FF06BCC}">
      <dgm:prSet/>
      <dgm:spPr/>
      <dgm:t>
        <a:bodyPr/>
        <a:lstStyle/>
        <a:p>
          <a:endParaRPr lang="ru-RU"/>
        </a:p>
      </dgm:t>
    </dgm:pt>
    <dgm:pt modelId="{3BAB1191-D617-4BC9-B2DD-C4D5340DAE0E}" type="sibTrans" cxnId="{F0871453-3A9A-4F04-A5F1-C4855FF06BCC}">
      <dgm:prSet/>
      <dgm:spPr/>
      <dgm:t>
        <a:bodyPr/>
        <a:lstStyle/>
        <a:p>
          <a:endParaRPr lang="ru-RU"/>
        </a:p>
      </dgm:t>
    </dgm:pt>
    <dgm:pt modelId="{902647BE-EC43-4274-9DE9-618A63CC6AF3}">
      <dgm:prSet phldrT="[Текст]" phldr="1"/>
      <dgm:spPr/>
      <dgm:t>
        <a:bodyPr/>
        <a:lstStyle/>
        <a:p>
          <a:endParaRPr lang="ru-RU"/>
        </a:p>
      </dgm:t>
    </dgm:pt>
    <dgm:pt modelId="{D8E99EA8-DF0B-49E2-B244-F9D4B57FB6E2}" type="parTrans" cxnId="{680D0CBE-BDAF-46D5-A01F-6DB95F4DCC49}">
      <dgm:prSet/>
      <dgm:spPr/>
      <dgm:t>
        <a:bodyPr/>
        <a:lstStyle/>
        <a:p>
          <a:endParaRPr lang="ru-RU"/>
        </a:p>
      </dgm:t>
    </dgm:pt>
    <dgm:pt modelId="{6EFD0EDB-B2E7-4DF5-91BF-E5B56E39C978}" type="sibTrans" cxnId="{680D0CBE-BDAF-46D5-A01F-6DB95F4DCC49}">
      <dgm:prSet/>
      <dgm:spPr/>
      <dgm:t>
        <a:bodyPr/>
        <a:lstStyle/>
        <a:p>
          <a:endParaRPr lang="ru-RU"/>
        </a:p>
      </dgm:t>
    </dgm:pt>
    <dgm:pt modelId="{85F07F80-4627-4443-8BAB-40983A6749A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«Об утверждении правил оказания государственных услуг в сфере психолого-педагогической поддержки, оказываемых местными исполнительными органами» Приказ 223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Минпросвещения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88217C3-4BE8-465F-B78F-EE13335E6D41}" type="parTrans" cxnId="{147AEF92-A694-4B31-ABDF-4FC94FB9B600}">
      <dgm:prSet/>
      <dgm:spPr/>
      <dgm:t>
        <a:bodyPr/>
        <a:lstStyle/>
        <a:p>
          <a:endParaRPr lang="ru-RU"/>
        </a:p>
      </dgm:t>
    </dgm:pt>
    <dgm:pt modelId="{EA10BC07-A8FD-4F47-9A36-438FF8BCDBD3}" type="sibTrans" cxnId="{147AEF92-A694-4B31-ABDF-4FC94FB9B600}">
      <dgm:prSet/>
      <dgm:spPr/>
      <dgm:t>
        <a:bodyPr/>
        <a:lstStyle/>
        <a:p>
          <a:endParaRPr lang="ru-RU"/>
        </a:p>
      </dgm:t>
    </dgm:pt>
    <dgm:pt modelId="{20E26F01-5B95-4026-8920-7BF7CD331FF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Перечень документов и сведений,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истребуемых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услугополучателя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для оказания государственной услуги: 2) психолого-педагогическую характеристику из организации образования; 3) письменные работы по языку обучения, математике, рисунки и другие результаты деятельности.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65D07ED-98EA-4342-8C3E-EA0936ABCB0D}" type="parTrans" cxnId="{B74680AF-AAF7-4C22-8FBB-D1F3F5C183D2}">
      <dgm:prSet/>
      <dgm:spPr/>
      <dgm:t>
        <a:bodyPr/>
        <a:lstStyle/>
        <a:p>
          <a:endParaRPr lang="ru-RU"/>
        </a:p>
      </dgm:t>
    </dgm:pt>
    <dgm:pt modelId="{5AA869F7-6311-4D38-9A1B-0DFE330AF6C4}" type="sibTrans" cxnId="{B74680AF-AAF7-4C22-8FBB-D1F3F5C183D2}">
      <dgm:prSet/>
      <dgm:spPr/>
      <dgm:t>
        <a:bodyPr/>
        <a:lstStyle/>
        <a:p>
          <a:endParaRPr lang="ru-RU"/>
        </a:p>
      </dgm:t>
    </dgm:pt>
    <dgm:pt modelId="{5359E31A-AD4B-4A65-96AE-966268837670}">
      <dgm:prSet phldrT="[Текст]" phldr="1"/>
      <dgm:spPr/>
      <dgm:t>
        <a:bodyPr/>
        <a:lstStyle/>
        <a:p>
          <a:endParaRPr lang="ru-RU"/>
        </a:p>
      </dgm:t>
    </dgm:pt>
    <dgm:pt modelId="{8E19A4B3-32A8-49EA-8711-565F16C0116C}" type="parTrans" cxnId="{82A8A5CC-6184-4BBC-A6A5-22374416AA70}">
      <dgm:prSet/>
      <dgm:spPr/>
      <dgm:t>
        <a:bodyPr/>
        <a:lstStyle/>
        <a:p>
          <a:endParaRPr lang="ru-RU"/>
        </a:p>
      </dgm:t>
    </dgm:pt>
    <dgm:pt modelId="{F20D4619-FD39-46B2-8405-3B9BE9C8E9D7}" type="sibTrans" cxnId="{82A8A5CC-6184-4BBC-A6A5-22374416AA70}">
      <dgm:prSet/>
      <dgm:spPr/>
      <dgm:t>
        <a:bodyPr/>
        <a:lstStyle/>
        <a:p>
          <a:endParaRPr lang="ru-RU"/>
        </a:p>
      </dgm:t>
    </dgm:pt>
    <dgm:pt modelId="{51D0D806-51DD-4253-A790-C2E1B52A3D2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Таким образом, при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приеме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в ПМПК ученик предъявляет развернутую психолого-педагогическую характеристику, составленную  членами СППС (возможно представления специалистов + характеристику).   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FCA761D-CE61-4FDA-A84C-B399B2992256}" type="parTrans" cxnId="{782F0200-F251-48FE-A821-E577241582B7}">
      <dgm:prSet/>
      <dgm:spPr/>
      <dgm:t>
        <a:bodyPr/>
        <a:lstStyle/>
        <a:p>
          <a:endParaRPr lang="ru-RU"/>
        </a:p>
      </dgm:t>
    </dgm:pt>
    <dgm:pt modelId="{005D58F8-B41F-46A8-9B03-AC3AF85B0A03}" type="sibTrans" cxnId="{782F0200-F251-48FE-A821-E577241582B7}">
      <dgm:prSet/>
      <dgm:spPr/>
      <dgm:t>
        <a:bodyPr/>
        <a:lstStyle/>
        <a:p>
          <a:endParaRPr lang="ru-RU"/>
        </a:p>
      </dgm:t>
    </dgm:pt>
    <dgm:pt modelId="{AEE74979-378B-4E60-A6FF-54E37AAE15F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При запросе сопровождения педагога-ассистента, в характеристике обязательно к указанию проблемы поведенческого характера.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40CD174-A3B5-4BC9-B725-D66B655D8005}" type="parTrans" cxnId="{42AA9462-DF33-49C9-A8DA-344C608718C2}">
      <dgm:prSet/>
      <dgm:spPr/>
      <dgm:t>
        <a:bodyPr/>
        <a:lstStyle/>
        <a:p>
          <a:endParaRPr lang="ru-RU"/>
        </a:p>
      </dgm:t>
    </dgm:pt>
    <dgm:pt modelId="{6818D1D1-C76F-45B3-9B7F-F305B9805F76}" type="sibTrans" cxnId="{42AA9462-DF33-49C9-A8DA-344C608718C2}">
      <dgm:prSet/>
      <dgm:spPr/>
      <dgm:t>
        <a:bodyPr/>
        <a:lstStyle/>
        <a:p>
          <a:endParaRPr lang="ru-RU"/>
        </a:p>
      </dgm:t>
    </dgm:pt>
    <dgm:pt modelId="{5C74133A-25D3-465C-94E7-E6B659A0C4E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Повторную оценку особых образовательных потребностей в ПМПК по инициативе родителей (законных представителей) или запросу организаций образования на основании решения службы психолого-педагогического сопровождения об оценке особых образовательных потребностей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749B3A0-5D9B-4A1F-9530-36850A9E4485}" type="parTrans" cxnId="{A184C58D-6F6F-4744-A6CF-9057E94246A6}">
      <dgm:prSet/>
      <dgm:spPr/>
      <dgm:t>
        <a:bodyPr/>
        <a:lstStyle/>
        <a:p>
          <a:endParaRPr lang="ru-RU"/>
        </a:p>
      </dgm:t>
    </dgm:pt>
    <dgm:pt modelId="{F8083477-498A-4E44-9435-63BA9AE8E525}" type="sibTrans" cxnId="{A184C58D-6F6F-4744-A6CF-9057E94246A6}">
      <dgm:prSet/>
      <dgm:spPr/>
      <dgm:t>
        <a:bodyPr/>
        <a:lstStyle/>
        <a:p>
          <a:endParaRPr lang="ru-RU"/>
        </a:p>
      </dgm:t>
    </dgm:pt>
    <dgm:pt modelId="{BC8460CB-45D7-4037-BB65-CD0219D7CAF2}" type="pres">
      <dgm:prSet presAssocID="{46D4E6B7-784A-4042-9933-142AABAD11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284576-0920-40F9-AC51-2E5D90C24A7B}" type="pres">
      <dgm:prSet presAssocID="{73795D6E-B26C-4A43-86A6-598DB4A1130D}" presName="composite" presStyleCnt="0"/>
      <dgm:spPr/>
    </dgm:pt>
    <dgm:pt modelId="{73746888-4770-4392-8842-613DD1D1F4EB}" type="pres">
      <dgm:prSet presAssocID="{73795D6E-B26C-4A43-86A6-598DB4A1130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9A512-7003-4B3B-8E32-3AB28D83A9DE}" type="pres">
      <dgm:prSet presAssocID="{73795D6E-B26C-4A43-86A6-598DB4A1130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80B23-9598-4689-8AA2-9EC9D2FCE33E}" type="pres">
      <dgm:prSet presAssocID="{7B061C43-CDFE-433D-A415-5182E3020D11}" presName="sp" presStyleCnt="0"/>
      <dgm:spPr/>
    </dgm:pt>
    <dgm:pt modelId="{0871A968-5364-414C-923F-B637D473F90E}" type="pres">
      <dgm:prSet presAssocID="{902647BE-EC43-4274-9DE9-618A63CC6AF3}" presName="composite" presStyleCnt="0"/>
      <dgm:spPr/>
    </dgm:pt>
    <dgm:pt modelId="{A3614428-2911-4203-9D45-0D0666C23328}" type="pres">
      <dgm:prSet presAssocID="{902647BE-EC43-4274-9DE9-618A63CC6AF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2DF1B-206C-4FF0-8D40-297A49C02F7B}" type="pres">
      <dgm:prSet presAssocID="{902647BE-EC43-4274-9DE9-618A63CC6AF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17128-8BC2-4C4C-9A6C-AEE27DD1091E}" type="pres">
      <dgm:prSet presAssocID="{6EFD0EDB-B2E7-4DF5-91BF-E5B56E39C978}" presName="sp" presStyleCnt="0"/>
      <dgm:spPr/>
    </dgm:pt>
    <dgm:pt modelId="{AB724737-971E-42E2-934D-100514E29463}" type="pres">
      <dgm:prSet presAssocID="{5359E31A-AD4B-4A65-96AE-966268837670}" presName="composite" presStyleCnt="0"/>
      <dgm:spPr/>
    </dgm:pt>
    <dgm:pt modelId="{FCF4E4EC-4CF3-448B-8CB3-718C2EE8FEAC}" type="pres">
      <dgm:prSet presAssocID="{5359E31A-AD4B-4A65-96AE-96626883767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55C71E-BE26-4105-8899-1FD4327EBAA3}" type="pres">
      <dgm:prSet presAssocID="{5359E31A-AD4B-4A65-96AE-96626883767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FDC216-9494-4BE3-8FE9-2AB1506138CF}" type="presOf" srcId="{51D0D806-51DD-4253-A790-C2E1B52A3D28}" destId="{0055C71E-BE26-4105-8899-1FD4327EBAA3}" srcOrd="0" destOrd="0" presId="urn:microsoft.com/office/officeart/2005/8/layout/chevron2"/>
    <dgm:cxn modelId="{52B2194E-B48C-4B59-8144-DE32956AE8FA}" type="presOf" srcId="{20E26F01-5B95-4026-8920-7BF7CD331FF5}" destId="{C652DF1B-206C-4FF0-8D40-297A49C02F7B}" srcOrd="0" destOrd="1" presId="urn:microsoft.com/office/officeart/2005/8/layout/chevron2"/>
    <dgm:cxn modelId="{E80E32AF-D0AE-48C1-B144-C3F32B1C0F59}" type="presOf" srcId="{46D4E6B7-784A-4042-9933-142AABAD11D1}" destId="{BC8460CB-45D7-4037-BB65-CD0219D7CAF2}" srcOrd="0" destOrd="0" presId="urn:microsoft.com/office/officeart/2005/8/layout/chevron2"/>
    <dgm:cxn modelId="{3A08B14D-CC5F-4122-887F-53E0EFA05927}" type="presOf" srcId="{051FD0C7-4E54-4321-8EF9-28FDA98AFF1F}" destId="{7F39A512-7003-4B3B-8E32-3AB28D83A9DE}" srcOrd="0" destOrd="0" presId="urn:microsoft.com/office/officeart/2005/8/layout/chevron2"/>
    <dgm:cxn modelId="{147AEF92-A694-4B31-ABDF-4FC94FB9B600}" srcId="{902647BE-EC43-4274-9DE9-618A63CC6AF3}" destId="{85F07F80-4627-4443-8BAB-40983A6749AC}" srcOrd="0" destOrd="0" parTransId="{E88217C3-4BE8-465F-B78F-EE13335E6D41}" sibTransId="{EA10BC07-A8FD-4F47-9A36-438FF8BCDBD3}"/>
    <dgm:cxn modelId="{A184C58D-6F6F-4744-A6CF-9057E94246A6}" srcId="{73795D6E-B26C-4A43-86A6-598DB4A1130D}" destId="{5C74133A-25D3-465C-94E7-E6B659A0C4E0}" srcOrd="1" destOrd="0" parTransId="{4749B3A0-5D9B-4A1F-9530-36850A9E4485}" sibTransId="{F8083477-498A-4E44-9435-63BA9AE8E525}"/>
    <dgm:cxn modelId="{828E938C-443E-41FD-AFCE-27368B0B9945}" type="presOf" srcId="{5C74133A-25D3-465C-94E7-E6B659A0C4E0}" destId="{7F39A512-7003-4B3B-8E32-3AB28D83A9DE}" srcOrd="0" destOrd="1" presId="urn:microsoft.com/office/officeart/2005/8/layout/chevron2"/>
    <dgm:cxn modelId="{45BB57D2-DFF0-4D8B-9BB3-A2D7FAAAC3D0}" type="presOf" srcId="{902647BE-EC43-4274-9DE9-618A63CC6AF3}" destId="{A3614428-2911-4203-9D45-0D0666C23328}" srcOrd="0" destOrd="0" presId="urn:microsoft.com/office/officeart/2005/8/layout/chevron2"/>
    <dgm:cxn modelId="{2163CA4A-60A0-4FCB-86C9-CC3B3CB4492A}" type="presOf" srcId="{85F07F80-4627-4443-8BAB-40983A6749AC}" destId="{C652DF1B-206C-4FF0-8D40-297A49C02F7B}" srcOrd="0" destOrd="0" presId="urn:microsoft.com/office/officeart/2005/8/layout/chevron2"/>
    <dgm:cxn modelId="{B8AA0EE6-6783-4CB3-9089-0B5B7201CE58}" srcId="{46D4E6B7-784A-4042-9933-142AABAD11D1}" destId="{73795D6E-B26C-4A43-86A6-598DB4A1130D}" srcOrd="0" destOrd="0" parTransId="{D3662D4D-5FF4-4312-8B33-A28A1870E899}" sibTransId="{7B061C43-CDFE-433D-A415-5182E3020D11}"/>
    <dgm:cxn modelId="{753AAA79-F335-40D6-B815-8624CBD646CA}" type="presOf" srcId="{73795D6E-B26C-4A43-86A6-598DB4A1130D}" destId="{73746888-4770-4392-8842-613DD1D1F4EB}" srcOrd="0" destOrd="0" presId="urn:microsoft.com/office/officeart/2005/8/layout/chevron2"/>
    <dgm:cxn modelId="{B74680AF-AAF7-4C22-8FBB-D1F3F5C183D2}" srcId="{902647BE-EC43-4274-9DE9-618A63CC6AF3}" destId="{20E26F01-5B95-4026-8920-7BF7CD331FF5}" srcOrd="1" destOrd="0" parTransId="{F65D07ED-98EA-4342-8C3E-EA0936ABCB0D}" sibTransId="{5AA869F7-6311-4D38-9A1B-0DFE330AF6C4}"/>
    <dgm:cxn modelId="{82A8A5CC-6184-4BBC-A6A5-22374416AA70}" srcId="{46D4E6B7-784A-4042-9933-142AABAD11D1}" destId="{5359E31A-AD4B-4A65-96AE-966268837670}" srcOrd="2" destOrd="0" parTransId="{8E19A4B3-32A8-49EA-8711-565F16C0116C}" sibTransId="{F20D4619-FD39-46B2-8405-3B9BE9C8E9D7}"/>
    <dgm:cxn modelId="{F0871453-3A9A-4F04-A5F1-C4855FF06BCC}" srcId="{73795D6E-B26C-4A43-86A6-598DB4A1130D}" destId="{051FD0C7-4E54-4321-8EF9-28FDA98AFF1F}" srcOrd="0" destOrd="0" parTransId="{E387F231-322B-40DC-A4C2-A6B7B9C1BBEE}" sibTransId="{3BAB1191-D617-4BC9-B2DD-C4D5340DAE0E}"/>
    <dgm:cxn modelId="{680D0CBE-BDAF-46D5-A01F-6DB95F4DCC49}" srcId="{46D4E6B7-784A-4042-9933-142AABAD11D1}" destId="{902647BE-EC43-4274-9DE9-618A63CC6AF3}" srcOrd="1" destOrd="0" parTransId="{D8E99EA8-DF0B-49E2-B244-F9D4B57FB6E2}" sibTransId="{6EFD0EDB-B2E7-4DF5-91BF-E5B56E39C978}"/>
    <dgm:cxn modelId="{5CF1479D-D8CA-4BC8-B424-2AEB7FBDC6C1}" type="presOf" srcId="{5359E31A-AD4B-4A65-96AE-966268837670}" destId="{FCF4E4EC-4CF3-448B-8CB3-718C2EE8FEAC}" srcOrd="0" destOrd="0" presId="urn:microsoft.com/office/officeart/2005/8/layout/chevron2"/>
    <dgm:cxn modelId="{FE6D230E-2EC3-4BD5-84DA-24EEBDEAEF9B}" type="presOf" srcId="{AEE74979-378B-4E60-A6FF-54E37AAE15FB}" destId="{0055C71E-BE26-4105-8899-1FD4327EBAA3}" srcOrd="0" destOrd="1" presId="urn:microsoft.com/office/officeart/2005/8/layout/chevron2"/>
    <dgm:cxn modelId="{42AA9462-DF33-49C9-A8DA-344C608718C2}" srcId="{5359E31A-AD4B-4A65-96AE-966268837670}" destId="{AEE74979-378B-4E60-A6FF-54E37AAE15FB}" srcOrd="1" destOrd="0" parTransId="{440CD174-A3B5-4BC9-B725-D66B655D8005}" sibTransId="{6818D1D1-C76F-45B3-9B7F-F305B9805F76}"/>
    <dgm:cxn modelId="{782F0200-F251-48FE-A821-E577241582B7}" srcId="{5359E31A-AD4B-4A65-96AE-966268837670}" destId="{51D0D806-51DD-4253-A790-C2E1B52A3D28}" srcOrd="0" destOrd="0" parTransId="{DFCA761D-CE61-4FDA-A84C-B399B2992256}" sibTransId="{005D58F8-B41F-46A8-9B03-AC3AF85B0A03}"/>
    <dgm:cxn modelId="{9BFD590B-8E6A-4735-9A71-681C73615D3F}" type="presParOf" srcId="{BC8460CB-45D7-4037-BB65-CD0219D7CAF2}" destId="{B8284576-0920-40F9-AC51-2E5D90C24A7B}" srcOrd="0" destOrd="0" presId="urn:microsoft.com/office/officeart/2005/8/layout/chevron2"/>
    <dgm:cxn modelId="{6C737CBF-7770-4445-984F-A91F5E723F4A}" type="presParOf" srcId="{B8284576-0920-40F9-AC51-2E5D90C24A7B}" destId="{73746888-4770-4392-8842-613DD1D1F4EB}" srcOrd="0" destOrd="0" presId="urn:microsoft.com/office/officeart/2005/8/layout/chevron2"/>
    <dgm:cxn modelId="{C0551D93-CF87-483D-891E-88092F1C7E91}" type="presParOf" srcId="{B8284576-0920-40F9-AC51-2E5D90C24A7B}" destId="{7F39A512-7003-4B3B-8E32-3AB28D83A9DE}" srcOrd="1" destOrd="0" presId="urn:microsoft.com/office/officeart/2005/8/layout/chevron2"/>
    <dgm:cxn modelId="{9BAF1EF6-7E99-4F44-B416-CC3A83B25535}" type="presParOf" srcId="{BC8460CB-45D7-4037-BB65-CD0219D7CAF2}" destId="{9D780B23-9598-4689-8AA2-9EC9D2FCE33E}" srcOrd="1" destOrd="0" presId="urn:microsoft.com/office/officeart/2005/8/layout/chevron2"/>
    <dgm:cxn modelId="{9CFBBA7E-2DA4-407E-B250-61273011E2CA}" type="presParOf" srcId="{BC8460CB-45D7-4037-BB65-CD0219D7CAF2}" destId="{0871A968-5364-414C-923F-B637D473F90E}" srcOrd="2" destOrd="0" presId="urn:microsoft.com/office/officeart/2005/8/layout/chevron2"/>
    <dgm:cxn modelId="{D66C6056-000C-41B5-ADD2-23C5BA2D7759}" type="presParOf" srcId="{0871A968-5364-414C-923F-B637D473F90E}" destId="{A3614428-2911-4203-9D45-0D0666C23328}" srcOrd="0" destOrd="0" presId="urn:microsoft.com/office/officeart/2005/8/layout/chevron2"/>
    <dgm:cxn modelId="{2FD5A428-EB1B-4E6D-993A-3D18DEA26ABA}" type="presParOf" srcId="{0871A968-5364-414C-923F-B637D473F90E}" destId="{C652DF1B-206C-4FF0-8D40-297A49C02F7B}" srcOrd="1" destOrd="0" presId="urn:microsoft.com/office/officeart/2005/8/layout/chevron2"/>
    <dgm:cxn modelId="{D86A55C1-AB47-4564-9908-A90CE059EAF0}" type="presParOf" srcId="{BC8460CB-45D7-4037-BB65-CD0219D7CAF2}" destId="{F1717128-8BC2-4C4C-9A6C-AEE27DD1091E}" srcOrd="3" destOrd="0" presId="urn:microsoft.com/office/officeart/2005/8/layout/chevron2"/>
    <dgm:cxn modelId="{AFEC6287-4C39-4D8E-AC29-1EF2A6A80494}" type="presParOf" srcId="{BC8460CB-45D7-4037-BB65-CD0219D7CAF2}" destId="{AB724737-971E-42E2-934D-100514E29463}" srcOrd="4" destOrd="0" presId="urn:microsoft.com/office/officeart/2005/8/layout/chevron2"/>
    <dgm:cxn modelId="{605D7AAC-7A37-480D-BA7F-9FE33A411F9B}" type="presParOf" srcId="{AB724737-971E-42E2-934D-100514E29463}" destId="{FCF4E4EC-4CF3-448B-8CB3-718C2EE8FEAC}" srcOrd="0" destOrd="0" presId="urn:microsoft.com/office/officeart/2005/8/layout/chevron2"/>
    <dgm:cxn modelId="{05E3D47F-43E3-43D2-B231-6D1AF355662A}" type="presParOf" srcId="{AB724737-971E-42E2-934D-100514E29463}" destId="{0055C71E-BE26-4105-8899-1FD4327EBAA3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BCF1F3-FF49-4B97-B9C1-B4A056B45E0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BC42274-1CDE-4A64-87F1-14093092DE80}">
      <dgm:prSet phldrT="[Текст]" phldr="1"/>
      <dgm:spPr/>
      <dgm:t>
        <a:bodyPr/>
        <a:lstStyle/>
        <a:p>
          <a:endParaRPr lang="ru-RU"/>
        </a:p>
      </dgm:t>
    </dgm:pt>
    <dgm:pt modelId="{E0ABDBB9-0841-47B0-BEE9-61CDB608E120}" type="parTrans" cxnId="{FAC6D00E-3028-46EC-AE15-7F343FADFD41}">
      <dgm:prSet/>
      <dgm:spPr/>
      <dgm:t>
        <a:bodyPr/>
        <a:lstStyle/>
        <a:p>
          <a:endParaRPr lang="ru-RU"/>
        </a:p>
      </dgm:t>
    </dgm:pt>
    <dgm:pt modelId="{44E93FDD-57D2-4C53-B3AD-648732E7B45A}" type="sibTrans" cxnId="{FAC6D00E-3028-46EC-AE15-7F343FADFD41}">
      <dgm:prSet/>
      <dgm:spPr/>
      <dgm:t>
        <a:bodyPr/>
        <a:lstStyle/>
        <a:p>
          <a:endParaRPr lang="ru-RU"/>
        </a:p>
      </dgm:t>
    </dgm:pt>
    <dgm:pt modelId="{A3F75C87-82A3-48A9-A395-9522E50D8F5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Отсутствие дискриминации 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2CF8A36-4C44-498F-AF2D-4F241CF19470}" type="parTrans" cxnId="{0D404DB7-1F29-49B8-9B06-A94DC740074B}">
      <dgm:prSet/>
      <dgm:spPr/>
      <dgm:t>
        <a:bodyPr/>
        <a:lstStyle/>
        <a:p>
          <a:endParaRPr lang="ru-RU"/>
        </a:p>
      </dgm:t>
    </dgm:pt>
    <dgm:pt modelId="{687DA11B-6909-4754-BCAF-6958EFC9A074}" type="sibTrans" cxnId="{0D404DB7-1F29-49B8-9B06-A94DC740074B}">
      <dgm:prSet/>
      <dgm:spPr/>
      <dgm:t>
        <a:bodyPr/>
        <a:lstStyle/>
        <a:p>
          <a:endParaRPr lang="ru-RU"/>
        </a:p>
      </dgm:t>
    </dgm:pt>
    <dgm:pt modelId="{CB2D056A-87B8-4FCB-BB76-7EF358A35B3C}">
      <dgm:prSet phldrT="[Текст]" phldr="1"/>
      <dgm:spPr/>
      <dgm:t>
        <a:bodyPr/>
        <a:lstStyle/>
        <a:p>
          <a:endParaRPr lang="ru-RU"/>
        </a:p>
      </dgm:t>
    </dgm:pt>
    <dgm:pt modelId="{29AA5611-3525-4278-96FD-9F82CD669850}" type="parTrans" cxnId="{65E64159-EDA1-4991-98E5-A31A482C0A53}">
      <dgm:prSet/>
      <dgm:spPr/>
      <dgm:t>
        <a:bodyPr/>
        <a:lstStyle/>
        <a:p>
          <a:endParaRPr lang="ru-RU"/>
        </a:p>
      </dgm:t>
    </dgm:pt>
    <dgm:pt modelId="{48EE43BD-7724-44DF-9022-ACB831451350}" type="sibTrans" cxnId="{65E64159-EDA1-4991-98E5-A31A482C0A53}">
      <dgm:prSet/>
      <dgm:spPr/>
      <dgm:t>
        <a:bodyPr/>
        <a:lstStyle/>
        <a:p>
          <a:endParaRPr lang="ru-RU"/>
        </a:p>
      </dgm:t>
    </dgm:pt>
    <dgm:pt modelId="{A83C9DEA-838A-402B-B2E5-A7EA9C703E5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Качественное образование</a:t>
          </a:r>
          <a:endParaRPr lang="ru-RU" dirty="0"/>
        </a:p>
      </dgm:t>
    </dgm:pt>
    <dgm:pt modelId="{AA4FCC46-7BDA-47A3-BBFE-68CB762AD4EA}" type="parTrans" cxnId="{8F9E3FC9-3BFF-40F3-B4EC-1B1BA3679CF0}">
      <dgm:prSet/>
      <dgm:spPr/>
      <dgm:t>
        <a:bodyPr/>
        <a:lstStyle/>
        <a:p>
          <a:endParaRPr lang="ru-RU"/>
        </a:p>
      </dgm:t>
    </dgm:pt>
    <dgm:pt modelId="{34628C1B-395C-4C78-B414-1D7E418FA6CD}" type="sibTrans" cxnId="{8F9E3FC9-3BFF-40F3-B4EC-1B1BA3679CF0}">
      <dgm:prSet/>
      <dgm:spPr/>
      <dgm:t>
        <a:bodyPr/>
        <a:lstStyle/>
        <a:p>
          <a:endParaRPr lang="ru-RU"/>
        </a:p>
      </dgm:t>
    </dgm:pt>
    <dgm:pt modelId="{01D6424B-3557-4F20-97BC-883A7FC15EC3}">
      <dgm:prSet phldrT="[Текст]" phldr="1"/>
      <dgm:spPr/>
      <dgm:t>
        <a:bodyPr/>
        <a:lstStyle/>
        <a:p>
          <a:endParaRPr lang="ru-RU"/>
        </a:p>
      </dgm:t>
    </dgm:pt>
    <dgm:pt modelId="{D4EBD7A2-BA41-45D9-9D0E-1E20E8D34169}" type="parTrans" cxnId="{4BE8666E-5EAE-4AE4-807C-6784EE5B1032}">
      <dgm:prSet/>
      <dgm:spPr/>
      <dgm:t>
        <a:bodyPr/>
        <a:lstStyle/>
        <a:p>
          <a:endParaRPr lang="ru-RU"/>
        </a:p>
      </dgm:t>
    </dgm:pt>
    <dgm:pt modelId="{7E102347-34A3-4CC8-9C69-24C8E5BD7720}" type="sibTrans" cxnId="{4BE8666E-5EAE-4AE4-807C-6784EE5B1032}">
      <dgm:prSet/>
      <dgm:spPr/>
      <dgm:t>
        <a:bodyPr/>
        <a:lstStyle/>
        <a:p>
          <a:endParaRPr lang="ru-RU"/>
        </a:p>
      </dgm:t>
    </dgm:pt>
    <dgm:pt modelId="{A078FCF9-4966-4D6F-A499-AE2FB14EEAD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Обеспечение поддержки специалистами, комфорт ребенка </a:t>
          </a:r>
          <a:endParaRPr lang="ru-RU" dirty="0"/>
        </a:p>
      </dgm:t>
    </dgm:pt>
    <dgm:pt modelId="{A3C71E84-FDAB-4580-A6F5-555F4E08F668}" type="parTrans" cxnId="{0B20D00F-9467-41FF-8770-BF832F99D1D8}">
      <dgm:prSet/>
      <dgm:spPr/>
      <dgm:t>
        <a:bodyPr/>
        <a:lstStyle/>
        <a:p>
          <a:endParaRPr lang="ru-RU"/>
        </a:p>
      </dgm:t>
    </dgm:pt>
    <dgm:pt modelId="{BAD158DB-816D-4C37-BA05-62EE7BF60942}" type="sibTrans" cxnId="{0B20D00F-9467-41FF-8770-BF832F99D1D8}">
      <dgm:prSet/>
      <dgm:spPr/>
      <dgm:t>
        <a:bodyPr/>
        <a:lstStyle/>
        <a:p>
          <a:endParaRPr lang="ru-RU"/>
        </a:p>
      </dgm:t>
    </dgm:pt>
    <dgm:pt modelId="{D0BDEE2C-DF24-4003-A2FF-8DB9D82E8C6E}" type="pres">
      <dgm:prSet presAssocID="{16BCF1F3-FF49-4B97-B9C1-B4A056B45E08}" presName="linearFlow" presStyleCnt="0">
        <dgm:presLayoutVars>
          <dgm:dir/>
          <dgm:animLvl val="lvl"/>
          <dgm:resizeHandles val="exact"/>
        </dgm:presLayoutVars>
      </dgm:prSet>
      <dgm:spPr/>
    </dgm:pt>
    <dgm:pt modelId="{212CC2FC-EEF4-4E1E-8D9B-0C0DA8886D47}" type="pres">
      <dgm:prSet presAssocID="{FBC42274-1CDE-4A64-87F1-14093092DE80}" presName="composite" presStyleCnt="0"/>
      <dgm:spPr/>
    </dgm:pt>
    <dgm:pt modelId="{583A245E-535E-4040-9E8F-859CF02DDD50}" type="pres">
      <dgm:prSet presAssocID="{FBC42274-1CDE-4A64-87F1-14093092DE80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D92CAA1-14DD-46C8-A2FE-EE64EB1B2A99}" type="pres">
      <dgm:prSet presAssocID="{FBC42274-1CDE-4A64-87F1-14093092DE8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3639D3-5557-4C4D-AE61-D22BC5461E3B}" type="pres">
      <dgm:prSet presAssocID="{44E93FDD-57D2-4C53-B3AD-648732E7B45A}" presName="sp" presStyleCnt="0"/>
      <dgm:spPr/>
    </dgm:pt>
    <dgm:pt modelId="{BF330FC1-7552-42BC-8546-07FAC5FEF066}" type="pres">
      <dgm:prSet presAssocID="{CB2D056A-87B8-4FCB-BB76-7EF358A35B3C}" presName="composite" presStyleCnt="0"/>
      <dgm:spPr/>
    </dgm:pt>
    <dgm:pt modelId="{7AF6F7D8-B426-4DD4-AC9D-880645ADB22C}" type="pres">
      <dgm:prSet presAssocID="{CB2D056A-87B8-4FCB-BB76-7EF358A35B3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A5A7B14-4270-429B-A9D0-44FA78BDDC3A}" type="pres">
      <dgm:prSet presAssocID="{CB2D056A-87B8-4FCB-BB76-7EF358A35B3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A5603-766D-4ECE-870C-87E3583C8383}" type="pres">
      <dgm:prSet presAssocID="{48EE43BD-7724-44DF-9022-ACB831451350}" presName="sp" presStyleCnt="0"/>
      <dgm:spPr/>
    </dgm:pt>
    <dgm:pt modelId="{8F7B61C9-3A27-4B8B-880B-CB958C8B3E3F}" type="pres">
      <dgm:prSet presAssocID="{01D6424B-3557-4F20-97BC-883A7FC15EC3}" presName="composite" presStyleCnt="0"/>
      <dgm:spPr/>
    </dgm:pt>
    <dgm:pt modelId="{83F6D234-D9A9-4223-837F-BDBB0DCFCFD6}" type="pres">
      <dgm:prSet presAssocID="{01D6424B-3557-4F20-97BC-883A7FC15EC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38AEA4A-E6C4-4A46-A675-8865A208B3C0}" type="pres">
      <dgm:prSet presAssocID="{01D6424B-3557-4F20-97BC-883A7FC15EC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06B0CD-76E3-4BE1-A8B2-57F27222CB83}" type="presOf" srcId="{A3F75C87-82A3-48A9-A395-9522E50D8F5C}" destId="{6D92CAA1-14DD-46C8-A2FE-EE64EB1B2A99}" srcOrd="0" destOrd="0" presId="urn:microsoft.com/office/officeart/2005/8/layout/chevron2"/>
    <dgm:cxn modelId="{0D404DB7-1F29-49B8-9B06-A94DC740074B}" srcId="{FBC42274-1CDE-4A64-87F1-14093092DE80}" destId="{A3F75C87-82A3-48A9-A395-9522E50D8F5C}" srcOrd="0" destOrd="0" parTransId="{92CF8A36-4C44-498F-AF2D-4F241CF19470}" sibTransId="{687DA11B-6909-4754-BCAF-6958EFC9A074}"/>
    <dgm:cxn modelId="{57D35573-C2DF-4E49-9466-3B81C91E72AF}" type="presOf" srcId="{01D6424B-3557-4F20-97BC-883A7FC15EC3}" destId="{83F6D234-D9A9-4223-837F-BDBB0DCFCFD6}" srcOrd="0" destOrd="0" presId="urn:microsoft.com/office/officeart/2005/8/layout/chevron2"/>
    <dgm:cxn modelId="{52A87524-E475-43ED-960B-1ED0DD747D03}" type="presOf" srcId="{16BCF1F3-FF49-4B97-B9C1-B4A056B45E08}" destId="{D0BDEE2C-DF24-4003-A2FF-8DB9D82E8C6E}" srcOrd="0" destOrd="0" presId="urn:microsoft.com/office/officeart/2005/8/layout/chevron2"/>
    <dgm:cxn modelId="{413572C0-EC56-476C-9E4F-4F5AD9FFE04A}" type="presOf" srcId="{CB2D056A-87B8-4FCB-BB76-7EF358A35B3C}" destId="{7AF6F7D8-B426-4DD4-AC9D-880645ADB22C}" srcOrd="0" destOrd="0" presId="urn:microsoft.com/office/officeart/2005/8/layout/chevron2"/>
    <dgm:cxn modelId="{33C3F04F-D58F-4AA4-AF62-8CE587364CBF}" type="presOf" srcId="{A83C9DEA-838A-402B-B2E5-A7EA9C703E54}" destId="{0A5A7B14-4270-429B-A9D0-44FA78BDDC3A}" srcOrd="0" destOrd="0" presId="urn:microsoft.com/office/officeart/2005/8/layout/chevron2"/>
    <dgm:cxn modelId="{FAC6D00E-3028-46EC-AE15-7F343FADFD41}" srcId="{16BCF1F3-FF49-4B97-B9C1-B4A056B45E08}" destId="{FBC42274-1CDE-4A64-87F1-14093092DE80}" srcOrd="0" destOrd="0" parTransId="{E0ABDBB9-0841-47B0-BEE9-61CDB608E120}" sibTransId="{44E93FDD-57D2-4C53-B3AD-648732E7B45A}"/>
    <dgm:cxn modelId="{6EC97FBD-3BCA-4A52-9845-A99086CAE537}" type="presOf" srcId="{FBC42274-1CDE-4A64-87F1-14093092DE80}" destId="{583A245E-535E-4040-9E8F-859CF02DDD50}" srcOrd="0" destOrd="0" presId="urn:microsoft.com/office/officeart/2005/8/layout/chevron2"/>
    <dgm:cxn modelId="{65E64159-EDA1-4991-98E5-A31A482C0A53}" srcId="{16BCF1F3-FF49-4B97-B9C1-B4A056B45E08}" destId="{CB2D056A-87B8-4FCB-BB76-7EF358A35B3C}" srcOrd="1" destOrd="0" parTransId="{29AA5611-3525-4278-96FD-9F82CD669850}" sibTransId="{48EE43BD-7724-44DF-9022-ACB831451350}"/>
    <dgm:cxn modelId="{0B20D00F-9467-41FF-8770-BF832F99D1D8}" srcId="{01D6424B-3557-4F20-97BC-883A7FC15EC3}" destId="{A078FCF9-4966-4D6F-A499-AE2FB14EEAD0}" srcOrd="0" destOrd="0" parTransId="{A3C71E84-FDAB-4580-A6F5-555F4E08F668}" sibTransId="{BAD158DB-816D-4C37-BA05-62EE7BF60942}"/>
    <dgm:cxn modelId="{8F9E3FC9-3BFF-40F3-B4EC-1B1BA3679CF0}" srcId="{CB2D056A-87B8-4FCB-BB76-7EF358A35B3C}" destId="{A83C9DEA-838A-402B-B2E5-A7EA9C703E54}" srcOrd="0" destOrd="0" parTransId="{AA4FCC46-7BDA-47A3-BBFE-68CB762AD4EA}" sibTransId="{34628C1B-395C-4C78-B414-1D7E418FA6CD}"/>
    <dgm:cxn modelId="{4BE8666E-5EAE-4AE4-807C-6784EE5B1032}" srcId="{16BCF1F3-FF49-4B97-B9C1-B4A056B45E08}" destId="{01D6424B-3557-4F20-97BC-883A7FC15EC3}" srcOrd="2" destOrd="0" parTransId="{D4EBD7A2-BA41-45D9-9D0E-1E20E8D34169}" sibTransId="{7E102347-34A3-4CC8-9C69-24C8E5BD7720}"/>
    <dgm:cxn modelId="{DE764623-C402-466B-B089-FD696AEFB8EB}" type="presOf" srcId="{A078FCF9-4966-4D6F-A499-AE2FB14EEAD0}" destId="{138AEA4A-E6C4-4A46-A675-8865A208B3C0}" srcOrd="0" destOrd="0" presId="urn:microsoft.com/office/officeart/2005/8/layout/chevron2"/>
    <dgm:cxn modelId="{AEA3CAFA-90A8-4DCE-BD9C-9D1B111BC9F7}" type="presParOf" srcId="{D0BDEE2C-DF24-4003-A2FF-8DB9D82E8C6E}" destId="{212CC2FC-EEF4-4E1E-8D9B-0C0DA8886D47}" srcOrd="0" destOrd="0" presId="urn:microsoft.com/office/officeart/2005/8/layout/chevron2"/>
    <dgm:cxn modelId="{0CA3C5EC-5BB5-4071-B9BC-09EA7626D435}" type="presParOf" srcId="{212CC2FC-EEF4-4E1E-8D9B-0C0DA8886D47}" destId="{583A245E-535E-4040-9E8F-859CF02DDD50}" srcOrd="0" destOrd="0" presId="urn:microsoft.com/office/officeart/2005/8/layout/chevron2"/>
    <dgm:cxn modelId="{BF4FCA12-5298-4D81-8AA0-0BB29E1FF479}" type="presParOf" srcId="{212CC2FC-EEF4-4E1E-8D9B-0C0DA8886D47}" destId="{6D92CAA1-14DD-46C8-A2FE-EE64EB1B2A99}" srcOrd="1" destOrd="0" presId="urn:microsoft.com/office/officeart/2005/8/layout/chevron2"/>
    <dgm:cxn modelId="{964950F0-D46A-4FA2-8923-30708ED5C3D9}" type="presParOf" srcId="{D0BDEE2C-DF24-4003-A2FF-8DB9D82E8C6E}" destId="{9A3639D3-5557-4C4D-AE61-D22BC5461E3B}" srcOrd="1" destOrd="0" presId="urn:microsoft.com/office/officeart/2005/8/layout/chevron2"/>
    <dgm:cxn modelId="{13A152AA-C3FB-4488-B7B2-3BFF6C4E6455}" type="presParOf" srcId="{D0BDEE2C-DF24-4003-A2FF-8DB9D82E8C6E}" destId="{BF330FC1-7552-42BC-8546-07FAC5FEF066}" srcOrd="2" destOrd="0" presId="urn:microsoft.com/office/officeart/2005/8/layout/chevron2"/>
    <dgm:cxn modelId="{52843C46-EF39-422C-AA30-B8427DC5D58C}" type="presParOf" srcId="{BF330FC1-7552-42BC-8546-07FAC5FEF066}" destId="{7AF6F7D8-B426-4DD4-AC9D-880645ADB22C}" srcOrd="0" destOrd="0" presId="urn:microsoft.com/office/officeart/2005/8/layout/chevron2"/>
    <dgm:cxn modelId="{9C993974-F872-4238-93DB-1124DAD2EDD6}" type="presParOf" srcId="{BF330FC1-7552-42BC-8546-07FAC5FEF066}" destId="{0A5A7B14-4270-429B-A9D0-44FA78BDDC3A}" srcOrd="1" destOrd="0" presId="urn:microsoft.com/office/officeart/2005/8/layout/chevron2"/>
    <dgm:cxn modelId="{35BAEA7F-B365-4434-87D9-F521C0B3A3A7}" type="presParOf" srcId="{D0BDEE2C-DF24-4003-A2FF-8DB9D82E8C6E}" destId="{19CA5603-766D-4ECE-870C-87E3583C8383}" srcOrd="3" destOrd="0" presId="urn:microsoft.com/office/officeart/2005/8/layout/chevron2"/>
    <dgm:cxn modelId="{BF6848EB-1BB0-49A5-A0F1-08985E192602}" type="presParOf" srcId="{D0BDEE2C-DF24-4003-A2FF-8DB9D82E8C6E}" destId="{8F7B61C9-3A27-4B8B-880B-CB958C8B3E3F}" srcOrd="4" destOrd="0" presId="urn:microsoft.com/office/officeart/2005/8/layout/chevron2"/>
    <dgm:cxn modelId="{EC646686-8C75-4954-946F-0BE6E9E9B3A5}" type="presParOf" srcId="{8F7B61C9-3A27-4B8B-880B-CB958C8B3E3F}" destId="{83F6D234-D9A9-4223-837F-BDBB0DCFCFD6}" srcOrd="0" destOrd="0" presId="urn:microsoft.com/office/officeart/2005/8/layout/chevron2"/>
    <dgm:cxn modelId="{020FE9DF-AA39-4A94-B057-B79B8BD1C2F0}" type="presParOf" srcId="{8F7B61C9-3A27-4B8B-880B-CB958C8B3E3F}" destId="{138AEA4A-E6C4-4A46-A675-8865A208B3C0}" srcOrd="1" destOrd="0" presId="urn:microsoft.com/office/officeart/2005/8/layout/chevron2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A4EF85-1E07-4EB7-92CE-5436DE56B9A9}">
      <dsp:nvSpPr>
        <dsp:cNvPr id="0" name=""/>
        <dsp:cNvSpPr/>
      </dsp:nvSpPr>
      <dsp:spPr>
        <a:xfrm>
          <a:off x="93828" y="2416"/>
          <a:ext cx="3829496" cy="22976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2) лица (дети) с особыми образовательными потребностями – лица (дети), которые испытывают постоянные или временные потребности в специальных условиях для получения образования соответствующего уровня и дополнительного образования;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3828" y="2416"/>
        <a:ext cx="3829496" cy="2297697"/>
      </dsp:txXfrm>
    </dsp:sp>
    <dsp:sp modelId="{E3878B25-EFD1-4046-9EC7-069901BA5EBF}">
      <dsp:nvSpPr>
        <dsp:cNvPr id="0" name=""/>
        <dsp:cNvSpPr/>
      </dsp:nvSpPr>
      <dsp:spPr>
        <a:xfrm>
          <a:off x="4306274" y="2416"/>
          <a:ext cx="3829496" cy="22976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4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) ребенок (дети) с ограниченными возможностями – ребенок (дети) до восемнадцати лет с физическими и (или) психическими недостатками, имеющий ограничение жизнедеятельности, обусловленное врожденными, наследственными, приобретенными заболеваниями или последствиями травм, подтвержденными в установленном порядке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06274" y="2416"/>
        <a:ext cx="3829496" cy="2297697"/>
      </dsp:txXfrm>
    </dsp:sp>
    <dsp:sp modelId="{7F5147BD-C749-4603-B2BF-29D674ABF560}">
      <dsp:nvSpPr>
        <dsp:cNvPr id="0" name=""/>
        <dsp:cNvSpPr/>
      </dsp:nvSpPr>
      <dsp:spPr>
        <a:xfrm>
          <a:off x="93828" y="2683064"/>
          <a:ext cx="3829496" cy="22976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3) оценка особых образовательных потребностей – определение необходимых специальных условий для получения образования;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3828" y="2683064"/>
        <a:ext cx="3829496" cy="2297697"/>
      </dsp:txXfrm>
    </dsp:sp>
    <dsp:sp modelId="{F872F5A9-ED59-4985-8959-3BA3CF736583}">
      <dsp:nvSpPr>
        <dsp:cNvPr id="0" name=""/>
        <dsp:cNvSpPr/>
      </dsp:nvSpPr>
      <dsp:spPr>
        <a:xfrm>
          <a:off x="4391366" y="2610985"/>
          <a:ext cx="3829496" cy="22976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1) специальные условия для получения образования – условия, включающие учебные, а также специальные, индивидуально-развивающие и коррекционно-развивающие программы и методы обучения, технические, учебные и иные средства, среду жизнедеятельности, психолого-педагогическое сопровождение, медицинские, социальные и иные услуги, без которых невозможно освоение образовательных программ лицами (детьми) с особыми образовательными потребностями, а также детьми с ограниченными возможностями";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91366" y="2610985"/>
        <a:ext cx="3829496" cy="229769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17770F-3776-4EFD-8047-0C58B4C162C5}">
      <dsp:nvSpPr>
        <dsp:cNvPr id="0" name=""/>
        <dsp:cNvSpPr/>
      </dsp:nvSpPr>
      <dsp:spPr>
        <a:xfrm>
          <a:off x="2169" y="11177"/>
          <a:ext cx="3841551" cy="26510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пункт 3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 изложить в новой редакции: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"3. Оценка особых образовательных потребностей, обучающихся/воспитанников, в том числе лиц (детей) с особыми образовательными потребностями осуществляется в организациях образования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.";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69" y="11177"/>
        <a:ext cx="3841551" cy="2651054"/>
      </dsp:txXfrm>
    </dsp:sp>
    <dsp:sp modelId="{549F3926-8B7E-4E76-A76A-5CDE88D5D8C3}">
      <dsp:nvSpPr>
        <dsp:cNvPr id="0" name=""/>
        <dsp:cNvSpPr/>
      </dsp:nvSpPr>
      <dsp:spPr>
        <a:xfrm>
          <a:off x="18" y="2116193"/>
          <a:ext cx="3841551" cy="276696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Было: 3. Оценка особых образовательных потребностей у лиц (детей) осуществляется в дошкольных организациях и организациях среднего образования и психолого-медико-педагогических консультациях (далее – ПМПК).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" y="2116193"/>
        <a:ext cx="3841551" cy="2766960"/>
      </dsp:txXfrm>
    </dsp:sp>
    <dsp:sp modelId="{366D25F1-F68E-4329-9628-41BC0CF82882}">
      <dsp:nvSpPr>
        <dsp:cNvPr id="0" name=""/>
        <dsp:cNvSpPr/>
      </dsp:nvSpPr>
      <dsp:spPr>
        <a:xfrm>
          <a:off x="4388048" y="0"/>
          <a:ext cx="3841551" cy="21859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подпункт 3)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 пункта 4 изложить в новой редакции: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"3) оценку особых образовательных потребностей в психолого-медико-педагогических консультациях (далее – ПМПК) специалистами психолого-педагогического сопровождения организации образования по результатам углубленного обследования детей с выраженными трудностями обучения;".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88048" y="0"/>
        <a:ext cx="3841551" cy="2185950"/>
      </dsp:txXfrm>
    </dsp:sp>
    <dsp:sp modelId="{34FBF378-27B3-4F82-A463-3754CD3B9CFE}">
      <dsp:nvSpPr>
        <dsp:cNvPr id="0" name=""/>
        <dsp:cNvSpPr/>
      </dsp:nvSpPr>
      <dsp:spPr>
        <a:xfrm>
          <a:off x="4383707" y="2116193"/>
          <a:ext cx="3845892" cy="276696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3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) оценку особых образовательных потребностей в ПМПК специалистами психолого-педагогического сопровождения организации образования по результатам углубленного обследования детей с выраженными трудностями обучения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83707" y="2116193"/>
        <a:ext cx="3845892" cy="27669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B7D424-1D45-4F67-8637-8E164E3D70BC}">
      <dsp:nvSpPr>
        <dsp:cNvPr id="0" name=""/>
        <dsp:cNvSpPr/>
      </dsp:nvSpPr>
      <dsp:spPr>
        <a:xfrm rot="10800000">
          <a:off x="1692784" y="1710"/>
          <a:ext cx="5472684" cy="1257304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Учитель </a:t>
          </a:r>
          <a:endParaRPr lang="ru-RU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1692784" y="1710"/>
        <a:ext cx="5472684" cy="1257304"/>
      </dsp:txXfrm>
    </dsp:sp>
    <dsp:sp modelId="{69357F78-8B65-4ABD-BEE9-DEB6AB33B749}">
      <dsp:nvSpPr>
        <dsp:cNvPr id="0" name=""/>
        <dsp:cNvSpPr/>
      </dsp:nvSpPr>
      <dsp:spPr>
        <a:xfrm>
          <a:off x="1064131" y="1710"/>
          <a:ext cx="1257304" cy="125730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840335-110C-42CE-BF31-00E0C99EB8EC}">
      <dsp:nvSpPr>
        <dsp:cNvPr id="0" name=""/>
        <dsp:cNvSpPr/>
      </dsp:nvSpPr>
      <dsp:spPr>
        <a:xfrm rot="10800000">
          <a:off x="1692784" y="1634329"/>
          <a:ext cx="5472684" cy="1257304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СППС организации образования  </a:t>
          </a:r>
          <a:endParaRPr lang="ru-RU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1692784" y="1634329"/>
        <a:ext cx="5472684" cy="1257304"/>
      </dsp:txXfrm>
    </dsp:sp>
    <dsp:sp modelId="{610D1922-72A9-4508-9308-8524AE89DB2C}">
      <dsp:nvSpPr>
        <dsp:cNvPr id="0" name=""/>
        <dsp:cNvSpPr/>
      </dsp:nvSpPr>
      <dsp:spPr>
        <a:xfrm>
          <a:off x="1064131" y="1634329"/>
          <a:ext cx="1257304" cy="125730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47A4A3-98B7-4CEE-ABF3-88197F7F43D7}">
      <dsp:nvSpPr>
        <dsp:cNvPr id="0" name=""/>
        <dsp:cNvSpPr/>
      </dsp:nvSpPr>
      <dsp:spPr>
        <a:xfrm rot="10800000">
          <a:off x="1692784" y="3266948"/>
          <a:ext cx="5472684" cy="1257304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ПМПК – с выраженными трудностями обучения </a:t>
          </a:r>
          <a:endParaRPr lang="ru-RU" sz="2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1692784" y="3266948"/>
        <a:ext cx="5472684" cy="1257304"/>
      </dsp:txXfrm>
    </dsp:sp>
    <dsp:sp modelId="{E79A3F2C-63C5-4F37-A68C-6872D859DE11}">
      <dsp:nvSpPr>
        <dsp:cNvPr id="0" name=""/>
        <dsp:cNvSpPr/>
      </dsp:nvSpPr>
      <dsp:spPr>
        <a:xfrm>
          <a:off x="1064131" y="3266948"/>
          <a:ext cx="1257304" cy="125730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F0348-A707-4FD1-A980-491CC4AF6D26}">
      <dsp:nvSpPr>
        <dsp:cNvPr id="0" name=""/>
        <dsp:cNvSpPr/>
      </dsp:nvSpPr>
      <dsp:spPr>
        <a:xfrm rot="16200000">
          <a:off x="-1405971" y="2302331"/>
          <a:ext cx="3530251" cy="613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0753" bIns="0" numCol="1" spcCol="1270" anchor="t" anchorCtr="0">
          <a:noAutofit/>
        </a:bodyPr>
        <a:lstStyle/>
        <a:p>
          <a:pPr lvl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ПМПК </a:t>
          </a:r>
          <a:endParaRPr lang="ru-RU" sz="4300" kern="1200" dirty="0"/>
        </a:p>
      </dsp:txBody>
      <dsp:txXfrm rot="16200000">
        <a:off x="-1405971" y="2302331"/>
        <a:ext cx="3530251" cy="613137"/>
      </dsp:txXfrm>
    </dsp:sp>
    <dsp:sp modelId="{F80DF758-6ED2-47F0-A342-588D48869074}">
      <dsp:nvSpPr>
        <dsp:cNvPr id="0" name=""/>
        <dsp:cNvSpPr/>
      </dsp:nvSpPr>
      <dsp:spPr>
        <a:xfrm>
          <a:off x="4900621" y="760703"/>
          <a:ext cx="3054072" cy="3765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540753" rIns="85344" bIns="85344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Школа 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 зависимости от причин трудностей обучения вторая группа включает детей, не имеющих нарушений умственного и физического развития, особые образовательные потребности которых, обусловлены социально-психологическими и факторами, препятствующими их включению в образовательный процесс: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с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микросоциальной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и педагогической запущенностью, воспитывающиеся в семьях из категорий социально уязвимых слоев населения;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испытывающие трудности в адаптации к местному социуму (беженцы, мигранты,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кандасы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3) дети с инвалидностью (соматические заболевания).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00621" y="760703"/>
        <a:ext cx="3054072" cy="3765259"/>
      </dsp:txXfrm>
    </dsp:sp>
    <dsp:sp modelId="{92237024-2175-4640-B305-B9B7FA2506CF}">
      <dsp:nvSpPr>
        <dsp:cNvPr id="0" name=""/>
        <dsp:cNvSpPr/>
      </dsp:nvSpPr>
      <dsp:spPr>
        <a:xfrm>
          <a:off x="52585" y="34433"/>
          <a:ext cx="1226274" cy="122627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2B41A-2114-4100-83B3-2BC290FAFFD5}">
      <dsp:nvSpPr>
        <dsp:cNvPr id="0" name=""/>
        <dsp:cNvSpPr/>
      </dsp:nvSpPr>
      <dsp:spPr>
        <a:xfrm rot="16200000">
          <a:off x="3051247" y="2302331"/>
          <a:ext cx="3530251" cy="613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40753" bIns="0" numCol="1" spcCol="1270" anchor="t" anchorCtr="0">
          <a:noAutofit/>
        </a:bodyPr>
        <a:lstStyle/>
        <a:p>
          <a:pPr lvl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Школа</a:t>
          </a:r>
          <a:endParaRPr lang="ru-RU" sz="4300" kern="1200" dirty="0"/>
        </a:p>
      </dsp:txBody>
      <dsp:txXfrm rot="16200000">
        <a:off x="3051247" y="2302331"/>
        <a:ext cx="3530251" cy="613137"/>
      </dsp:txXfrm>
    </dsp:sp>
    <dsp:sp modelId="{5196C59D-5ABD-40E0-93D2-99A23327A431}">
      <dsp:nvSpPr>
        <dsp:cNvPr id="0" name=""/>
        <dsp:cNvSpPr/>
      </dsp:nvSpPr>
      <dsp:spPr>
        <a:xfrm>
          <a:off x="685771" y="984242"/>
          <a:ext cx="3054072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540753" rIns="85344" bIns="85344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 трудностями усвоения отдельных учебных навыков вследствие недостаточности психических функций (умственной работоспособности, восприятия, внимания, памяти), а также детей с ограниченными возможностями 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 слуха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зрения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интеллекта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ЗПР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речи 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НОДА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Эмоционально-волевыми расстройствами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 сложными (сочетанными) нарушениями 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5771" y="984242"/>
        <a:ext cx="3054072" cy="3530251"/>
      </dsp:txXfrm>
    </dsp:sp>
    <dsp:sp modelId="{4F4E94D7-F085-4B2B-80A8-6DB282A5D9DD}">
      <dsp:nvSpPr>
        <dsp:cNvPr id="0" name=""/>
        <dsp:cNvSpPr/>
      </dsp:nvSpPr>
      <dsp:spPr>
        <a:xfrm>
          <a:off x="4186240" y="0"/>
          <a:ext cx="1226274" cy="122627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746888-4770-4392-8842-613DD1D1F4EB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 rot="5400000">
        <a:off x="-245635" y="246082"/>
        <a:ext cx="1637567" cy="1146297"/>
      </dsp:txXfrm>
    </dsp:sp>
    <dsp:sp modelId="{7F39A512-7003-4B3B-8E32-3AB28D83A9DE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П.5 приказ 4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Повторную оценку особых образовательных потребностей в ПМПК по инициативе родителей (законных представителей) или запросу организаций образования на основании решения службы психолого-педагогического сопровождения об оценке особых образовательных потребностей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55739" y="-3008994"/>
        <a:ext cx="1064418" cy="7083302"/>
      </dsp:txXfrm>
    </dsp:sp>
    <dsp:sp modelId="{A3614428-2911-4203-9D45-0D0666C23328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 rot="5400000">
        <a:off x="-245635" y="1689832"/>
        <a:ext cx="1637567" cy="1146297"/>
      </dsp:txXfrm>
    </dsp:sp>
    <dsp:sp modelId="{C652DF1B-206C-4FF0-8D40-297A49C02F7B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«Об утверждении правил оказания государственных услуг в сфере психолого-педагогической поддержки, оказываемых местными исполнительными органами» Приказ 223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Минпросвещения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Перечень документов и сведений,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истребуемых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услугополучателя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для оказания государственной услуги: 2) психолого-педагогическую характеристику из организации образования; 3) письменные работы по языку обучения, математике, рисунки и другие результаты деятельности.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55739" y="-1565244"/>
        <a:ext cx="1064418" cy="7083302"/>
      </dsp:txXfrm>
    </dsp:sp>
    <dsp:sp modelId="{FCF4E4EC-4CF3-448B-8CB3-718C2EE8FEAC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 rot="5400000">
        <a:off x="-245635" y="3133582"/>
        <a:ext cx="1637567" cy="1146297"/>
      </dsp:txXfrm>
    </dsp:sp>
    <dsp:sp modelId="{0055C71E-BE26-4105-8899-1FD4327EBAA3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Таким образом, при повторном приеме в ПМПК ученик предъявляет развернутую психолого-педагогическую характеристику, составленную  членами СППС (возможно представления специалистов + характеристику).   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При запросе сопровождения педагога-ассистента, в характеристике обязательно к указанию проблемы поведенческого характера.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55739" y="-121494"/>
        <a:ext cx="1064418" cy="708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A1735-B293-44E0-A575-DBF21E31D1F9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0DC5D-24C9-41B6-89F0-A1CD75BCBE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5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400034642" TargetMode="External"/><Relationship Id="rId2" Type="http://schemas.openxmlformats.org/officeDocument/2006/relationships/hyperlink" Target="https://adilet.zan.kz/rus/docs/V220002651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160001327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20002903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400035209" TargetMode="External"/><Relationship Id="rId2" Type="http://schemas.openxmlformats.org/officeDocument/2006/relationships/hyperlink" Target="https://adilet.zan.kz/rus/docs/V150001034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dilet.zan.kz/rus/docs/V220002903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3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 внесении изменений в нормативно-правовые акты в части инклюзивного образования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Методист </a:t>
            </a:r>
            <a:r>
              <a:rPr lang="ru-RU" dirty="0" err="1" smtClean="0"/>
              <a:t>КарОПМПК</a:t>
            </a:r>
            <a:r>
              <a:rPr lang="ru-RU" dirty="0" smtClean="0"/>
              <a:t> Бакмаганбетова Б.Н. </a:t>
            </a:r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1429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472386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Порядок оценки особых образовательных потребностей в ПМПК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Порядок оценки особых образовательных потребностей в ПМПК включает следующее: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1) оценку особых образовательных потребностей у детей по инициативе родителей (законных представителей), по рекомендации организаций образования в ПМПК. ПМПК на основе углубленного обследования и оценки особых образовательных потребностей определяет объем, виды услуг.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 2) повторную оценку особых образовательных потребностей в ПМПК по инициативе родителей (законных представителей)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или запросу организаций образования на основании решения службы психолого-педагогического сопровождения об оценке особых образовательных потребностей.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Обязательность предоставления  психолого-педагогических характеристик на учащегося с ООП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21429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Внести в 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2"/>
              </a:rPr>
              <a:t>приказ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Министра образования и науки Республики Казахстан от 12 января 2022 года № 6 "Об утверждении правил 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образования, дополнительного образования" (зарегистрирован в Реестре государственной регистрации нормативных правовых актов под № 26513) изменения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  <a:hlinkClick r:id="rId2"/>
              </a:rPr>
              <a:t>Правила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образования, дополнительного образования, утвержденные указанным приказом, изложить в новой редакции согласно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/>
              </a:rPr>
              <a:t>приложению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к настоящему перечню некоторых приказов, в которые вносятся изменения и дополнения.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Приказ 6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01080" cy="4400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540"/>
                <a:gridCol w="4200540"/>
              </a:tblGrid>
              <a:tr h="556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Было 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Стало</a:t>
                      </a:r>
                      <a:r>
                        <a:rPr lang="ru-RU" sz="850" spc="5" dirty="0">
                          <a:solidFill>
                            <a:srgbClr val="000000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382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Порядок психолого-педагогического сопровождения в организациях образования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создание социально-психологических и педагогических условий для успешного обучения, развития и социализации лиц (детей) с особыми образовательными потребностями;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Порядок психолого-педагогического сопровождения в организациях образования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создание социальных и психолого-педагогических условий для успешного обучения, развития и социализации, обучающихся/ воспитанников, в том числе лиц (детей) с особыми образовательными потребностями.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912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623074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 4. Психолого-педагогическое сопровождение на уровнях дошкольного, начального, основного среднего, общего среднего образования осуществляют педагоги и специалисты организации образования.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Психолого-педагогическое сопровождение осуществляется на основе оценки особых образовательных потребностей: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  1) педагогами в классе (группе) в отношении обучающихся/воспитанников с применением индивидуального и дифференцированного подходов в обучении;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  2) специалистами психолого-педагогического сопровождения организации образования с применением индивидуально-развивающих и коррекционно-развивающих программ;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  3) организацией образования с привлечением узких специалистов (сурдопедагог, тифлопедагог, клинический психолог), а также во взаимодействии с заинтересованными органами и организациями.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7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487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23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Психолого-педагогическое сопровождение осуществляется на основании оценки образовательных потребностей лиц (детей): 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Психолого-педагогическое сопровождение осуществляется для обучающихся/воспитанников, в том числе лиц (детей) с особыми образовательными потребностями: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404664"/>
          <a:ext cx="8229600" cy="5610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   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6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. Психолого-педагогическое сопровождение детей с ограниченными возможностями осуществляется воспитателями/педагогами в процессе занятий/уроков, а также специальными педагогами, психологами, социальными педагогами, педагогами-ассистентами при организации индивидуальных, групповых и подгрупповых занятий на основе оценки особых образовательных потребностей и рекомендаций психолого-медико-педагогических консультаций (далее – ПМПК).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      Психолого-педагогическое сопровождение категорий лиц (детей) с особыми образовательными потребностями, указанных в подпунктах 1) и 2) пункта 5 настоящих Правил, осуществляется воспитателями/педагогами в процессе занятий/уроков, факультативов, предметных кружков и дополнительных занятий по предметам, а также педагогами-психологами, социальными педагогами на основе оценки особых образовательных потребностей, выполненной педагогами в сотрудничестве с педагогом-психологом и социальным педагогом.</a:t>
                      </a: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      6. Психолого-педагогическое сопровождение осуществляется: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      1) для обучающихся/ воспитанников, в том числе лиц (детей) с особыми образовательными потребностями, указанных в подпунктах 1) и 2) пункта 5 настоящих Правил, в процессе занятий/уроков,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факультативов, предметных кружков и дополнительных занятий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 предметам воспитателями/педагогами, а также педагогами-психологами, социальными педагогами на основе оценки особых образовательных потребностей;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      2) для детей с ограниченными возможностями в процессе занятий/уроков, факультативов, предметных кружков и дополнительных занятий по предметам воспитателями/педагогами, а также специальными педагогами, психологами, социальными педагогами, педагогами-ассистентами на основе оценки особых образовательных потребностей и рекомендаций психолого-медико-педагогических консультаций (далее – ПМПК).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714356"/>
          <a:ext cx="8229600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    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9. Психолого-педагогическое сопровождение в организациях образования состоит из двух этапов: 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    Педагоги организации образования проводят мониторинг учебных достижений, с целью установления трудностей у обучающихся в освоении учебных программ, соблюдают профессиональную этику и конфиденциальность в отношении индивидуальных особенностей лиц (детей) с особыми образовательными потребностями, при необходимости обращаются за консультацией к психологам, социальным педагогам или специальным педагогам организации образования.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050" spc="5" dirty="0">
                        <a:solidFill>
                          <a:srgbClr val="000000"/>
                        </a:solidFill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Calibri"/>
                          <a:cs typeface="Times New Roman"/>
                        </a:rPr>
                        <a:t>     </a:t>
                      </a: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Педагоги организации образования изучают </a:t>
                      </a:r>
                      <a:r>
                        <a:rPr lang="ru-RU" sz="105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индивидуальные способности, интересы, склонности и потребности обучающихся, воспитанников, проводят мониторинг учебных достижений с целью установления трудностей у обучающихся/воспитанников в освоении учебных программ, консультируют родителей и иных законных представителей, соблюдают профессиональную этику и конфиденциальность в отношении индивидуальных особенностей обучающихся/воспитанников, в том числе лиц (детей) с особыми образовательными потребностями, при необходимости обращаются за консультацией к психологам, социальным педагогам или специальным педагогам организации образования.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Педагоги-психологи оказывают психолого-педагогическое сопровождение обучающимся/воспитанникам, в том числе лицам (детям) с особыми образовательными потребностями в форме консультаций, индивидуальных, подгрупповых и групповых развивающих занятий, оказывают консультативную помощь и психологическую поддержку обучающимся, воспитанникам, педагогам, родителям или иным законным представителям в решении психологических проблем, связанных с трудностями в образовательной деятельности.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     Социальные педагоги выявляют интересы и потребности обучающихся и воспитанников, определяют задачи, формы, методы социально-педагогической работы, способы решения личных и социальных проблем ребенка, принимают меры по социальной защите и социальной помощи в реализации прав и свобод личности обучающихся, воспитанников, осуществляет комплекс мер по воспитанию, образованию, развитию и социальной защите обучающихся, воспитанников в организациях образования и по месту жительства, обеспечивающих адаптацию личности к жизни в обществе.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71480"/>
          <a:ext cx="8229600" cy="374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1120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353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     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 Для проведения подгрупповых (2-4 ребенка), групповых (6-8 детей) занятий специальные педагоги объединяют лиц (детей) с особыми образовательными потребностями по принципу 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общности содержания индивидуально развивающих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программ. Количество индивидуальных, подгрупповых, групповых занятий в неделю для лиц (детей) с особыми образовательными потребностями устанавливается с учетом его индивидуальных образовательных потребностей и возможностей.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10. Для проведения подгрупповых (2-4 ребенка), групповых (6-8 детей) занятий специальные педагоги объединяют лиц (детей) с особыми образовательными потребностями по принципу </a:t>
                      </a:r>
                      <a:r>
                        <a:rPr lang="ru-RU" sz="1600" b="1" i="1" u="sng" dirty="0">
                          <a:latin typeface="Times New Roman"/>
                          <a:ea typeface="Calibri"/>
                          <a:cs typeface="Times New Roman"/>
                        </a:rPr>
                        <a:t>идентичности нарушений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в развитии. Количество индивидуальных, подгрупповых, групповых занятий в неделю для лиц (детей) с особыми образовательными потребностями устанавливается с учетом их индивидуальных образовательных потребностей и возможностей.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428604"/>
          <a:ext cx="8229600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12. При наличии 4-6 детей с поведенческими нарушениями в специально оборудованном помещении (кабинете) проводятся занятия, направленные на преодоление трудного поведения с использованием современных методов, технологий и приемов (в том числе на основе принципов прикладного анализа поведения).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12. Для проведения специалистами службы психолого-педагогического сопровождения индивидуальных, подгрупповых, групповых занятий с детьми с особыми образовательными потребностями в организациях образования предусматриваются кабинеты, оснащенные оборудованием и мебелью в соответствии с </a:t>
                      </a:r>
                      <a:r>
                        <a:rPr lang="ru-RU" sz="1800" u="sng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приказом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Министра образования и науки Республики Казахстан от 22 января 2016 года №70 "Об утверждении норм оснащения оборудованием и мебелью организаций дошкольного, среднего образования, а также специальных организаций образования" (зарегистрирован в Реестре государственной регистрации нормативных правовых актов под № 13272).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изменения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357166"/>
          <a:ext cx="8229600" cy="634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    11.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Продолжительность индивидуального, подгруппового и группового занятия в дошкольной организации определяется в соответствии с приказом Министра образования и науки Республики Казахстан от 31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окября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2018 года № 604 (зарегистрирован в Реестре государственной регистрации нормативных правовых актов под № 17669) "Об утверждении государственных общеобязательных стандартов образования всех уровней образования" к продолжительности организованной учебной деятельности для каждой возрастной группы детей с особыми образовательными потребностями и в организации среднего образования – составляет 45 минут.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11. Индивидуальные, подгрупповые и групповые занятия для детей с ограниченными возможностями проводятся на основе коррекционно-развивающих программ, разработанных специальными педагогами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 рамках коррекционного компонента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 соответствии с </a:t>
                      </a:r>
                      <a:r>
                        <a:rPr lang="ru-RU" sz="1400" dirty="0">
                          <a:solidFill>
                            <a:srgbClr val="073A5E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приказом 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Министра просвещения Республики Казахстан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 3 августа 2022 года № 348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"Об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профессионального,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послесреднего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образования" (зарегистрирован в Реестре государственной регистрации нормативных правовых актов под № 29031).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      Индивидуальные, подгрупповые и групповые занятия для обучающихся/воспитанников, в том числе лиц (детей) с особыми образовательными потребностями, указанных в подпунктах 1) и 2) пункта 5 настоящих Правил проводятся в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соответствии с индивидуально-развивающими программами, разработанными специалистами службы психолого-педагогического сопровождения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      Продолжительность индивидуального, подгруппового и группового занятия для детей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дошкольного возраста составляет от 35 до 45 мин, для школьного возраста – 45 минут.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6972320" cy="1143000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внесении изменений в приказ Министра образования и науки Республики Казахстан от 28 января 2015 года № 39 "Об утверждении видов документов о среднем, техническом и профессиональном,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послесреднем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образовании, формы документов о среднем, техническом и профессиональном,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послесреднем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образовании государственного образца и правила их учета и выдачи, а также форму справки, выдаваемой лицам, не завершившим образование в организациях образования« приказ 280 от 2.10.2024 г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143116"/>
            <a:ext cx="42891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приложении 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к указанному приказу: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подпункт 3)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пункта 1 изложить в новой редакции: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   " 3) аттестат об образовании;";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  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приложения 5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6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изложить в новой редакции согласно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приложениям 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  <a:hlinkClick r:id="rId3"/>
              </a:rPr>
              <a:t>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к настоящему приказу.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5822" y="1600200"/>
            <a:ext cx="731235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045206" cy="103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939916"/>
          </a:xfrm>
        </p:spPr>
        <p:txBody>
          <a:bodyPr>
            <a:normAutofit fontScale="90000"/>
          </a:bodyPr>
          <a:lstStyle/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Приложение к аттестату об образовании:  Пояснение по заполнению настоящей формы: предназначена для обучающихся с особыми образовательными потребностями (с нарушениями интеллекта легкой и умеренной степени) в общеобразовательных школах в общих классах по индивидуальным программам, не освоивших объем учебных дисциплин предусмотренных государственным общеобязательным стандартом соответствующего уровня образования, утвержденными 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приказом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 Министра просвещения Республики Казахстан от 3 августа 2022 года № 348 "Об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профессионального,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образования" (зарегистрирован в Реестре государственной регистрации нормативных правовых актов № 29031). По не изучавшимся предметам прописываются слова "не изучался".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2143116"/>
            <a:ext cx="420723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Инструктивно-методическое письмо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базовой инфраструктуре специальных организаций образования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Специальны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услови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для детей с ограниченными возможностями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Дети с нарушениями интеллекта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1) специальные методы, приемы и средства обучения:</a:t>
            </a:r>
          </a:p>
          <a:p>
            <a:pPr marL="914400" indent="-914400"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2) технические и компенсаторные средства:</a:t>
            </a:r>
          </a:p>
          <a:p>
            <a:pPr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3) среда жизнедеятельности:</a:t>
            </a:r>
          </a:p>
          <a:p>
            <a:pPr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4) специально подготовленные учителя:</a:t>
            </a: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специальные педагоги – олигофренопедагоги;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5) специальная психолого-педагогическая поддержка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олигофренопедагога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оказание специальной педагогической, логопедической и психологической помощи при наличии нарушений интеллекта, речи, поведения и общения;</a:t>
            </a:r>
          </a:p>
          <a:p>
            <a:pPr algn="just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6) обучение по типовым учебным планам и программам, учебникам и УМК для обучающихся с нарушениями интеллекта не ориентированным на содержание ГОСО;</a:t>
            </a:r>
          </a:p>
          <a:p>
            <a:pPr algn="just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обучение школьников с умеренными нарушениями интеллекта в соответствии с индивидуальными учебными программами, составленными на основе специальных типовых учебных программ, психолого-педагогического изучения возможностей детей педагогом класса и специалистами психолого-педагогического сопровождения на срок, не превышающий полугодие;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оценивание учебных достижений с использованием </a:t>
            </a:r>
            <a:r>
              <a:rPr lang="ru-RU" sz="4800" b="1" i="1" dirty="0" err="1" smtClean="0">
                <a:latin typeface="Times New Roman" pitchFamily="18" charset="0"/>
                <a:cs typeface="Times New Roman" pitchFamily="18" charset="0"/>
              </a:rPr>
              <a:t>критериальной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описательной оценки</a:t>
            </a: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800" b="1" i="1" dirty="0" err="1" smtClean="0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 оценивании достижении учащихся с умеренными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нарушениями интеллекта бальная оценка не используется.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инклюзивности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образования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11560" y="1412776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№ 165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 внесении изменений и дополнений в некоторые приказы»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 28.06.2024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14546" y="1500174"/>
            <a:ext cx="459182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Приказ 4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4983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73129" cy="96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Основное изменение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4883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428604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 Порядок оценки особых образовательных потребностей в организациях образования включает следующее</a:t>
            </a:r>
            <a:r>
              <a:rPr lang="ru-RU" sz="2800" dirty="0"/>
              <a:t>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Две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группы детей с особыми образовательными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потребностями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Основание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для удовлетворения выявленных образовательных потребностей детей первой группы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21429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Основание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удовлетворения выявленных образовательных потребностей детей второй группы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xmlns="" id="{A927F14C-2977-44C6-BA23-ADAA0D22B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214290"/>
            <a:ext cx="1189334" cy="117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1010</Words>
  <Application>Microsoft Office PowerPoint</Application>
  <PresentationFormat>Экран (4:3)</PresentationFormat>
  <Paragraphs>127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О внесении изменений в нормативно-правовые акты в части инклюзивного образования </vt:lpstr>
      <vt:lpstr>Основные изменения</vt:lpstr>
      <vt:lpstr>Приказ № 165 «О внесении изменений и дополнений в некоторые приказы» от 28.06.2024 года </vt:lpstr>
      <vt:lpstr>Приказ 4 </vt:lpstr>
      <vt:lpstr>Основное изменение </vt:lpstr>
      <vt:lpstr>4. Порядок оценки особых образовательных потребностей в организациях образования включает следующее:</vt:lpstr>
      <vt:lpstr>Две группы детей с особыми образовательными потребностями </vt:lpstr>
      <vt:lpstr> Основание для удовлетворения выявленных образовательных потребностей детей первой группы</vt:lpstr>
      <vt:lpstr>Основание для удовлетворения выявленных образовательных потребностей детей второй группы</vt:lpstr>
      <vt:lpstr>Порядок оценки особых образовательных потребностей в ПМПК </vt:lpstr>
      <vt:lpstr>Обязательность предоставления  психолого-педагогических характеристик на учащегося с ООП </vt:lpstr>
      <vt:lpstr>Слайд 12</vt:lpstr>
      <vt:lpstr>Приказ 6 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  О внесении изменений в приказ Министра образования и науки Республики Казахстан от 28 января 2015 года № 39 "Об утверждении видов документов о среднем, техническом и профессиональном, послесреднем образовании, формы документов о среднем, техническом и профессиональном, послесреднем образовании государственного образца и правила их учета и выдачи, а также форму справки, выдаваемой лицам, не завершившим образование в организациях образования« приказ 280 от 2.10.2024 г </vt:lpstr>
      <vt:lpstr>В приложении 1 к указанному приказу:       подпункт 3) пункта 1 изложить в новой редакции:       " 3) аттестат об образовании;";       приложения 5 и 6 изложить в новой редакции согласно приложениям 1 и 2 к настоящему приказу. </vt:lpstr>
      <vt:lpstr> Приложение к аттестату об образовании:  Пояснение по заполнению настоящей формы: предназначена для обучающихся с особыми образовательными потребностями (с нарушениями интеллекта легкой и умеренной степени) в общеобразовательных школах в общих классах по индивидуальным программам, не освоивших объем учебных дисциплин предусмотренных государственным общеобязательным стандартом соответствующего уровня образования, утвержденными приказом Министра просвещения Республики Казахстан от 3 августа 2022 года № 348 "Об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профессионального, послесреднего образования" (зарегистрирован в Реестре государственной регистрации нормативных правовых актов № 29031). По не изучавшимся предметам прописываются слова "не изучался". </vt:lpstr>
      <vt:lpstr>Инструктивно-методическое письмо к базовой инфраструктуре специальных организаций образования 4. Специальные условия для детей с ограниченными возможностями </vt:lpstr>
      <vt:lpstr>Принципы инклюзивности образования 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внесении изменений в нормативно-правовые акты в части инклюзивного образования</dc:title>
  <dc:creator>USER</dc:creator>
  <cp:lastModifiedBy>USER</cp:lastModifiedBy>
  <cp:revision>59</cp:revision>
  <dcterms:created xsi:type="dcterms:W3CDTF">2024-10-23T09:23:47Z</dcterms:created>
  <dcterms:modified xsi:type="dcterms:W3CDTF">2024-10-28T10:17:29Z</dcterms:modified>
</cp:coreProperties>
</file>