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65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8C7CF1-28AF-4B47-9B83-36110A8B8F2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C3BDF1-1FD8-4C70-9525-E8B26044B82D}">
      <dgm:prSet phldrT="[Текст]" custT="1"/>
      <dgm:spPr/>
      <dgm:t>
        <a:bodyPr/>
        <a:lstStyle/>
        <a:p>
          <a:r>
            <a:rPr lang="ru-RU" sz="3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Шок, отрицание  </a:t>
          </a:r>
          <a:endParaRPr lang="ru-RU" sz="32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CEA9D4-8007-417A-AD13-CF25EE2650E1}" type="parTrans" cxnId="{20F85C7F-34A7-42A5-86DE-84F06955FE5C}">
      <dgm:prSet/>
      <dgm:spPr/>
      <dgm:t>
        <a:bodyPr/>
        <a:lstStyle/>
        <a:p>
          <a:endParaRPr lang="ru-RU"/>
        </a:p>
      </dgm:t>
    </dgm:pt>
    <dgm:pt modelId="{41EBC466-D3DD-4CCD-BAD1-E01DBE1DB5C0}" type="sibTrans" cxnId="{20F85C7F-34A7-42A5-86DE-84F06955FE5C}">
      <dgm:prSet/>
      <dgm:spPr/>
      <dgm:t>
        <a:bodyPr/>
        <a:lstStyle/>
        <a:p>
          <a:endParaRPr lang="ru-RU"/>
        </a:p>
      </dgm:t>
    </dgm:pt>
    <dgm:pt modelId="{A934F642-BF54-493E-BBAE-158CD096108D}">
      <dgm:prSet phldrT="[Текст]"/>
      <dgm:spPr/>
      <dgm:t>
        <a:bodyPr/>
        <a:lstStyle/>
        <a:p>
          <a:r>
            <a:rPr lang="ru-RU" i="1" dirty="0" smtClean="0">
              <a:latin typeface="Times New Roman" pitchFamily="18" charset="0"/>
              <a:cs typeface="Times New Roman" pitchFamily="18" charset="0"/>
            </a:rPr>
            <a:t>Это защитное свойство организма в состоянии аффекта, помогающее пережить шок от трагического известия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A5D6A29-C165-4E89-A15C-75C850B9881B}" type="parTrans" cxnId="{03356EB0-FDA8-4D8C-B650-E951160C3A32}">
      <dgm:prSet/>
      <dgm:spPr/>
      <dgm:t>
        <a:bodyPr/>
        <a:lstStyle/>
        <a:p>
          <a:endParaRPr lang="ru-RU"/>
        </a:p>
      </dgm:t>
    </dgm:pt>
    <dgm:pt modelId="{DC4635AC-D7C6-4EB4-AFA5-053665A5F395}" type="sibTrans" cxnId="{03356EB0-FDA8-4D8C-B650-E951160C3A32}">
      <dgm:prSet/>
      <dgm:spPr/>
      <dgm:t>
        <a:bodyPr/>
        <a:lstStyle/>
        <a:p>
          <a:endParaRPr lang="ru-RU"/>
        </a:p>
      </dgm:t>
    </dgm:pt>
    <dgm:pt modelId="{4AC176A8-43FA-433C-A7EC-AF5DE50E49BB}">
      <dgm:prSet phldrT="[Текст]" custT="1"/>
      <dgm:spPr/>
      <dgm:t>
        <a:bodyPr/>
        <a:lstStyle/>
        <a:p>
          <a:r>
            <a:rPr lang="ru-RU" sz="5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Гнев</a:t>
          </a:r>
          <a:endParaRPr lang="ru-RU" sz="5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826D62-88D9-49EE-A738-C53775F2FE76}" type="parTrans" cxnId="{8CC8B900-9A5D-4654-8A2C-F2945A41037D}">
      <dgm:prSet/>
      <dgm:spPr/>
      <dgm:t>
        <a:bodyPr/>
        <a:lstStyle/>
        <a:p>
          <a:endParaRPr lang="ru-RU"/>
        </a:p>
      </dgm:t>
    </dgm:pt>
    <dgm:pt modelId="{686907D4-2B23-4420-AB5A-1D35EDE19E85}" type="sibTrans" cxnId="{8CC8B900-9A5D-4654-8A2C-F2945A41037D}">
      <dgm:prSet/>
      <dgm:spPr/>
      <dgm:t>
        <a:bodyPr/>
        <a:lstStyle/>
        <a:p>
          <a:endParaRPr lang="ru-RU"/>
        </a:p>
      </dgm:t>
    </dgm:pt>
    <dgm:pt modelId="{2CFC0328-C5B0-495A-8B81-FFCC34F7331F}">
      <dgm:prSet phldrT="[Текст]"/>
      <dgm:spPr/>
      <dgm:t>
        <a:bodyPr/>
        <a:lstStyle/>
        <a:p>
          <a:r>
            <a:rPr lang="ru-RU" i="1" dirty="0" smtClean="0">
              <a:latin typeface="Times New Roman" pitchFamily="18" charset="0"/>
              <a:cs typeface="Times New Roman" pitchFamily="18" charset="0"/>
            </a:rPr>
            <a:t>Ищем виновных. Человек думает: за что это мне? Кто виноват? Я докажу, что это не так!  Настроение часто меняется, от гнева до состояния эйфории от мысли, что он докажет что все не правы.</a:t>
          </a:r>
          <a:endParaRPr lang="ru-RU" i="1" dirty="0">
            <a:latin typeface="Times New Roman" pitchFamily="18" charset="0"/>
            <a:cs typeface="Times New Roman" pitchFamily="18" charset="0"/>
          </a:endParaRPr>
        </a:p>
      </dgm:t>
    </dgm:pt>
    <dgm:pt modelId="{5ACC320A-15B4-481C-83E7-378D835BA0BA}" type="parTrans" cxnId="{A1104E44-6699-4D92-B6A0-4F89F6DC3615}">
      <dgm:prSet/>
      <dgm:spPr/>
      <dgm:t>
        <a:bodyPr/>
        <a:lstStyle/>
        <a:p>
          <a:endParaRPr lang="ru-RU"/>
        </a:p>
      </dgm:t>
    </dgm:pt>
    <dgm:pt modelId="{A6EA987D-72F6-451B-A339-DDC93DF670B4}" type="sibTrans" cxnId="{A1104E44-6699-4D92-B6A0-4F89F6DC3615}">
      <dgm:prSet/>
      <dgm:spPr/>
      <dgm:t>
        <a:bodyPr/>
        <a:lstStyle/>
        <a:p>
          <a:endParaRPr lang="ru-RU"/>
        </a:p>
      </dgm:t>
    </dgm:pt>
    <dgm:pt modelId="{566A3845-78D4-4FA3-B647-CCB3FC41FE7F}">
      <dgm:prSet phldrT="[Текст]" custT="1"/>
      <dgm:spPr/>
      <dgm:t>
        <a:bodyPr/>
        <a:lstStyle/>
        <a:p>
          <a:r>
            <a:rPr lang="ru-RU" sz="6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Торг</a:t>
          </a:r>
          <a:r>
            <a:rPr lang="ru-RU" sz="6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endParaRPr lang="ru-RU" sz="60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A3DC09-43A0-4E2E-B5BB-A30D1663CA73}" type="parTrans" cxnId="{EBA4FC02-D11C-4907-B80F-71B9D666E309}">
      <dgm:prSet/>
      <dgm:spPr/>
      <dgm:t>
        <a:bodyPr/>
        <a:lstStyle/>
        <a:p>
          <a:endParaRPr lang="ru-RU"/>
        </a:p>
      </dgm:t>
    </dgm:pt>
    <dgm:pt modelId="{DD2FDD56-9180-4B03-950F-D72FCE8F47E6}" type="sibTrans" cxnId="{EBA4FC02-D11C-4907-B80F-71B9D666E309}">
      <dgm:prSet/>
      <dgm:spPr/>
      <dgm:t>
        <a:bodyPr/>
        <a:lstStyle/>
        <a:p>
          <a:endParaRPr lang="ru-RU"/>
        </a:p>
      </dgm:t>
    </dgm:pt>
    <dgm:pt modelId="{23B21234-B40E-4CF9-AADB-B47B06427E2D}">
      <dgm:prSet phldrT="[Текст]"/>
      <dgm:spPr/>
      <dgm:t>
        <a:bodyPr/>
        <a:lstStyle/>
        <a:p>
          <a:r>
            <a:rPr lang="ru-RU" i="1" dirty="0" smtClean="0">
              <a:latin typeface="Times New Roman" pitchFamily="18" charset="0"/>
              <a:cs typeface="Times New Roman" pitchFamily="18" charset="0"/>
            </a:rPr>
            <a:t>Человек совершает активные поступки, лихорадочно пытаясь изменить ситуацию. Позже, когда аффект проходит, люди сами себе удивляются, но в тот момент словно горе мозг затуманивает. </a:t>
          </a:r>
          <a:endParaRPr lang="ru-RU" i="1" dirty="0">
            <a:latin typeface="Times New Roman" pitchFamily="18" charset="0"/>
            <a:cs typeface="Times New Roman" pitchFamily="18" charset="0"/>
          </a:endParaRPr>
        </a:p>
      </dgm:t>
    </dgm:pt>
    <dgm:pt modelId="{C7F17D85-03CB-4402-9422-A275AF98B909}" type="parTrans" cxnId="{383A9684-62EC-44FD-92F6-954BE80D6A98}">
      <dgm:prSet/>
      <dgm:spPr/>
      <dgm:t>
        <a:bodyPr/>
        <a:lstStyle/>
        <a:p>
          <a:endParaRPr lang="ru-RU"/>
        </a:p>
      </dgm:t>
    </dgm:pt>
    <dgm:pt modelId="{10464228-7488-4F77-B603-E69CA37ECA34}" type="sibTrans" cxnId="{383A9684-62EC-44FD-92F6-954BE80D6A98}">
      <dgm:prSet/>
      <dgm:spPr/>
      <dgm:t>
        <a:bodyPr/>
        <a:lstStyle/>
        <a:p>
          <a:endParaRPr lang="ru-RU"/>
        </a:p>
      </dgm:t>
    </dgm:pt>
    <dgm:pt modelId="{8AA0BD22-1EE0-4187-AEF7-B3C255961AD9}" type="pres">
      <dgm:prSet presAssocID="{848C7CF1-28AF-4B47-9B83-36110A8B8F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F265B-607C-466E-8144-147127C31A74}" type="pres">
      <dgm:prSet presAssocID="{23C3BDF1-1FD8-4C70-9525-E8B26044B82D}" presName="linNode" presStyleCnt="0"/>
      <dgm:spPr/>
    </dgm:pt>
    <dgm:pt modelId="{BEF6FCD9-BE2B-44AD-9828-CFD39294ED87}" type="pres">
      <dgm:prSet presAssocID="{23C3BDF1-1FD8-4C70-9525-E8B26044B82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A7B18-F943-46DE-9B05-B984E91326C8}" type="pres">
      <dgm:prSet presAssocID="{23C3BDF1-1FD8-4C70-9525-E8B26044B82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660D9-C3A1-4A94-B4B7-DEDA1CF5B46C}" type="pres">
      <dgm:prSet presAssocID="{41EBC466-D3DD-4CCD-BAD1-E01DBE1DB5C0}" presName="sp" presStyleCnt="0"/>
      <dgm:spPr/>
    </dgm:pt>
    <dgm:pt modelId="{A49196ED-D816-4E80-85C2-A178087C7B03}" type="pres">
      <dgm:prSet presAssocID="{4AC176A8-43FA-433C-A7EC-AF5DE50E49BB}" presName="linNode" presStyleCnt="0"/>
      <dgm:spPr/>
    </dgm:pt>
    <dgm:pt modelId="{2B434967-4FA0-413A-9D57-6D00293AD429}" type="pres">
      <dgm:prSet presAssocID="{4AC176A8-43FA-433C-A7EC-AF5DE50E49B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5C771-F202-4B03-9C76-75D1C4850A9A}" type="pres">
      <dgm:prSet presAssocID="{4AC176A8-43FA-433C-A7EC-AF5DE50E49B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E4C06-3425-4AB9-929A-AF7484418655}" type="pres">
      <dgm:prSet presAssocID="{686907D4-2B23-4420-AB5A-1D35EDE19E85}" presName="sp" presStyleCnt="0"/>
      <dgm:spPr/>
    </dgm:pt>
    <dgm:pt modelId="{BBB446DE-3DA8-4474-B9F7-59C999CC47BF}" type="pres">
      <dgm:prSet presAssocID="{566A3845-78D4-4FA3-B647-CCB3FC41FE7F}" presName="linNode" presStyleCnt="0"/>
      <dgm:spPr/>
    </dgm:pt>
    <dgm:pt modelId="{29CC55AA-459A-4FE1-A262-AD99F71D7B3D}" type="pres">
      <dgm:prSet presAssocID="{566A3845-78D4-4FA3-B647-CCB3FC41FE7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053D8-BE73-423E-BB6E-EF02D3771E6C}" type="pres">
      <dgm:prSet presAssocID="{566A3845-78D4-4FA3-B647-CCB3FC41FE7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A4FC02-D11C-4907-B80F-71B9D666E309}" srcId="{848C7CF1-28AF-4B47-9B83-36110A8B8F2F}" destId="{566A3845-78D4-4FA3-B647-CCB3FC41FE7F}" srcOrd="2" destOrd="0" parTransId="{EFA3DC09-43A0-4E2E-B5BB-A30D1663CA73}" sibTransId="{DD2FDD56-9180-4B03-950F-D72FCE8F47E6}"/>
    <dgm:cxn modelId="{D76104D4-B4B8-4953-AFDC-9ECE42213D56}" type="presOf" srcId="{A934F642-BF54-493E-BBAE-158CD096108D}" destId="{BBBA7B18-F943-46DE-9B05-B984E91326C8}" srcOrd="0" destOrd="0" presId="urn:microsoft.com/office/officeart/2005/8/layout/vList5"/>
    <dgm:cxn modelId="{20F85C7F-34A7-42A5-86DE-84F06955FE5C}" srcId="{848C7CF1-28AF-4B47-9B83-36110A8B8F2F}" destId="{23C3BDF1-1FD8-4C70-9525-E8B26044B82D}" srcOrd="0" destOrd="0" parTransId="{C7CEA9D4-8007-417A-AD13-CF25EE2650E1}" sibTransId="{41EBC466-D3DD-4CCD-BAD1-E01DBE1DB5C0}"/>
    <dgm:cxn modelId="{0B3CCB20-01AF-4EA6-AE31-A8361353039A}" type="presOf" srcId="{23B21234-B40E-4CF9-AADB-B47B06427E2D}" destId="{1C6053D8-BE73-423E-BB6E-EF02D3771E6C}" srcOrd="0" destOrd="0" presId="urn:microsoft.com/office/officeart/2005/8/layout/vList5"/>
    <dgm:cxn modelId="{03356EB0-FDA8-4D8C-B650-E951160C3A32}" srcId="{23C3BDF1-1FD8-4C70-9525-E8B26044B82D}" destId="{A934F642-BF54-493E-BBAE-158CD096108D}" srcOrd="0" destOrd="0" parTransId="{5A5D6A29-C165-4E89-A15C-75C850B9881B}" sibTransId="{DC4635AC-D7C6-4EB4-AFA5-053665A5F395}"/>
    <dgm:cxn modelId="{4EB44B98-2097-4590-85BF-8202C7FCA15E}" type="presOf" srcId="{2CFC0328-C5B0-495A-8B81-FFCC34F7331F}" destId="{2A35C771-F202-4B03-9C76-75D1C4850A9A}" srcOrd="0" destOrd="0" presId="urn:microsoft.com/office/officeart/2005/8/layout/vList5"/>
    <dgm:cxn modelId="{A1104E44-6699-4D92-B6A0-4F89F6DC3615}" srcId="{4AC176A8-43FA-433C-A7EC-AF5DE50E49BB}" destId="{2CFC0328-C5B0-495A-8B81-FFCC34F7331F}" srcOrd="0" destOrd="0" parTransId="{5ACC320A-15B4-481C-83E7-378D835BA0BA}" sibTransId="{A6EA987D-72F6-451B-A339-DDC93DF670B4}"/>
    <dgm:cxn modelId="{4D709F7D-80C4-4F6E-9BC5-E063949A9B53}" type="presOf" srcId="{23C3BDF1-1FD8-4C70-9525-E8B26044B82D}" destId="{BEF6FCD9-BE2B-44AD-9828-CFD39294ED87}" srcOrd="0" destOrd="0" presId="urn:microsoft.com/office/officeart/2005/8/layout/vList5"/>
    <dgm:cxn modelId="{E837AC63-4CFB-4E75-AA63-F50A3011813A}" type="presOf" srcId="{566A3845-78D4-4FA3-B647-CCB3FC41FE7F}" destId="{29CC55AA-459A-4FE1-A262-AD99F71D7B3D}" srcOrd="0" destOrd="0" presId="urn:microsoft.com/office/officeart/2005/8/layout/vList5"/>
    <dgm:cxn modelId="{383A9684-62EC-44FD-92F6-954BE80D6A98}" srcId="{566A3845-78D4-4FA3-B647-CCB3FC41FE7F}" destId="{23B21234-B40E-4CF9-AADB-B47B06427E2D}" srcOrd="0" destOrd="0" parTransId="{C7F17D85-03CB-4402-9422-A275AF98B909}" sibTransId="{10464228-7488-4F77-B603-E69CA37ECA34}"/>
    <dgm:cxn modelId="{8CC8B900-9A5D-4654-8A2C-F2945A41037D}" srcId="{848C7CF1-28AF-4B47-9B83-36110A8B8F2F}" destId="{4AC176A8-43FA-433C-A7EC-AF5DE50E49BB}" srcOrd="1" destOrd="0" parTransId="{4E826D62-88D9-49EE-A738-C53775F2FE76}" sibTransId="{686907D4-2B23-4420-AB5A-1D35EDE19E85}"/>
    <dgm:cxn modelId="{08BFE91D-C3C5-4E7E-9482-272741A48DA4}" type="presOf" srcId="{848C7CF1-28AF-4B47-9B83-36110A8B8F2F}" destId="{8AA0BD22-1EE0-4187-AEF7-B3C255961AD9}" srcOrd="0" destOrd="0" presId="urn:microsoft.com/office/officeart/2005/8/layout/vList5"/>
    <dgm:cxn modelId="{FD7F6332-3770-44AA-965B-2500A0E959BF}" type="presOf" srcId="{4AC176A8-43FA-433C-A7EC-AF5DE50E49BB}" destId="{2B434967-4FA0-413A-9D57-6D00293AD429}" srcOrd="0" destOrd="0" presId="urn:microsoft.com/office/officeart/2005/8/layout/vList5"/>
    <dgm:cxn modelId="{560BF5D3-872E-44B4-A3E8-6FB04E673936}" type="presParOf" srcId="{8AA0BD22-1EE0-4187-AEF7-B3C255961AD9}" destId="{0EAF265B-607C-466E-8144-147127C31A74}" srcOrd="0" destOrd="0" presId="urn:microsoft.com/office/officeart/2005/8/layout/vList5"/>
    <dgm:cxn modelId="{89BC775F-3134-40B0-BDC8-030A6C352AD1}" type="presParOf" srcId="{0EAF265B-607C-466E-8144-147127C31A74}" destId="{BEF6FCD9-BE2B-44AD-9828-CFD39294ED87}" srcOrd="0" destOrd="0" presId="urn:microsoft.com/office/officeart/2005/8/layout/vList5"/>
    <dgm:cxn modelId="{C7F7504D-A36A-4F75-B3EA-A32DE7AF185C}" type="presParOf" srcId="{0EAF265B-607C-466E-8144-147127C31A74}" destId="{BBBA7B18-F943-46DE-9B05-B984E91326C8}" srcOrd="1" destOrd="0" presId="urn:microsoft.com/office/officeart/2005/8/layout/vList5"/>
    <dgm:cxn modelId="{C927AFC1-2FFE-4CA8-824A-DA85CEBA5577}" type="presParOf" srcId="{8AA0BD22-1EE0-4187-AEF7-B3C255961AD9}" destId="{1DD660D9-C3A1-4A94-B4B7-DEDA1CF5B46C}" srcOrd="1" destOrd="0" presId="urn:microsoft.com/office/officeart/2005/8/layout/vList5"/>
    <dgm:cxn modelId="{C27EE6D5-C513-4974-9B85-55301967169D}" type="presParOf" srcId="{8AA0BD22-1EE0-4187-AEF7-B3C255961AD9}" destId="{A49196ED-D816-4E80-85C2-A178087C7B03}" srcOrd="2" destOrd="0" presId="urn:microsoft.com/office/officeart/2005/8/layout/vList5"/>
    <dgm:cxn modelId="{DB232A54-B045-446A-855E-91B05D236740}" type="presParOf" srcId="{A49196ED-D816-4E80-85C2-A178087C7B03}" destId="{2B434967-4FA0-413A-9D57-6D00293AD429}" srcOrd="0" destOrd="0" presId="urn:microsoft.com/office/officeart/2005/8/layout/vList5"/>
    <dgm:cxn modelId="{A4F22DF0-B814-4141-87E0-F1E5949303A3}" type="presParOf" srcId="{A49196ED-D816-4E80-85C2-A178087C7B03}" destId="{2A35C771-F202-4B03-9C76-75D1C4850A9A}" srcOrd="1" destOrd="0" presId="urn:microsoft.com/office/officeart/2005/8/layout/vList5"/>
    <dgm:cxn modelId="{B2762D97-6498-4899-A304-348840F23A22}" type="presParOf" srcId="{8AA0BD22-1EE0-4187-AEF7-B3C255961AD9}" destId="{A9AE4C06-3425-4AB9-929A-AF7484418655}" srcOrd="3" destOrd="0" presId="urn:microsoft.com/office/officeart/2005/8/layout/vList5"/>
    <dgm:cxn modelId="{81D00874-4A8D-4C49-B024-53693DF7D2AD}" type="presParOf" srcId="{8AA0BD22-1EE0-4187-AEF7-B3C255961AD9}" destId="{BBB446DE-3DA8-4474-B9F7-59C999CC47BF}" srcOrd="4" destOrd="0" presId="urn:microsoft.com/office/officeart/2005/8/layout/vList5"/>
    <dgm:cxn modelId="{97859A55-CB7E-40D6-B620-7088419F4DB6}" type="presParOf" srcId="{BBB446DE-3DA8-4474-B9F7-59C999CC47BF}" destId="{29CC55AA-459A-4FE1-A262-AD99F71D7B3D}" srcOrd="0" destOrd="0" presId="urn:microsoft.com/office/officeart/2005/8/layout/vList5"/>
    <dgm:cxn modelId="{E6F23D21-6250-4088-99A4-C9EC5594820E}" type="presParOf" srcId="{BBB446DE-3DA8-4474-B9F7-59C999CC47BF}" destId="{1C6053D8-BE73-423E-BB6E-EF02D3771E6C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8C7CF1-28AF-4B47-9B83-36110A8B8F2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C3BDF1-1FD8-4C70-9525-E8B26044B82D}">
      <dgm:prSet phldrT="[Текст]" custT="1"/>
      <dgm:spPr/>
      <dgm:t>
        <a:bodyPr/>
        <a:lstStyle/>
        <a:p>
          <a:r>
            <a:rPr lang="ru-RU" sz="4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Депрессия</a:t>
          </a:r>
          <a:endParaRPr lang="ru-RU" sz="40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CEA9D4-8007-417A-AD13-CF25EE2650E1}" type="parTrans" cxnId="{20F85C7F-34A7-42A5-86DE-84F06955FE5C}">
      <dgm:prSet/>
      <dgm:spPr/>
      <dgm:t>
        <a:bodyPr/>
        <a:lstStyle/>
        <a:p>
          <a:endParaRPr lang="ru-RU"/>
        </a:p>
      </dgm:t>
    </dgm:pt>
    <dgm:pt modelId="{41EBC466-D3DD-4CCD-BAD1-E01DBE1DB5C0}" type="sibTrans" cxnId="{20F85C7F-34A7-42A5-86DE-84F06955FE5C}">
      <dgm:prSet/>
      <dgm:spPr/>
      <dgm:t>
        <a:bodyPr/>
        <a:lstStyle/>
        <a:p>
          <a:endParaRPr lang="ru-RU"/>
        </a:p>
      </dgm:t>
    </dgm:pt>
    <dgm:pt modelId="{A934F642-BF54-493E-BBAE-158CD096108D}">
      <dgm:prSet phldrT="[Текст]"/>
      <dgm:spPr/>
      <dgm:t>
        <a:bodyPr/>
        <a:lstStyle/>
        <a:p>
          <a:r>
            <a:rPr lang="ru-RU" i="1" dirty="0" smtClean="0">
              <a:latin typeface="Times New Roman" pitchFamily="18" charset="0"/>
              <a:cs typeface="Times New Roman" pitchFamily="18" charset="0"/>
            </a:rPr>
            <a:t>Данная фаза носит название «хроническая печаль». Депрессия четко проявляется в полнейших разочарованиях, своей беспомощности и невозможности повлиять на ситуацию и хоть как-то решить проблему</a:t>
          </a:r>
          <a:r>
            <a:rPr lang="ru-RU" dirty="0" smtClean="0"/>
            <a:t>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A5D6A29-C165-4E89-A15C-75C850B9881B}" type="parTrans" cxnId="{03356EB0-FDA8-4D8C-B650-E951160C3A32}">
      <dgm:prSet/>
      <dgm:spPr/>
      <dgm:t>
        <a:bodyPr/>
        <a:lstStyle/>
        <a:p>
          <a:endParaRPr lang="ru-RU"/>
        </a:p>
      </dgm:t>
    </dgm:pt>
    <dgm:pt modelId="{DC4635AC-D7C6-4EB4-AFA5-053665A5F395}" type="sibTrans" cxnId="{03356EB0-FDA8-4D8C-B650-E951160C3A32}">
      <dgm:prSet/>
      <dgm:spPr/>
      <dgm:t>
        <a:bodyPr/>
        <a:lstStyle/>
        <a:p>
          <a:endParaRPr lang="ru-RU"/>
        </a:p>
      </dgm:t>
    </dgm:pt>
    <dgm:pt modelId="{4AC176A8-43FA-433C-A7EC-AF5DE50E49BB}">
      <dgm:prSet phldrT="[Текст]" custT="1"/>
      <dgm:spPr/>
      <dgm:t>
        <a:bodyPr/>
        <a:lstStyle/>
        <a:p>
          <a:r>
            <a:rPr lang="ru-RU" sz="4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Принятие </a:t>
          </a:r>
          <a:endParaRPr lang="ru-RU" sz="40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826D62-88D9-49EE-A738-C53775F2FE76}" type="parTrans" cxnId="{8CC8B900-9A5D-4654-8A2C-F2945A41037D}">
      <dgm:prSet/>
      <dgm:spPr/>
      <dgm:t>
        <a:bodyPr/>
        <a:lstStyle/>
        <a:p>
          <a:endParaRPr lang="ru-RU"/>
        </a:p>
      </dgm:t>
    </dgm:pt>
    <dgm:pt modelId="{686907D4-2B23-4420-AB5A-1D35EDE19E85}" type="sibTrans" cxnId="{8CC8B900-9A5D-4654-8A2C-F2945A41037D}">
      <dgm:prSet/>
      <dgm:spPr/>
      <dgm:t>
        <a:bodyPr/>
        <a:lstStyle/>
        <a:p>
          <a:endParaRPr lang="ru-RU"/>
        </a:p>
      </dgm:t>
    </dgm:pt>
    <dgm:pt modelId="{2CFC0328-C5B0-495A-8B81-FFCC34F7331F}">
      <dgm:prSet phldrT="[Текст]"/>
      <dgm:spPr/>
      <dgm:t>
        <a:bodyPr/>
        <a:lstStyle/>
        <a:p>
          <a:r>
            <a:rPr lang="ru-RU" i="1" dirty="0" smtClean="0">
              <a:latin typeface="Times New Roman" pitchFamily="18" charset="0"/>
              <a:cs typeface="Times New Roman" pitchFamily="18" charset="0"/>
            </a:rPr>
            <a:t>Родители приняли своего особого ребёнка. В оказании ему помощи они идут от него, а не от своих желаний и мнения общества</a:t>
          </a:r>
          <a:endParaRPr lang="ru-RU" i="1" dirty="0">
            <a:latin typeface="Times New Roman" pitchFamily="18" charset="0"/>
            <a:cs typeface="Times New Roman" pitchFamily="18" charset="0"/>
          </a:endParaRPr>
        </a:p>
      </dgm:t>
    </dgm:pt>
    <dgm:pt modelId="{5ACC320A-15B4-481C-83E7-378D835BA0BA}" type="parTrans" cxnId="{A1104E44-6699-4D92-B6A0-4F89F6DC3615}">
      <dgm:prSet/>
      <dgm:spPr/>
      <dgm:t>
        <a:bodyPr/>
        <a:lstStyle/>
        <a:p>
          <a:endParaRPr lang="ru-RU"/>
        </a:p>
      </dgm:t>
    </dgm:pt>
    <dgm:pt modelId="{A6EA987D-72F6-451B-A339-DDC93DF670B4}" type="sibTrans" cxnId="{A1104E44-6699-4D92-B6A0-4F89F6DC3615}">
      <dgm:prSet/>
      <dgm:spPr/>
      <dgm:t>
        <a:bodyPr/>
        <a:lstStyle/>
        <a:p>
          <a:endParaRPr lang="ru-RU"/>
        </a:p>
      </dgm:t>
    </dgm:pt>
    <dgm:pt modelId="{8AA0BD22-1EE0-4187-AEF7-B3C255961AD9}" type="pres">
      <dgm:prSet presAssocID="{848C7CF1-28AF-4B47-9B83-36110A8B8F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F265B-607C-466E-8144-147127C31A74}" type="pres">
      <dgm:prSet presAssocID="{23C3BDF1-1FD8-4C70-9525-E8B26044B82D}" presName="linNode" presStyleCnt="0"/>
      <dgm:spPr/>
    </dgm:pt>
    <dgm:pt modelId="{BEF6FCD9-BE2B-44AD-9828-CFD39294ED87}" type="pres">
      <dgm:prSet presAssocID="{23C3BDF1-1FD8-4C70-9525-E8B26044B82D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A7B18-F943-46DE-9B05-B984E91326C8}" type="pres">
      <dgm:prSet presAssocID="{23C3BDF1-1FD8-4C70-9525-E8B26044B82D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660D9-C3A1-4A94-B4B7-DEDA1CF5B46C}" type="pres">
      <dgm:prSet presAssocID="{41EBC466-D3DD-4CCD-BAD1-E01DBE1DB5C0}" presName="sp" presStyleCnt="0"/>
      <dgm:spPr/>
    </dgm:pt>
    <dgm:pt modelId="{A49196ED-D816-4E80-85C2-A178087C7B03}" type="pres">
      <dgm:prSet presAssocID="{4AC176A8-43FA-433C-A7EC-AF5DE50E49BB}" presName="linNode" presStyleCnt="0"/>
      <dgm:spPr/>
    </dgm:pt>
    <dgm:pt modelId="{2B434967-4FA0-413A-9D57-6D00293AD429}" type="pres">
      <dgm:prSet presAssocID="{4AC176A8-43FA-433C-A7EC-AF5DE50E49BB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5C771-F202-4B03-9C76-75D1C4850A9A}" type="pres">
      <dgm:prSet presAssocID="{4AC176A8-43FA-433C-A7EC-AF5DE50E49BB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05F89A-2283-4286-B655-4F7FF4562D15}" type="presOf" srcId="{A934F642-BF54-493E-BBAE-158CD096108D}" destId="{BBBA7B18-F943-46DE-9B05-B984E91326C8}" srcOrd="0" destOrd="0" presId="urn:microsoft.com/office/officeart/2005/8/layout/vList5"/>
    <dgm:cxn modelId="{20F85C7F-34A7-42A5-86DE-84F06955FE5C}" srcId="{848C7CF1-28AF-4B47-9B83-36110A8B8F2F}" destId="{23C3BDF1-1FD8-4C70-9525-E8B26044B82D}" srcOrd="0" destOrd="0" parTransId="{C7CEA9D4-8007-417A-AD13-CF25EE2650E1}" sibTransId="{41EBC466-D3DD-4CCD-BAD1-E01DBE1DB5C0}"/>
    <dgm:cxn modelId="{03356EB0-FDA8-4D8C-B650-E951160C3A32}" srcId="{23C3BDF1-1FD8-4C70-9525-E8B26044B82D}" destId="{A934F642-BF54-493E-BBAE-158CD096108D}" srcOrd="0" destOrd="0" parTransId="{5A5D6A29-C165-4E89-A15C-75C850B9881B}" sibTransId="{DC4635AC-D7C6-4EB4-AFA5-053665A5F395}"/>
    <dgm:cxn modelId="{9522CF5F-D9CB-4610-824B-C5725487A3B8}" type="presOf" srcId="{2CFC0328-C5B0-495A-8B81-FFCC34F7331F}" destId="{2A35C771-F202-4B03-9C76-75D1C4850A9A}" srcOrd="0" destOrd="0" presId="urn:microsoft.com/office/officeart/2005/8/layout/vList5"/>
    <dgm:cxn modelId="{A1104E44-6699-4D92-B6A0-4F89F6DC3615}" srcId="{4AC176A8-43FA-433C-A7EC-AF5DE50E49BB}" destId="{2CFC0328-C5B0-495A-8B81-FFCC34F7331F}" srcOrd="0" destOrd="0" parTransId="{5ACC320A-15B4-481C-83E7-378D835BA0BA}" sibTransId="{A6EA987D-72F6-451B-A339-DDC93DF670B4}"/>
    <dgm:cxn modelId="{213E010E-FC5B-4F5B-AE17-76E0F170F320}" type="presOf" srcId="{848C7CF1-28AF-4B47-9B83-36110A8B8F2F}" destId="{8AA0BD22-1EE0-4187-AEF7-B3C255961AD9}" srcOrd="0" destOrd="0" presId="urn:microsoft.com/office/officeart/2005/8/layout/vList5"/>
    <dgm:cxn modelId="{8CC8B900-9A5D-4654-8A2C-F2945A41037D}" srcId="{848C7CF1-28AF-4B47-9B83-36110A8B8F2F}" destId="{4AC176A8-43FA-433C-A7EC-AF5DE50E49BB}" srcOrd="1" destOrd="0" parTransId="{4E826D62-88D9-49EE-A738-C53775F2FE76}" sibTransId="{686907D4-2B23-4420-AB5A-1D35EDE19E85}"/>
    <dgm:cxn modelId="{45FCEC4D-7B5A-4E96-B9AF-01D21F71569F}" type="presOf" srcId="{23C3BDF1-1FD8-4C70-9525-E8B26044B82D}" destId="{BEF6FCD9-BE2B-44AD-9828-CFD39294ED87}" srcOrd="0" destOrd="0" presId="urn:microsoft.com/office/officeart/2005/8/layout/vList5"/>
    <dgm:cxn modelId="{EE5584B8-D290-4C79-A9E1-58FF6AE1AEEC}" type="presOf" srcId="{4AC176A8-43FA-433C-A7EC-AF5DE50E49BB}" destId="{2B434967-4FA0-413A-9D57-6D00293AD429}" srcOrd="0" destOrd="0" presId="urn:microsoft.com/office/officeart/2005/8/layout/vList5"/>
    <dgm:cxn modelId="{1490648E-38D4-4DE1-B1F3-F1728819BC98}" type="presParOf" srcId="{8AA0BD22-1EE0-4187-AEF7-B3C255961AD9}" destId="{0EAF265B-607C-466E-8144-147127C31A74}" srcOrd="0" destOrd="0" presId="urn:microsoft.com/office/officeart/2005/8/layout/vList5"/>
    <dgm:cxn modelId="{EE1C964F-2A32-4E1A-AC90-6A6BE32287FB}" type="presParOf" srcId="{0EAF265B-607C-466E-8144-147127C31A74}" destId="{BEF6FCD9-BE2B-44AD-9828-CFD39294ED87}" srcOrd="0" destOrd="0" presId="urn:microsoft.com/office/officeart/2005/8/layout/vList5"/>
    <dgm:cxn modelId="{AF748888-E99E-4E33-B102-DFFB3D2DCD3A}" type="presParOf" srcId="{0EAF265B-607C-466E-8144-147127C31A74}" destId="{BBBA7B18-F943-46DE-9B05-B984E91326C8}" srcOrd="1" destOrd="0" presId="urn:microsoft.com/office/officeart/2005/8/layout/vList5"/>
    <dgm:cxn modelId="{B1B1B9B0-5DF4-4B5C-BFC4-733F49F5F7F9}" type="presParOf" srcId="{8AA0BD22-1EE0-4187-AEF7-B3C255961AD9}" destId="{1DD660D9-C3A1-4A94-B4B7-DEDA1CF5B46C}" srcOrd="1" destOrd="0" presId="urn:microsoft.com/office/officeart/2005/8/layout/vList5"/>
    <dgm:cxn modelId="{C6807B15-4C42-4EBF-AF99-1820DB6FA321}" type="presParOf" srcId="{8AA0BD22-1EE0-4187-AEF7-B3C255961AD9}" destId="{A49196ED-D816-4E80-85C2-A178087C7B03}" srcOrd="2" destOrd="0" presId="urn:microsoft.com/office/officeart/2005/8/layout/vList5"/>
    <dgm:cxn modelId="{86F21C2D-77E6-4D8F-A0E1-81D05ED1DB0C}" type="presParOf" srcId="{A49196ED-D816-4E80-85C2-A178087C7B03}" destId="{2B434967-4FA0-413A-9D57-6D00293AD429}" srcOrd="0" destOrd="0" presId="urn:microsoft.com/office/officeart/2005/8/layout/vList5"/>
    <dgm:cxn modelId="{DFD35533-6A4B-448C-96CF-AD6D6A447646}" type="presParOf" srcId="{A49196ED-D816-4E80-85C2-A178087C7B03}" destId="{2A35C771-F202-4B03-9C76-75D1C4850A9A}" srcOrd="1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633B83-488C-409E-8216-F182B2806DA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F363C35-C961-457F-8D69-8B7FAFA483FA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Семейный совет </a:t>
          </a:r>
          <a:endParaRPr lang="ru-RU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6BDEB9-FA5B-4F8D-889E-6832BD4D6621}" type="parTrans" cxnId="{E9C369FD-BA36-4C80-897C-BB847812E02D}">
      <dgm:prSet/>
      <dgm:spPr/>
      <dgm:t>
        <a:bodyPr/>
        <a:lstStyle/>
        <a:p>
          <a:endParaRPr lang="ru-RU"/>
        </a:p>
      </dgm:t>
    </dgm:pt>
    <dgm:pt modelId="{5C65E596-226C-4594-B000-4580894558EC}" type="sibTrans" cxnId="{E9C369FD-BA36-4C80-897C-BB847812E02D}">
      <dgm:prSet/>
      <dgm:spPr/>
      <dgm:t>
        <a:bodyPr/>
        <a:lstStyle/>
        <a:p>
          <a:endParaRPr lang="ru-RU"/>
        </a:p>
      </dgm:t>
    </dgm:pt>
    <dgm:pt modelId="{4FA3B072-1F9D-408A-83B8-525EBAC3766E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Принять верную позицию </a:t>
          </a:r>
          <a:endParaRPr lang="ru-RU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F53B7E-1937-48DF-933B-86AF63F0253D}" type="parTrans" cxnId="{5821094E-1259-4F79-ACFC-572489CE93DD}">
      <dgm:prSet/>
      <dgm:spPr/>
      <dgm:t>
        <a:bodyPr/>
        <a:lstStyle/>
        <a:p>
          <a:endParaRPr lang="ru-RU"/>
        </a:p>
      </dgm:t>
    </dgm:pt>
    <dgm:pt modelId="{5EA9DE5A-40C2-4520-831E-729444E872E6}" type="sibTrans" cxnId="{5821094E-1259-4F79-ACFC-572489CE93DD}">
      <dgm:prSet/>
      <dgm:spPr/>
      <dgm:t>
        <a:bodyPr/>
        <a:lstStyle/>
        <a:p>
          <a:endParaRPr lang="ru-RU"/>
        </a:p>
      </dgm:t>
    </dgm:pt>
    <dgm:pt modelId="{7159C2B6-C0B3-40E3-804C-1286961BED0B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Найти сторонников</a:t>
          </a:r>
          <a:endParaRPr lang="ru-RU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27B569-DA94-4C63-A984-2C6E24A933DB}" type="parTrans" cxnId="{F8A130A0-77B4-4EA1-AEC1-99A8FF502471}">
      <dgm:prSet/>
      <dgm:spPr/>
      <dgm:t>
        <a:bodyPr/>
        <a:lstStyle/>
        <a:p>
          <a:endParaRPr lang="ru-RU"/>
        </a:p>
      </dgm:t>
    </dgm:pt>
    <dgm:pt modelId="{FE361B64-E76E-438B-8A2E-9FDFD58090A4}" type="sibTrans" cxnId="{F8A130A0-77B4-4EA1-AEC1-99A8FF502471}">
      <dgm:prSet/>
      <dgm:spPr/>
      <dgm:t>
        <a:bodyPr/>
        <a:lstStyle/>
        <a:p>
          <a:endParaRPr lang="ru-RU"/>
        </a:p>
      </dgm:t>
    </dgm:pt>
    <dgm:pt modelId="{6D94AEE1-E1C4-4440-AF31-EC27AAF0344F}" type="pres">
      <dgm:prSet presAssocID="{32633B83-488C-409E-8216-F182B2806DA1}" presName="Name0" presStyleCnt="0">
        <dgm:presLayoutVars>
          <dgm:dir/>
          <dgm:animLvl val="lvl"/>
          <dgm:resizeHandles val="exact"/>
        </dgm:presLayoutVars>
      </dgm:prSet>
      <dgm:spPr/>
    </dgm:pt>
    <dgm:pt modelId="{D6100F7A-5B93-4E6F-A117-A9C80D071CAB}" type="pres">
      <dgm:prSet presAssocID="{EF363C35-C961-457F-8D69-8B7FAFA483F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98331-B325-43F7-90FD-005FD291CA91}" type="pres">
      <dgm:prSet presAssocID="{5C65E596-226C-4594-B000-4580894558EC}" presName="parTxOnlySpace" presStyleCnt="0"/>
      <dgm:spPr/>
    </dgm:pt>
    <dgm:pt modelId="{EAC22A07-E6CE-4B3A-93A6-C7B8B9B91AF0}" type="pres">
      <dgm:prSet presAssocID="{4FA3B072-1F9D-408A-83B8-525EBAC3766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8DBCD-21FF-444E-B5CB-2BFF6EF1A3C4}" type="pres">
      <dgm:prSet presAssocID="{5EA9DE5A-40C2-4520-831E-729444E872E6}" presName="parTxOnlySpace" presStyleCnt="0"/>
      <dgm:spPr/>
    </dgm:pt>
    <dgm:pt modelId="{FE605BF6-925E-4A7A-A2F3-5E4155BC5276}" type="pres">
      <dgm:prSet presAssocID="{7159C2B6-C0B3-40E3-804C-1286961BED0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A130A0-77B4-4EA1-AEC1-99A8FF502471}" srcId="{32633B83-488C-409E-8216-F182B2806DA1}" destId="{7159C2B6-C0B3-40E3-804C-1286961BED0B}" srcOrd="2" destOrd="0" parTransId="{7C27B569-DA94-4C63-A984-2C6E24A933DB}" sibTransId="{FE361B64-E76E-438B-8A2E-9FDFD58090A4}"/>
    <dgm:cxn modelId="{C6B45691-5561-46BA-8211-B0C8042EFC8D}" type="presOf" srcId="{7159C2B6-C0B3-40E3-804C-1286961BED0B}" destId="{FE605BF6-925E-4A7A-A2F3-5E4155BC5276}" srcOrd="0" destOrd="0" presId="urn:microsoft.com/office/officeart/2005/8/layout/chevron1"/>
    <dgm:cxn modelId="{E9C369FD-BA36-4C80-897C-BB847812E02D}" srcId="{32633B83-488C-409E-8216-F182B2806DA1}" destId="{EF363C35-C961-457F-8D69-8B7FAFA483FA}" srcOrd="0" destOrd="0" parTransId="{016BDEB9-FA5B-4F8D-889E-6832BD4D6621}" sibTransId="{5C65E596-226C-4594-B000-4580894558EC}"/>
    <dgm:cxn modelId="{962EE0F0-B57A-435E-8A5B-CC84282B3817}" type="presOf" srcId="{32633B83-488C-409E-8216-F182B2806DA1}" destId="{6D94AEE1-E1C4-4440-AF31-EC27AAF0344F}" srcOrd="0" destOrd="0" presId="urn:microsoft.com/office/officeart/2005/8/layout/chevron1"/>
    <dgm:cxn modelId="{5821094E-1259-4F79-ACFC-572489CE93DD}" srcId="{32633B83-488C-409E-8216-F182B2806DA1}" destId="{4FA3B072-1F9D-408A-83B8-525EBAC3766E}" srcOrd="1" destOrd="0" parTransId="{9AF53B7E-1937-48DF-933B-86AF63F0253D}" sibTransId="{5EA9DE5A-40C2-4520-831E-729444E872E6}"/>
    <dgm:cxn modelId="{E163FD5B-C668-488E-8F33-8E9DBABB99DF}" type="presOf" srcId="{4FA3B072-1F9D-408A-83B8-525EBAC3766E}" destId="{EAC22A07-E6CE-4B3A-93A6-C7B8B9B91AF0}" srcOrd="0" destOrd="0" presId="urn:microsoft.com/office/officeart/2005/8/layout/chevron1"/>
    <dgm:cxn modelId="{9273BE0F-9A64-4BBF-BD32-F210953DC063}" type="presOf" srcId="{EF363C35-C961-457F-8D69-8B7FAFA483FA}" destId="{D6100F7A-5B93-4E6F-A117-A9C80D071CAB}" srcOrd="0" destOrd="0" presId="urn:microsoft.com/office/officeart/2005/8/layout/chevron1"/>
    <dgm:cxn modelId="{8FEAD7A6-C1DD-47EE-B684-F2530E2111E3}" type="presParOf" srcId="{6D94AEE1-E1C4-4440-AF31-EC27AAF0344F}" destId="{D6100F7A-5B93-4E6F-A117-A9C80D071CAB}" srcOrd="0" destOrd="0" presId="urn:microsoft.com/office/officeart/2005/8/layout/chevron1"/>
    <dgm:cxn modelId="{308BB96C-F597-45A7-9FBC-AF1CB8678AA7}" type="presParOf" srcId="{6D94AEE1-E1C4-4440-AF31-EC27AAF0344F}" destId="{C3598331-B325-43F7-90FD-005FD291CA91}" srcOrd="1" destOrd="0" presId="urn:microsoft.com/office/officeart/2005/8/layout/chevron1"/>
    <dgm:cxn modelId="{C9F3D71F-5504-4652-8985-A70EA6D80CA8}" type="presParOf" srcId="{6D94AEE1-E1C4-4440-AF31-EC27AAF0344F}" destId="{EAC22A07-E6CE-4B3A-93A6-C7B8B9B91AF0}" srcOrd="2" destOrd="0" presId="urn:microsoft.com/office/officeart/2005/8/layout/chevron1"/>
    <dgm:cxn modelId="{DCCF0A30-3045-4067-9F01-FC1FBB848EBE}" type="presParOf" srcId="{6D94AEE1-E1C4-4440-AF31-EC27AAF0344F}" destId="{3868DBCD-21FF-444E-B5CB-2BFF6EF1A3C4}" srcOrd="3" destOrd="0" presId="urn:microsoft.com/office/officeart/2005/8/layout/chevron1"/>
    <dgm:cxn modelId="{D9DE3648-BCA4-4C62-A60D-77593CB3BB64}" type="presParOf" srcId="{6D94AEE1-E1C4-4440-AF31-EC27AAF0344F}" destId="{FE605BF6-925E-4A7A-A2F3-5E4155BC5276}" srcOrd="4" destOrd="0" presId="urn:microsoft.com/office/officeart/2005/8/layout/chevr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ED63-DB2E-4B84-9DD3-1378AEEFF2F7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34E7-41BF-4312-839C-34F87F1EA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ED63-DB2E-4B84-9DD3-1378AEEFF2F7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34E7-41BF-4312-839C-34F87F1EA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ED63-DB2E-4B84-9DD3-1378AEEFF2F7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34E7-41BF-4312-839C-34F87F1EA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ED63-DB2E-4B84-9DD3-1378AEEFF2F7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34E7-41BF-4312-839C-34F87F1EA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ED63-DB2E-4B84-9DD3-1378AEEFF2F7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34E7-41BF-4312-839C-34F87F1EA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ED63-DB2E-4B84-9DD3-1378AEEFF2F7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34E7-41BF-4312-839C-34F87F1EA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ED63-DB2E-4B84-9DD3-1378AEEFF2F7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34E7-41BF-4312-839C-34F87F1EA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ED63-DB2E-4B84-9DD3-1378AEEFF2F7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34E7-41BF-4312-839C-34F87F1EA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ED63-DB2E-4B84-9DD3-1378AEEFF2F7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34E7-41BF-4312-839C-34F87F1EA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ED63-DB2E-4B84-9DD3-1378AEEFF2F7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34E7-41BF-4312-839C-34F87F1EA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ED63-DB2E-4B84-9DD3-1378AEEFF2F7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34E7-41BF-4312-839C-34F87F1EA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ED63-DB2E-4B84-9DD3-1378AEEFF2F7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734E7-41BF-4312-839C-34F87F1EA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Взаимоотношения в семье</a:t>
            </a:r>
            <a:r>
              <a:rPr lang="kk-KZ" b="1" i="1" u="sng" dirty="0">
                <a:latin typeface="Times New Roman" pitchFamily="18" charset="0"/>
                <a:cs typeface="Times New Roman" pitchFamily="18" charset="0"/>
              </a:rPr>
              <a:t>, где воспитывается ребенок 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 с ОВР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КГУ «Карагандинская областная психолого-медико-педагогическая консультация»</a:t>
            </a:r>
            <a:endParaRPr lang="ru-RU" sz="2400" dirty="0"/>
          </a:p>
        </p:txBody>
      </p:sp>
      <p:pic>
        <p:nvPicPr>
          <p:cNvPr id="4" name="Picture 2" descr="C:\Users\Жанар\Desktop\ДОКЛАД\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57754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20 фраз, которые должен услышать каждый родитель ребенка с особенностями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643050"/>
          <a:ext cx="8329642" cy="38100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164821"/>
                <a:gridCol w="4164821"/>
              </a:tblGrid>
              <a:tr h="1857388">
                <a:tc>
                  <a:txBody>
                    <a:bodyPr/>
                    <a:lstStyle/>
                    <a:p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Терапия — это игра</a:t>
                      </a:r>
                    </a:p>
                    <a:p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Побывав на нескольких терапевтических курсах с сыном, я не раз была разочарована «несерьезным» подходом. С тех пор я повзрослела, многому научилась и поняла. Для детей терапия — это игра, а игра — это терапия. Я имею в виду, что лучшие психотерапевты ухитрялись заставить моего сына заниматься сложной деятельностью, от которой он наотрез отказывался, превратив ее в желанную игру. Я взяла это на заметку, и мы также поступаем дома.</a:t>
                      </a:r>
                      <a:endParaRPr lang="ru-RU" sz="1200" b="0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Игра — это терапия</a:t>
                      </a:r>
                    </a:p>
                    <a:p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Да, этот пункт отличается от номера пять. После окончания терапии мы искали для моего сына внеклассные занятия, которые принесли бы терапевтическую пользу. Он играл в хоккей на санках, бегал в легкоатлетической команде, учился стрелять из лука и брал уроки плавания. Все это — терапия. Он учится, веселится и становится сильнее. Беспроигрышная комбинация!</a:t>
                      </a:r>
                    </a:p>
                    <a:p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1552">
                <a:tc>
                  <a:txBody>
                    <a:bodyPr/>
                    <a:lstStyle/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 Найдите время, чтобы получить удовольствие от общения с детьми</a:t>
                      </a: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Мы, </a:t>
                      </a:r>
                      <a:r>
                        <a:rPr lang="ru-RU" sz="12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родители-супергерои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как правило, очень заняты. Наше расписание перегружено полезными делами. Поверьте, очень важно находить время для игр, смеха, глупостей и просто приятного времяпрепровождения со своими детьми. Читайте им, обнимайте их, занимайтесь тем, что для них интересно. Создавайте воспоминания за пределами больничных стен.</a:t>
                      </a:r>
                    </a:p>
                    <a:p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 Вам придется принимать тяжелые решения</a:t>
                      </a:r>
                    </a:p>
                    <a:p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Вам не избежать принятия болезненных решений, которые заставят сомневаться во всем, что вы знали или понимали. Знайте, что вы делаете все, что в ваших силах. Вспомните пункт номер три. Поговорите о своей дилемме с людьми, которые вас понимают, и доверьтесь себе. Кто, как не вы, сможет принять лучшее решение? Как только вы сделаете свой выбор, не переосмысливайте его — двигайтесь вперед. Легче сказать, чем сделать, но попробовать стоит.</a:t>
                      </a:r>
                    </a:p>
                    <a:p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Жанар\Desktop\ДОКЛАД\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009044" cy="1000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20 фраз, которые должен услышать каждый родитель ребенка с особенностями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643050"/>
          <a:ext cx="8329642" cy="432626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164821"/>
                <a:gridCol w="4164821"/>
              </a:tblGrid>
              <a:tr h="1857388">
                <a:tc>
                  <a:txBody>
                    <a:bodyPr/>
                    <a:lstStyle/>
                    <a:p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9. Вы не всегда будете делать все правильно</a:t>
                      </a:r>
                    </a:p>
                    <a:p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Многие из проблем, с которыми вы вынуждены сталкиваться, не имеют однозначного решения. Есть только менее болезненный из всех непростых вариантов. Вы делаете все, что в ваших силах. Однако иногда вы будете ошибаться, независимо от того, сколько бессонных ночей вы проводите в мучительных раздумьях о том, как справиться с ситуацией.</a:t>
                      </a:r>
                    </a:p>
                    <a:p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 Прощайте себя</a:t>
                      </a:r>
                    </a:p>
                    <a:p>
                      <a:pPr algn="just"/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Да, иногда, несмотря на самые лучшие намерения, вас ждут провалы. Неважно, как долго вы будете терзать себя чувством вины, — это не заставит вас чувствовать себя лучше и не поможет вам сделать лучший выбор. Помните, что многие сложные вопросы не имеют правильного ответа.</a:t>
                      </a:r>
                      <a:endParaRPr lang="ru-RU" sz="1200" b="0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1552">
                <a:tc>
                  <a:txBody>
                    <a:bodyPr/>
                    <a:lstStyle/>
                    <a:p>
                      <a:pPr algn="just"/>
                      <a:r>
                        <a:rPr lang="ru-RU" sz="12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11. Быть родителем трудно. Быть родителем ребенка с инвалидностью трудно вдвойне!</a:t>
                      </a:r>
                    </a:p>
                    <a:p>
                      <a:pPr algn="just"/>
                      <a:r>
                        <a:rPr lang="ru-RU" sz="12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Трудно, но иногда очень полезно. Это то, что дарит нам особое вдохновение и увлеченность. Наша жизнь становится глубокой и интересной. Вместе с вызовами приходят и награды. Иногда для этого нужно прислушаться к себе и заглянуть в свое сердце. Кто ищет — тот всегда найдет!</a:t>
                      </a:r>
                    </a:p>
                    <a:p>
                      <a:pPr algn="just"/>
                      <a:endParaRPr lang="ru-RU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12. Воспитание особого ребенка похоже на марафон</a:t>
                      </a:r>
                    </a:p>
                    <a:p>
                      <a:pPr algn="just"/>
                      <a:r>
                        <a:rPr lang="ru-RU" sz="12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тех, кто пытается выиграть марафон, нет никаких перерывов. Если вы хотите остаться в гонке, вы едите, пьете и даже справляете нужду во время бега. Но наш марафон будет продолжаться в обозримом будущем и дальше. Поэтому помните, что вам не нужно побеждать, просто дойдите до конца. Тот, кто не торопится на пьедестал, делает перерывы и останавливается. Пьет воду, перекусывает и наведывается в кабинку туалета, а только потом возвращается на беговую дорожку. Позвольте себе эти паузы и остановки, находите возможность побыть наедине с собой.</a:t>
                      </a:r>
                      <a:endParaRPr lang="ru-RU" sz="1200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Жанар\Desktop\ДОКЛАД\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009044" cy="1000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20 фраз, которые должен услышать каждый родитель ребенка с особенностями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142984"/>
          <a:ext cx="8329642" cy="51206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164821"/>
                <a:gridCol w="4164821"/>
              </a:tblGrid>
              <a:tr h="1857388">
                <a:tc>
                  <a:txBody>
                    <a:bodyPr/>
                    <a:lstStyle/>
                    <a:p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13. Не теряйте себя</a:t>
                      </a:r>
                    </a:p>
                    <a:p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 позволяйте тому факту, что вы — родитель ребенка с особыми потребностями, формировать или изменять вашу личность. Быть родителем ребенка с инвалидностью — это лишь часть нас. Когда вы сосредотачиваете всю свою жизнь, всего себя вокруг ребенка и его потребностей, вы можете легко забыть о том, кто вы такой. Найдите в своей жизни то, что приносит вам удовольствие: выпейте бокал вина вечером, купите обновку, вспомните любимое хобби.</a:t>
                      </a:r>
                    </a:p>
                    <a:p>
                      <a:endParaRPr lang="ru-RU" sz="1200" b="0" i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14. Сохраняйте чувство юмора</a:t>
                      </a:r>
                    </a:p>
                    <a:p>
                      <a:r>
                        <a:rPr lang="ru-RU" sz="1200" b="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Некоторые вещи действуют мне на нервы. Нас всех что-то беспокоит, сильно задевают чужие слова. Но если не следить за собой, вы можете стать слишком чувствительными к такому количеству тем, что люди начнут сторониться вас. Многие разговорные выражения, такие как «меня чуть не </a:t>
                      </a:r>
                      <a:r>
                        <a:rPr lang="ru-RU" sz="1200" b="0" i="1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lang="ru-RU" sz="1200" b="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 хватил удар» или «у меня чуть не случился сердечный приступ», приводят в замешательство родителей, чьи дети на самом деле перенесли инфаркт или инсульт. Напоминайте себе, что люди говорят это не для того, чтобы обидеть или расстроить вас.</a:t>
                      </a:r>
                      <a:endParaRPr lang="ru-RU" sz="1200" b="0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1552">
                <a:tc>
                  <a:txBody>
                    <a:bodyPr/>
                    <a:lstStyle/>
                    <a:p>
                      <a:r>
                        <a:rPr lang="ru-RU" sz="1200" b="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15. Радуйтесь мелочам!</a:t>
                      </a:r>
                    </a:p>
                    <a:p>
                      <a:r>
                        <a:rPr lang="ru-RU" sz="1200" b="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Хвастайтесь теми достижениями, которые могут показаться незначительными другим, но огромны для наших детей! Наши дети развиваются в своем темпе, многие навыки они усваивают поздно, а некоторые так и не смогут освоить. Шевельнулся палец ноги, который не мог шевельнуться раньше — отпразднуйте! Слово или предложение, улыбка или объятие… Любая маленькая вещь — повод для радости! Поделитесь этим с теми, кто любит вас и вашего ребенка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16. Не позволяйте родителям детей без инвалидности расстраивать вас</a:t>
                      </a:r>
                    </a:p>
                    <a:p>
                      <a:r>
                        <a:rPr lang="ru-RU" sz="1200" b="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Я знаю, как тяжело слышать от других родителей, что ребенок на полгода младше твоего уже ходит, а твой — еще нет. Или иметь дело с доброжелательным незнакомцем, который спрашивает, почему ваш двухлетний сын передвигается на попе, а не встает на ноги. Напоминайте себе, что эти люди не знакомы с вашими обстоятельствами. Объясняйте, учите, будьте терпеливы, повышайте осведомленность. И помните, что родители детей без инвалидности тоже заслуживают права хвастаться. Их гордость за достижения ребенка не означает, что они хотят задеть вашего малыша.</a:t>
                      </a:r>
                      <a:endParaRPr lang="ru-RU" sz="1200" b="0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i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Жанар\Desktop\ДОКЛАД\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38" cy="1062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20 фраз, которые должен услышать каждый родитель ребенка с особенностями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285860"/>
          <a:ext cx="8329642" cy="43891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164821"/>
                <a:gridCol w="4164821"/>
              </a:tblGrid>
              <a:tr h="1857388">
                <a:tc>
                  <a:txBody>
                    <a:bodyPr/>
                    <a:lstStyle/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17. Не сравнивайте</a:t>
                      </a: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 знаю, как тяжело слышать от других родителей, что ребенок на полгода младше твоего уже ходит, а твой — еще нет. Или иметь дело с доброжелательным незнакомцем, который спрашивает, почему ваш двухлетний сын передвигается на попе, а не встает на ноги. Напоминайте себе, что эти люди не знакомы с вашими обстоятельствами. Объясняйте, учите, будьте терпеливы, повышайте осведомленность. И помните, что родители детей без инвалидности тоже заслуживают права хвастаться. Их гордость за достижения ребенка не означает, что они хотят задеть вашего малыша.</a:t>
                      </a:r>
                      <a:endParaRPr lang="ru-RU" sz="1200" b="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18. Вам не обязательно быть «тем самым родителем»</a:t>
                      </a: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Знаете, тем самым, кто потратил десять часов на создание удивительной закуски в форме животного с усами из сельдерея. Тем, кто готовит очаровательные подарочки с лакомствами на любой праздник. Тем, кто каждый год находит самые крутые подарки для учителей. И чей ребенок всегда одет в самые симпатичные наряды, которые почему-то никогда не пачкаются. Если это вы «та самая» мама, снимаю перед вами шляпу! Такие мамы с милыми закусками и нарядными детьми всегда есть и будут вокруг нас. Поскольку у меня есть дела поважнее, пусть они купаются в лучах славы, — я не против!</a:t>
                      </a:r>
                      <a:endParaRPr lang="ru-RU" sz="1200" b="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1552">
                <a:tc>
                  <a:txBody>
                    <a:bodyPr/>
                    <a:lstStyle/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19. Берегите свой брак</a:t>
                      </a: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Брак — это тяжелая работа. Воспитание — это очень тяжелая работа. Воспитание ребенка с инвалидностью — это особенно тяжелая работа! Если вы состоите в браке или в отношениях, вкладывайте время и силы в сохранение и развитие семейных отношений. Дети от этого только выиграют.</a:t>
                      </a:r>
                      <a:endParaRPr lang="ru-RU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20. Доверяйте своим ощущениям</a:t>
                      </a: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 лучше всех знаете своих детей. Врачи, учителя, терапевты — отличные помощники и профессионалы. Но если вы не чувствуете, что вас слышат, или потребности вашего ребенка не удовлетворяются, обратитесь за помощью к другому специалисту. Не бойтесь бороться за своего ребенка и его интересы. Профессионалы являются экспертами в своей области, а вы — главный эксперт в том, что касается вашего ребенка.</a:t>
                      </a:r>
                      <a:b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lang="ru-RU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Жанар\Desktop\ДОКЛАД\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081120" cy="1071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«Слова- поддержки»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4286256"/>
            <a:ext cx="6186502" cy="1839907"/>
          </a:xfrm>
        </p:spPr>
        <p:txBody>
          <a:bodyPr/>
          <a:lstStyle/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Необходимо каждому произнести по два слова поддержки своему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соседу справа</a:t>
            </a:r>
            <a:r>
              <a:rPr lang="ru-RU" dirty="0" smtClean="0"/>
              <a:t>. 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Жанар\Desktop\ДОКЛАД\логоти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153196" cy="1142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286124"/>
            <a:ext cx="8229600" cy="64293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Благодарим за внимание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Жанар\Desktop\ДОКЛАД\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214421"/>
            <a:ext cx="1888731" cy="18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Принятия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неизбежного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Принятие и непринятие это глубокий личностный процесс, который требует времени, эмоциональных, а порой и физических сил. </a:t>
            </a:r>
          </a:p>
        </p:txBody>
      </p:sp>
      <p:pic>
        <p:nvPicPr>
          <p:cNvPr id="4" name="Picture 2" descr="C:\Users\Жанар\Desktop\ДОКЛАД\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441501" cy="1428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 этапов принятия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Жанар\Desktop\ДОКЛАД\логотип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85852" cy="1274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Жанар\Desktop\ДОКЛАД\логотип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85852" cy="1274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b="1" i="1" dirty="0" smtClean="0">
                <a:latin typeface="Times New Roman" pitchFamily="18" charset="0"/>
                <a:cs typeface="Times New Roman" pitchFamily="18" charset="0"/>
              </a:rPr>
              <a:t>Супруги</a:t>
            </a:r>
            <a:r>
              <a:rPr lang="ru-RU" sz="5300" dirty="0"/>
              <a:t/>
            </a:r>
            <a:br>
              <a:rPr lang="ru-RU" sz="5300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071546"/>
          <a:ext cx="8258204" cy="4787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3586178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Стадия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Риски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Возможности (как преодолеть)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Шок, отрицание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Уйти в молчанку, перестать обсуждать. Либо один из супругов либо оба. Один из супругов переходит на следующую стадию, второй его не понимает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Дать время друг другу для проживания. Начать говорить.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Гнев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Обвинение друг друга, возможно поиск подобных случаев в роду, скандалы, ощущения непонимания, отсутствие поддержки. Один из супругов переходит на следующую стадию или застревает на предыдущей, другой не понимает.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Обсуждать, договориться о границах. Если есть необходимость, на время ограничить  общения с токсичными родственниками.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Торг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Нереальные ожидания, большие, не приносящие результатов  траты на специалистов. Как белки в колесе. Ожидание чуда.  Один из супругов переходит на следующую стадию или застревает на предыдущей, другой не понимает.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Совместно знакомиться с литературой, вступать в сообщества родителей.  Внимательно читать отзывы о новых методах, препаратах. Стараться анализировать всю поступающую информацию.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Депрессия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Апатия, отдаление друг от друга. Мысленная «жвачка». Эмоциональная холодность друг к другу. Один из супругов переходит на следующую стадию или застревает на предыдущей, другой не понимает.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Дать время на проживание. Договориться, сколько можете позволить себе прибывать в таком состоянии. Обратиться к психологу.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Принятие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Не все семьи сохраняются. Один из супругов застревает на предыдущей стадии, другой не понимает.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Жанар\Desktop\ДОКЛАД\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2" cy="1274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Жанар\Desktop\ДОКЛАД\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081120" cy="10715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Родитель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000" b="1" i="1" dirty="0" err="1">
                <a:latin typeface="Times New Roman" pitchFamily="18" charset="0"/>
                <a:cs typeface="Times New Roman" pitchFamily="18" charset="0"/>
              </a:rPr>
              <a:t>нормотипичный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 ребенок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857232"/>
          <a:ext cx="8229600" cy="583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3286148"/>
                <a:gridCol w="3228940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Стадия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Риски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Возможности (как преодолеть)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Шок, отрицание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Не замечаем нормотипичного  ребенка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Помним о том, что нормотипичный ребенок в это же самое время проживает свое детство, которое больше не повторится.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Гнев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Зачастую обвиняем здорового ребенка  в том, что он не правильно относится к особенному брату или сестре. Срываемся на крики, ругань.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Нормотипичный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ребенок также может испытывать гнев. Учимся все вместе выплескивать гнев социально приемлемыми способами. Договариваемся о минутах уединения (даем время себе и ему остыть), организуем совместные активные физически напряженные игры.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Торг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 поисках чудесного средства для особенного ребенка уделяем нормотипичному все меньше времени. Подчиняем его распорядок дня распорядку занятий особенного ребенка. Просим его «потерпеть», если нормотипичный ребенок проявляет свои эмоции , обвиняем его в эгоизме.  Либо отстраняем нормотипичного от семейных сложностей – чувство отверженности.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Обговариваем с ребенком его обязанности и права в соответствии с его возрастом и возможностями. Помним  о том, что удобный ребенок не в полной мере счастлив. Разделяем время игр и прогулок между родителями и нормотипичным ребенком (мама сейчас гуляет с особенным, папа с нормотипичным и т.д).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Депрессия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Не замечаем нормотипичного  ребенка. Либо «скидываем» на его плечи заботу о ребенке с особенностями. Превращаем нормотипичного ребенка в няньку для особенного.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Прилагаем усилия на сокращение  времени на депрессию. Не отказываем во внимании нормотипичному ребенку. Говорим с ним о его чувствах.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Принятие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Взаимоотношение приходит в норму, появляется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возможность проживать собственное детство 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571480"/>
            <a:ext cx="6729402" cy="1214446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Взаимоотношение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родственниками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Жанар\Desktop\ДОКЛАД\логотип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85852" cy="1274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Сохранить собственное душевное и психическое равновесие. Не забрасывать свои потребности! 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Сохранить теплые близкие отношения с супругом и с другими детьми.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Адаптировать свою жизнь к особенностям ребенка, но не подчинить им  свою жизнь. 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Быть гибким, готовым к изменениям.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Адаптировать особого ребенка к жизни.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Жанар\Desktop\ДОКЛАД\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2" cy="1274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20 фраз, которые должен услышать каждый родитель ребенка с особенностями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развития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Дарла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Клейтон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357298"/>
          <a:ext cx="8329642" cy="47548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164821"/>
                <a:gridCol w="4164821"/>
              </a:tblGrid>
              <a:tr h="1920240">
                <a:tc>
                  <a:txBody>
                    <a:bodyPr/>
                    <a:lstStyle/>
                    <a:p>
                      <a:pPr algn="just"/>
                      <a:r>
                        <a:rPr lang="ru-RU" sz="1200" b="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1. Вы не одиноки</a:t>
                      </a:r>
                    </a:p>
                    <a:p>
                      <a:pPr algn="just"/>
                      <a:r>
                        <a:rPr lang="ru-RU" sz="1200" b="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Да, возможно, нет ни одного человека с таким же набором симптомов, как у вашего ребенка, но точно есть люди с похожей ситуацией. Найдите этих людей. Я не встретила ни одного человека с аналогичным «букетом» диагнозов, что есть у моего сына, но у меня есть знакомые по каждому отдельному диагнозу. Мы подружились и поддерживаем друг друга. Я захожу в одну из моих групп в </a:t>
                      </a:r>
                      <a:r>
                        <a:rPr lang="ru-RU" sz="1200" b="0" i="1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фейсбуке</a:t>
                      </a:r>
                      <a:r>
                        <a:rPr lang="ru-RU" sz="1200" b="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и сразу вспоминаю, что я не одна.</a:t>
                      </a:r>
                      <a:endParaRPr lang="ru-RU" sz="12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2. Вы тоже заслуживаете, чтобы о вас позаботились</a:t>
                      </a:r>
                    </a:p>
                    <a:p>
                      <a:r>
                        <a:rPr lang="ru-RU" sz="1200" b="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Забота о других стала вашим стилем жизни. Но не менее важно найти того, кто позаботится о вас. Вы можете попросить друзей или семью приготовить вам еду, или сходить в салон красоты, в кино или на свидание. Найдите время на то, что вас радует и побалуйте себя. Ведь вы этого действительно достойны!</a:t>
                      </a:r>
                    </a:p>
                    <a:p>
                      <a:endParaRPr lang="ru-RU" sz="12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1552">
                <a:tc>
                  <a:txBody>
                    <a:bodyPr/>
                    <a:lstStyle/>
                    <a:p>
                      <a:pPr algn="just"/>
                      <a:r>
                        <a:rPr lang="ru-RU" sz="1200" b="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3. Вы не идеальны — и это нормально!</a:t>
                      </a:r>
                    </a:p>
                    <a:p>
                      <a:pPr algn="just"/>
                      <a:r>
                        <a:rPr lang="ru-RU" sz="1200" b="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Никто не идеален. Мы все совершаем ошибки, но всегда есть выбор — оплакивать наши провалы или двигаться вперед. Попробуйте посмотреть на ситуацию под другим углом. Вы перепутали дату важного совещания, и на то была веская причина. Может быть, у вашего ребенка в школе был тяжелый день, и вам просто нужно было провести вечер вместе. Кто знает? В любом случае, вы не исправите ситуацию, терзая себя. Постарайтесь отпустить ее и живите дальше.</a:t>
                      </a:r>
                      <a:endParaRPr lang="ru-RU" sz="1600" b="0" i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4. Вы — </a:t>
                      </a:r>
                      <a:r>
                        <a:rPr lang="ru-RU" sz="1200" b="0" i="1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супергерой</a:t>
                      </a:r>
                      <a:r>
                        <a:rPr lang="ru-RU" sz="1200" b="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  <a:p>
                      <a:pPr algn="just"/>
                      <a:r>
                        <a:rPr lang="ru-RU" sz="1200" b="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Да, вы не сможете перепрыгнуть здание за один прыжок или бежать быстрее выпущенной пули, но все же вы — </a:t>
                      </a:r>
                      <a:r>
                        <a:rPr lang="ru-RU" sz="1200" b="0" i="1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супергерой</a:t>
                      </a:r>
                      <a:r>
                        <a:rPr lang="ru-RU" sz="1200" b="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. Каждый день вы справляетесь с задачами, которые кажутся невыполнимыми для обычных родителей. Вы разминаете напряженные мышцы, держите в голове весь список таблеток и делаете инъекции. Вы крепко держите кричащего ребенка во время болезненных медицинских процедур. Вы справляетесь с истериками и кризисами, в том числе и со своими. Вы вдохновляете ваших детей идти вперед. И даже когда в него не верят врачи, вы не теряете надежды. Вы — врач, медсестра, друг и опора. Вы — необычный родитель и необыкновенный человек!</a:t>
                      </a:r>
                    </a:p>
                    <a:p>
                      <a:endParaRPr lang="ru-RU" sz="12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Жанар\Desktop\ДОКЛАД\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081120" cy="1071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919</Words>
  <Application>Microsoft Office PowerPoint</Application>
  <PresentationFormat>Экран (4:3)</PresentationFormat>
  <Paragraphs>109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Взаимоотношения в семье, где воспитывается ребенок  с ОВР </vt:lpstr>
      <vt:lpstr>Принятия неизбежного</vt:lpstr>
      <vt:lpstr>5 этапов принятия</vt:lpstr>
      <vt:lpstr>Слайд 4</vt:lpstr>
      <vt:lpstr> Супруги </vt:lpstr>
      <vt:lpstr> Родитель и нормотипичный ребенок </vt:lpstr>
      <vt:lpstr> Взаимоотношение с родственниками </vt:lpstr>
      <vt:lpstr> Задачи  </vt:lpstr>
      <vt:lpstr>20 фраз, которые должен услышать каждый родитель ребенка с особенностями развития Дарла Клейтон </vt:lpstr>
      <vt:lpstr>20 фраз, которые должен услышать каждый родитель ребенка с особенностями развития</vt:lpstr>
      <vt:lpstr>20 фраз, которые должен услышать каждый родитель ребенка с особенностями развития</vt:lpstr>
      <vt:lpstr>20 фраз, которые должен услышать каждый родитель ребенка с особенностями развития</vt:lpstr>
      <vt:lpstr>20 фраз, которые должен услышать каждый родитель ребенка с особенностями развития</vt:lpstr>
      <vt:lpstr>«Слова- поддержки»</vt:lpstr>
      <vt:lpstr>Благодарим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Взаимоотношения в семье, где воспитывается ребенок  с ОВР</dc:title>
  <dc:creator>USER</dc:creator>
  <cp:lastModifiedBy>USER</cp:lastModifiedBy>
  <cp:revision>15</cp:revision>
  <dcterms:created xsi:type="dcterms:W3CDTF">2022-05-19T09:22:17Z</dcterms:created>
  <dcterms:modified xsi:type="dcterms:W3CDTF">2022-05-20T02:36:17Z</dcterms:modified>
</cp:coreProperties>
</file>