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29"/>
  </p:notesMasterIdLst>
  <p:handoutMasterIdLst>
    <p:handoutMasterId r:id="rId30"/>
  </p:handoutMasterIdLst>
  <p:sldIdLst>
    <p:sldId id="1866" r:id="rId5"/>
    <p:sldId id="1867" r:id="rId6"/>
    <p:sldId id="1868" r:id="rId7"/>
    <p:sldId id="1888" r:id="rId8"/>
    <p:sldId id="1870" r:id="rId9"/>
    <p:sldId id="1874" r:id="rId10"/>
    <p:sldId id="1873" r:id="rId11"/>
    <p:sldId id="1889" r:id="rId12"/>
    <p:sldId id="1890" r:id="rId13"/>
    <p:sldId id="1892" r:id="rId14"/>
    <p:sldId id="1893" r:id="rId15"/>
    <p:sldId id="1895" r:id="rId16"/>
    <p:sldId id="1896" r:id="rId17"/>
    <p:sldId id="1897" r:id="rId18"/>
    <p:sldId id="1894" r:id="rId19"/>
    <p:sldId id="1872" r:id="rId20"/>
    <p:sldId id="1898" r:id="rId21"/>
    <p:sldId id="1900" r:id="rId22"/>
    <p:sldId id="1901" r:id="rId23"/>
    <p:sldId id="1869" r:id="rId24"/>
    <p:sldId id="1899" r:id="rId25"/>
    <p:sldId id="1875" r:id="rId26"/>
    <p:sldId id="1876" r:id="rId27"/>
    <p:sldId id="190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70"/>
            <p14:sldId id="1874"/>
            <p14:sldId id="1873"/>
            <p14:sldId id="1889"/>
            <p14:sldId id="1890"/>
            <p14:sldId id="1892"/>
            <p14:sldId id="1893"/>
            <p14:sldId id="1895"/>
            <p14:sldId id="1896"/>
            <p14:sldId id="1897"/>
            <p14:sldId id="1894"/>
            <p14:sldId id="1872"/>
            <p14:sldId id="1898"/>
            <p14:sldId id="1900"/>
            <p14:sldId id="1901"/>
            <p14:sldId id="1869"/>
            <p14:sldId id="1899"/>
            <p14:sldId id="1875"/>
            <p14:sldId id="1876"/>
            <p14:sldId id="19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41" autoAdjust="0"/>
  </p:normalViewPr>
  <p:slideViewPr>
    <p:cSldViewPr snapToGrid="0">
      <p:cViewPr varScale="1">
        <p:scale>
          <a:sx n="102" d="100"/>
          <a:sy n="102" d="100"/>
        </p:scale>
        <p:origin x="924" y="10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516A8-8D12-461C-ACB7-40551418CFD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92345D0-A7ED-43BF-A358-94B570D993E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Инклюзивное образование Казахстана развивается в соответствии с требованиями международных конвенций и является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одним из приоритетных направлений государственной политики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6702F53B-D87E-43BD-BA35-E99053513A18}" type="parTrans" cxnId="{39B33A8C-D9D3-41EF-BC91-631BE072CCF8}">
      <dgm:prSet/>
      <dgm:spPr/>
      <dgm:t>
        <a:bodyPr/>
        <a:lstStyle/>
        <a:p>
          <a:endParaRPr lang="ru-RU"/>
        </a:p>
      </dgm:t>
    </dgm:pt>
    <dgm:pt modelId="{E88635FA-BD44-4227-8465-8F9FE3B5ECD6}" type="sibTrans" cxnId="{39B33A8C-D9D3-41EF-BC91-631BE072CCF8}">
      <dgm:prSet/>
      <dgm:spPr/>
      <dgm:t>
        <a:bodyPr/>
        <a:lstStyle/>
        <a:p>
          <a:endParaRPr lang="ru-RU"/>
        </a:p>
      </dgm:t>
    </dgm:pt>
    <dgm:pt modelId="{10C84E17-2A91-4D51-807C-AD91D911D872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Доступность и качество системы образования являются неотъемлемыми факторами, предопределяющими качество человеческого капитала в стране</a:t>
          </a:r>
        </a:p>
      </dgm:t>
    </dgm:pt>
    <dgm:pt modelId="{A1255079-9B9F-49B5-A828-CBB8332DF6FD}" type="parTrans" cxnId="{2B8796F6-84D9-4A99-AE15-B982B348A0E9}">
      <dgm:prSet/>
      <dgm:spPr/>
      <dgm:t>
        <a:bodyPr/>
        <a:lstStyle/>
        <a:p>
          <a:endParaRPr lang="ru-RU"/>
        </a:p>
      </dgm:t>
    </dgm:pt>
    <dgm:pt modelId="{E5924AC1-6BDB-42DD-8B76-C7291C8402D6}" type="sibTrans" cxnId="{2B8796F6-84D9-4A99-AE15-B982B348A0E9}">
      <dgm:prSet/>
      <dgm:spPr/>
      <dgm:t>
        <a:bodyPr/>
        <a:lstStyle/>
        <a:p>
          <a:endParaRPr lang="ru-RU"/>
        </a:p>
      </dgm:t>
    </dgm:pt>
    <dgm:pt modelId="{706FF769-9BB2-49E2-87E2-BCC2CC5746FE}">
      <dgm:prSet phldrT="[Текст]"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Будут созданы СППС обучающихся  в учебном процессе </a:t>
          </a:r>
        </a:p>
      </dgm:t>
    </dgm:pt>
    <dgm:pt modelId="{E08E0B23-420F-44F0-8B09-04A115B25D6F}" type="parTrans" cxnId="{3538C0D7-B0D4-43E8-BB27-18235C056C06}">
      <dgm:prSet/>
      <dgm:spPr/>
      <dgm:t>
        <a:bodyPr/>
        <a:lstStyle/>
        <a:p>
          <a:endParaRPr lang="ru-RU"/>
        </a:p>
      </dgm:t>
    </dgm:pt>
    <dgm:pt modelId="{8EB9299B-D6B3-4CF1-B3EF-6B5ED6F8B056}" type="sibTrans" cxnId="{3538C0D7-B0D4-43E8-BB27-18235C056C06}">
      <dgm:prSet/>
      <dgm:spPr/>
      <dgm:t>
        <a:bodyPr/>
        <a:lstStyle/>
        <a:p>
          <a:endParaRPr lang="ru-RU"/>
        </a:p>
      </dgm:t>
    </dgm:pt>
    <dgm:pt modelId="{179BD3AD-6212-4CE7-9CF2-DD8E345D1031}">
      <dgm:prSet phldrT="[Текст]"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Будет внедрена система многоуровневой психолого-педагогической поддержки детей с ограниченными возможностями</a:t>
          </a:r>
        </a:p>
      </dgm:t>
    </dgm:pt>
    <dgm:pt modelId="{C266A48B-488F-4DAF-B636-F77F7F247453}" type="parTrans" cxnId="{B3A75551-2A74-47C9-8E91-F2BE5FA93BC6}">
      <dgm:prSet/>
      <dgm:spPr/>
      <dgm:t>
        <a:bodyPr/>
        <a:lstStyle/>
        <a:p>
          <a:endParaRPr lang="ru-RU"/>
        </a:p>
      </dgm:t>
    </dgm:pt>
    <dgm:pt modelId="{B77DCF7D-F3C0-4548-B9F7-01A56FF93615}" type="sibTrans" cxnId="{B3A75551-2A74-47C9-8E91-F2BE5FA93BC6}">
      <dgm:prSet/>
      <dgm:spPr/>
      <dgm:t>
        <a:bodyPr/>
        <a:lstStyle/>
        <a:p>
          <a:endParaRPr lang="ru-RU"/>
        </a:p>
      </dgm:t>
    </dgm:pt>
    <dgm:pt modelId="{C49DAF9D-8476-4A22-AF74-FFD72AA82FD8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Утвержден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подушевой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норматив финансирования детей с особыми образовательными потребностями</a:t>
          </a:r>
        </a:p>
      </dgm:t>
    </dgm:pt>
    <dgm:pt modelId="{6CB1F634-FF77-466F-A69A-5472075F0E0D}" type="parTrans" cxnId="{37FD4090-1058-42B1-9C3D-879347381447}">
      <dgm:prSet/>
      <dgm:spPr/>
      <dgm:t>
        <a:bodyPr/>
        <a:lstStyle/>
        <a:p>
          <a:endParaRPr lang="ru-RU"/>
        </a:p>
      </dgm:t>
    </dgm:pt>
    <dgm:pt modelId="{8DC3C0E0-DE44-4FAA-8CA6-7931EF783BDA}" type="sibTrans" cxnId="{37FD4090-1058-42B1-9C3D-879347381447}">
      <dgm:prSet/>
      <dgm:spPr/>
      <dgm:t>
        <a:bodyPr/>
        <a:lstStyle/>
        <a:p>
          <a:endParaRPr lang="ru-RU"/>
        </a:p>
      </dgm:t>
    </dgm:pt>
    <dgm:pt modelId="{3EDD9F9B-D0EC-41C3-84B9-BDFB54FB240A}">
      <dgm:prSet phldrT="[Текст]" custT="1"/>
      <dgm:spPr/>
      <dgm:t>
        <a:bodyPr/>
        <a:lstStyle/>
        <a:p>
          <a:r>
            <a:rPr lang="ru-RU" sz="1000" dirty="0">
              <a:latin typeface="Times New Roman" pitchFamily="18" charset="0"/>
              <a:cs typeface="Times New Roman" pitchFamily="18" charset="0"/>
            </a:rPr>
            <a:t>Развитие инклюзивной культуры и практики будет включать: информационные кампании для повышения осведомленности общества о важности инклюзии; поддержку и систематическое обучение педагогов для работы с детьми с ООП; создание и внедрение учебных материалов, адаптированных для различных категорий детей.</a:t>
          </a:r>
        </a:p>
      </dgm:t>
    </dgm:pt>
    <dgm:pt modelId="{22C169AD-4E53-4AE9-8082-17AF092109EA}" type="parTrans" cxnId="{AEEB7621-4652-48F2-BBBA-01B5BD37909D}">
      <dgm:prSet/>
      <dgm:spPr/>
      <dgm:t>
        <a:bodyPr/>
        <a:lstStyle/>
        <a:p>
          <a:endParaRPr lang="ru-RU"/>
        </a:p>
      </dgm:t>
    </dgm:pt>
    <dgm:pt modelId="{22D8D66A-FF87-43A5-A5C0-AC63B5FBB293}" type="sibTrans" cxnId="{AEEB7621-4652-48F2-BBBA-01B5BD37909D}">
      <dgm:prSet/>
      <dgm:spPr/>
      <dgm:t>
        <a:bodyPr/>
        <a:lstStyle/>
        <a:p>
          <a:endParaRPr lang="ru-RU"/>
        </a:p>
      </dgm:t>
    </dgm:pt>
    <dgm:pt modelId="{1AB4BAEA-D3D6-4F9E-B3AD-B6E30AEA4ABD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Утверждены нормы по реализации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. образовательного заказа на специальную психолого-педагогическую поддержку</a:t>
          </a:r>
        </a:p>
      </dgm:t>
    </dgm:pt>
    <dgm:pt modelId="{3FD93562-EBE7-4759-950D-679B1FBA3025}" type="parTrans" cxnId="{FDE2D243-4869-413A-AFBE-8A750124F86B}">
      <dgm:prSet/>
      <dgm:spPr/>
      <dgm:t>
        <a:bodyPr/>
        <a:lstStyle/>
        <a:p>
          <a:endParaRPr lang="ru-RU"/>
        </a:p>
      </dgm:t>
    </dgm:pt>
    <dgm:pt modelId="{5F5F2DEF-7672-40F7-88D8-7A28B6A287E8}" type="sibTrans" cxnId="{FDE2D243-4869-413A-AFBE-8A750124F86B}">
      <dgm:prSet/>
      <dgm:spPr/>
      <dgm:t>
        <a:bodyPr/>
        <a:lstStyle/>
        <a:p>
          <a:endParaRPr lang="ru-RU"/>
        </a:p>
      </dgm:t>
    </dgm:pt>
    <dgm:pt modelId="{987BAF51-34AB-4380-A8C9-3553C83586AA}">
      <dgm:prSet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Будет внедрена национальная модель непрерывной системы инклюзивного образования (детский сад, школа, колледж</a:t>
          </a:r>
          <a:r>
            <a:rPr lang="ru-RU" sz="900" dirty="0"/>
            <a:t>).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A06BB54-C451-458A-AE8A-041658875BB4}" type="parTrans" cxnId="{060FC477-8652-46B3-A229-9A84C5FD39C3}">
      <dgm:prSet/>
      <dgm:spPr/>
      <dgm:t>
        <a:bodyPr/>
        <a:lstStyle/>
        <a:p>
          <a:endParaRPr lang="ru-RU"/>
        </a:p>
      </dgm:t>
    </dgm:pt>
    <dgm:pt modelId="{7C1404F2-366D-45C1-8EBE-9609278D8D1A}" type="sibTrans" cxnId="{060FC477-8652-46B3-A229-9A84C5FD39C3}">
      <dgm:prSet/>
      <dgm:spPr/>
      <dgm:t>
        <a:bodyPr/>
        <a:lstStyle/>
        <a:p>
          <a:endParaRPr lang="ru-RU"/>
        </a:p>
      </dgm:t>
    </dgm:pt>
    <dgm:pt modelId="{56A0D60B-9A64-4D5E-9494-B8F37F607335}">
      <dgm:prSet custT="1"/>
      <dgm:spPr/>
      <dgm:t>
        <a:bodyPr/>
        <a:lstStyle/>
        <a:p>
          <a:r>
            <a:rPr lang="ru-RU" sz="800" dirty="0">
              <a:latin typeface="Times New Roman" pitchFamily="18" charset="0"/>
              <a:cs typeface="Times New Roman" pitchFamily="18" charset="0"/>
            </a:rPr>
            <a:t>Будет внесено понятие "универсальный дизайн обучения", предполагающий создание учебных программ, материалов и методов, учитывающих разнообразие обучающихся и их потребности</a:t>
          </a:r>
        </a:p>
      </dgm:t>
    </dgm:pt>
    <dgm:pt modelId="{28222A3A-6686-4D8A-9DA7-D6597908ABD8}" type="parTrans" cxnId="{D1105522-BE87-45AE-BDE7-2FEDE868AEA0}">
      <dgm:prSet/>
      <dgm:spPr/>
      <dgm:t>
        <a:bodyPr/>
        <a:lstStyle/>
        <a:p>
          <a:endParaRPr lang="ru-RU"/>
        </a:p>
      </dgm:t>
    </dgm:pt>
    <dgm:pt modelId="{5C28F601-24B2-4CF0-ADA2-3C13773FDFE3}" type="sibTrans" cxnId="{D1105522-BE87-45AE-BDE7-2FEDE868AEA0}">
      <dgm:prSet/>
      <dgm:spPr/>
      <dgm:t>
        <a:bodyPr/>
        <a:lstStyle/>
        <a:p>
          <a:endParaRPr lang="ru-RU"/>
        </a:p>
      </dgm:t>
    </dgm:pt>
    <dgm:pt modelId="{5C6D7E78-75BC-4394-AEE1-C5519F2E19F3}" type="pres">
      <dgm:prSet presAssocID="{C6B516A8-8D12-461C-ACB7-40551418CF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71BC68-2C37-4E95-AEF1-75CACE4335C0}" type="pres">
      <dgm:prSet presAssocID="{292345D0-A7ED-43BF-A358-94B570D993E5}" presName="vertOne" presStyleCnt="0"/>
      <dgm:spPr/>
    </dgm:pt>
    <dgm:pt modelId="{99B0F3B3-3E1F-4443-874A-312851D9026C}" type="pres">
      <dgm:prSet presAssocID="{292345D0-A7ED-43BF-A358-94B570D993E5}" presName="txOne" presStyleLbl="node0" presStyleIdx="0" presStyleCnt="2" custLinFactNeighborX="5967" custLinFactNeighborY="36393">
        <dgm:presLayoutVars>
          <dgm:chPref val="3"/>
        </dgm:presLayoutVars>
      </dgm:prSet>
      <dgm:spPr/>
    </dgm:pt>
    <dgm:pt modelId="{4C3205AC-BB01-4FA7-9B84-F23C5830C877}" type="pres">
      <dgm:prSet presAssocID="{292345D0-A7ED-43BF-A358-94B570D993E5}" presName="parTransOne" presStyleCnt="0"/>
      <dgm:spPr/>
    </dgm:pt>
    <dgm:pt modelId="{4481C13C-32C4-4F99-8171-2ABABE2F0A33}" type="pres">
      <dgm:prSet presAssocID="{292345D0-A7ED-43BF-A358-94B570D993E5}" presName="horzOne" presStyleCnt="0"/>
      <dgm:spPr/>
    </dgm:pt>
    <dgm:pt modelId="{96B61C3C-0703-49F6-84F0-0E096B0CB415}" type="pres">
      <dgm:prSet presAssocID="{10C84E17-2A91-4D51-807C-AD91D911D872}" presName="vertTwo" presStyleCnt="0"/>
      <dgm:spPr/>
    </dgm:pt>
    <dgm:pt modelId="{FCBEA745-30DC-490B-816B-736B94FD02AD}" type="pres">
      <dgm:prSet presAssocID="{10C84E17-2A91-4D51-807C-AD91D911D872}" presName="txTwo" presStyleLbl="node2" presStyleIdx="0" presStyleCnt="3" custLinFactNeighborX="15897">
        <dgm:presLayoutVars>
          <dgm:chPref val="3"/>
        </dgm:presLayoutVars>
      </dgm:prSet>
      <dgm:spPr/>
    </dgm:pt>
    <dgm:pt modelId="{D6511866-8BD3-4507-A9F7-0D82362555C9}" type="pres">
      <dgm:prSet presAssocID="{10C84E17-2A91-4D51-807C-AD91D911D872}" presName="parTransTwo" presStyleCnt="0"/>
      <dgm:spPr/>
    </dgm:pt>
    <dgm:pt modelId="{D49DC8C2-135E-4A7D-A8F5-723464C2D423}" type="pres">
      <dgm:prSet presAssocID="{10C84E17-2A91-4D51-807C-AD91D911D872}" presName="horzTwo" presStyleCnt="0"/>
      <dgm:spPr/>
    </dgm:pt>
    <dgm:pt modelId="{165ACC9B-95E2-457E-BCE4-4005AAB4C276}" type="pres">
      <dgm:prSet presAssocID="{706FF769-9BB2-49E2-87E2-BCC2CC5746FE}" presName="vertThree" presStyleCnt="0"/>
      <dgm:spPr/>
    </dgm:pt>
    <dgm:pt modelId="{DAD91796-D92A-4329-996A-8A3DB596E72A}" type="pres">
      <dgm:prSet presAssocID="{706FF769-9BB2-49E2-87E2-BCC2CC5746FE}" presName="txThree" presStyleLbl="node3" presStyleIdx="0" presStyleCnt="4" custScaleX="138948" custLinFactNeighborX="80363" custLinFactNeighborY="-645">
        <dgm:presLayoutVars>
          <dgm:chPref val="3"/>
        </dgm:presLayoutVars>
      </dgm:prSet>
      <dgm:spPr/>
    </dgm:pt>
    <dgm:pt modelId="{D5918997-2F07-4092-8EFF-FBECFDDE56BE}" type="pres">
      <dgm:prSet presAssocID="{706FF769-9BB2-49E2-87E2-BCC2CC5746FE}" presName="horzThree" presStyleCnt="0"/>
      <dgm:spPr/>
    </dgm:pt>
    <dgm:pt modelId="{28AA5517-1DBC-40DE-AB3E-15947A5E847C}" type="pres">
      <dgm:prSet presAssocID="{8EB9299B-D6B3-4CF1-B3EF-6B5ED6F8B056}" presName="sibSpaceThree" presStyleCnt="0"/>
      <dgm:spPr/>
    </dgm:pt>
    <dgm:pt modelId="{9FF22F41-5C91-4493-832C-F073178B84DA}" type="pres">
      <dgm:prSet presAssocID="{179BD3AD-6212-4CE7-9CF2-DD8E345D1031}" presName="vertThree" presStyleCnt="0"/>
      <dgm:spPr/>
    </dgm:pt>
    <dgm:pt modelId="{E28B6AE4-C6C2-47F2-8B7A-C8E2222D3906}" type="pres">
      <dgm:prSet presAssocID="{179BD3AD-6212-4CE7-9CF2-DD8E345D1031}" presName="txThree" presStyleLbl="node3" presStyleIdx="1" presStyleCnt="4" custScaleX="148185" custLinFactX="31156" custLinFactNeighborX="100000" custLinFactNeighborY="-764">
        <dgm:presLayoutVars>
          <dgm:chPref val="3"/>
        </dgm:presLayoutVars>
      </dgm:prSet>
      <dgm:spPr/>
    </dgm:pt>
    <dgm:pt modelId="{AEB25619-A12F-4E23-8163-884110C2C8AE}" type="pres">
      <dgm:prSet presAssocID="{179BD3AD-6212-4CE7-9CF2-DD8E345D1031}" presName="horzThree" presStyleCnt="0"/>
      <dgm:spPr/>
    </dgm:pt>
    <dgm:pt modelId="{CA3F7815-1C9A-4D54-8B7B-D9D153623776}" type="pres">
      <dgm:prSet presAssocID="{B77DCF7D-F3C0-4548-B9F7-01A56FF93615}" presName="sibSpaceThree" presStyleCnt="0"/>
      <dgm:spPr/>
    </dgm:pt>
    <dgm:pt modelId="{546ED518-0EFB-412A-B219-10B65DAF1125}" type="pres">
      <dgm:prSet presAssocID="{987BAF51-34AB-4380-A8C9-3553C83586AA}" presName="vertThree" presStyleCnt="0"/>
      <dgm:spPr/>
    </dgm:pt>
    <dgm:pt modelId="{73028C80-C449-406D-BC90-1516190FA451}" type="pres">
      <dgm:prSet presAssocID="{987BAF51-34AB-4380-A8C9-3553C83586AA}" presName="txThree" presStyleLbl="node3" presStyleIdx="2" presStyleCnt="4" custScaleX="138570" custLinFactX="84813" custLinFactNeighborX="100000" custLinFactNeighborY="-1551">
        <dgm:presLayoutVars>
          <dgm:chPref val="3"/>
        </dgm:presLayoutVars>
      </dgm:prSet>
      <dgm:spPr/>
    </dgm:pt>
    <dgm:pt modelId="{7A8C3A64-D67B-4932-A562-EFAD4673A968}" type="pres">
      <dgm:prSet presAssocID="{987BAF51-34AB-4380-A8C9-3553C83586AA}" presName="horzThree" presStyleCnt="0"/>
      <dgm:spPr/>
    </dgm:pt>
    <dgm:pt modelId="{7A817BD8-74C4-4E72-A9CF-B32500187244}" type="pres">
      <dgm:prSet presAssocID="{E5924AC1-6BDB-42DD-8B76-C7291C8402D6}" presName="sibSpaceTwo" presStyleCnt="0"/>
      <dgm:spPr/>
    </dgm:pt>
    <dgm:pt modelId="{EF95493A-19B2-4B07-81F5-F28EC7958E30}" type="pres">
      <dgm:prSet presAssocID="{1AB4BAEA-D3D6-4F9E-B3AD-B6E30AEA4ABD}" presName="vertTwo" presStyleCnt="0"/>
      <dgm:spPr/>
    </dgm:pt>
    <dgm:pt modelId="{400D34FB-981C-4CB2-BBBE-E37382485F8B}" type="pres">
      <dgm:prSet presAssocID="{1AB4BAEA-D3D6-4F9E-B3AD-B6E30AEA4ABD}" presName="txTwo" presStyleLbl="node2" presStyleIdx="1" presStyleCnt="3" custScaleX="320855" custLinFactX="1177" custLinFactNeighborX="100000" custLinFactNeighborY="1115">
        <dgm:presLayoutVars>
          <dgm:chPref val="3"/>
        </dgm:presLayoutVars>
      </dgm:prSet>
      <dgm:spPr/>
    </dgm:pt>
    <dgm:pt modelId="{274CBDA7-E541-4F49-B6DB-A75A5562413B}" type="pres">
      <dgm:prSet presAssocID="{1AB4BAEA-D3D6-4F9E-B3AD-B6E30AEA4ABD}" presName="horzTwo" presStyleCnt="0"/>
      <dgm:spPr/>
    </dgm:pt>
    <dgm:pt modelId="{B2BF3813-0F5F-4AA8-A1AF-85EA11B7B2CA}" type="pres">
      <dgm:prSet presAssocID="{5F5F2DEF-7672-40F7-88D8-7A28B6A287E8}" presName="sibSpaceTwo" presStyleCnt="0"/>
      <dgm:spPr/>
    </dgm:pt>
    <dgm:pt modelId="{7FD3D022-8448-48F1-8337-BD50102F8BF9}" type="pres">
      <dgm:prSet presAssocID="{C49DAF9D-8476-4A22-AF74-FFD72AA82FD8}" presName="vertTwo" presStyleCnt="0"/>
      <dgm:spPr/>
    </dgm:pt>
    <dgm:pt modelId="{3938E797-9387-4715-90CA-1A812659446C}" type="pres">
      <dgm:prSet presAssocID="{C49DAF9D-8476-4A22-AF74-FFD72AA82FD8}" presName="txTwo" presStyleLbl="node2" presStyleIdx="2" presStyleCnt="3" custScaleX="75120" custLinFactNeighborX="26765" custLinFactNeighborY="9099">
        <dgm:presLayoutVars>
          <dgm:chPref val="3"/>
        </dgm:presLayoutVars>
      </dgm:prSet>
      <dgm:spPr/>
    </dgm:pt>
    <dgm:pt modelId="{9847B0D1-BECD-40F3-B86B-46C5FAD92F0D}" type="pres">
      <dgm:prSet presAssocID="{C49DAF9D-8476-4A22-AF74-FFD72AA82FD8}" presName="parTransTwo" presStyleCnt="0"/>
      <dgm:spPr/>
    </dgm:pt>
    <dgm:pt modelId="{CD259AEF-C9EB-4812-A165-839AA7B3829F}" type="pres">
      <dgm:prSet presAssocID="{C49DAF9D-8476-4A22-AF74-FFD72AA82FD8}" presName="horzTwo" presStyleCnt="0"/>
      <dgm:spPr/>
    </dgm:pt>
    <dgm:pt modelId="{0043B9BA-54B3-4435-8112-3D955E70292F}" type="pres">
      <dgm:prSet presAssocID="{3EDD9F9B-D0EC-41C3-84B9-BDFB54FB240A}" presName="vertThree" presStyleCnt="0"/>
      <dgm:spPr/>
    </dgm:pt>
    <dgm:pt modelId="{3603AC00-B516-4B71-8BBF-2290A4C4DCCE}" type="pres">
      <dgm:prSet presAssocID="{3EDD9F9B-D0EC-41C3-84B9-BDFB54FB240A}" presName="txThree" presStyleLbl="node3" presStyleIdx="3" presStyleCnt="4" custScaleX="391180" custLinFactX="2487" custLinFactNeighborX="100000" custLinFactNeighborY="-2196">
        <dgm:presLayoutVars>
          <dgm:chPref val="3"/>
        </dgm:presLayoutVars>
      </dgm:prSet>
      <dgm:spPr/>
    </dgm:pt>
    <dgm:pt modelId="{EEBD0576-A3D9-4324-BD1D-41670C2AA16D}" type="pres">
      <dgm:prSet presAssocID="{3EDD9F9B-D0EC-41C3-84B9-BDFB54FB240A}" presName="horzThree" presStyleCnt="0"/>
      <dgm:spPr/>
    </dgm:pt>
    <dgm:pt modelId="{2B4EA9A1-EC10-4C24-A9F9-575CABCF635E}" type="pres">
      <dgm:prSet presAssocID="{E88635FA-BD44-4227-8465-8F9FE3B5ECD6}" presName="sibSpaceOne" presStyleCnt="0"/>
      <dgm:spPr/>
    </dgm:pt>
    <dgm:pt modelId="{F249C565-844B-472D-BFEE-77BCF8811820}" type="pres">
      <dgm:prSet presAssocID="{56A0D60B-9A64-4D5E-9494-B8F37F607335}" presName="vertOne" presStyleCnt="0"/>
      <dgm:spPr/>
    </dgm:pt>
    <dgm:pt modelId="{64063246-432F-4292-8A67-A7D0433EF999}" type="pres">
      <dgm:prSet presAssocID="{56A0D60B-9A64-4D5E-9494-B8F37F607335}" presName="txOne" presStyleLbl="node0" presStyleIdx="1" presStyleCnt="2" custScaleX="148683" custLinFactX="-200000" custLinFactY="100000" custLinFactNeighborX="-295275" custLinFactNeighborY="116705">
        <dgm:presLayoutVars>
          <dgm:chPref val="3"/>
        </dgm:presLayoutVars>
      </dgm:prSet>
      <dgm:spPr/>
    </dgm:pt>
    <dgm:pt modelId="{B126393E-A92E-4670-91A1-62A6CBB15E4B}" type="pres">
      <dgm:prSet presAssocID="{56A0D60B-9A64-4D5E-9494-B8F37F607335}" presName="horzOne" presStyleCnt="0"/>
      <dgm:spPr/>
    </dgm:pt>
  </dgm:ptLst>
  <dgm:cxnLst>
    <dgm:cxn modelId="{3285BE09-CCE5-4913-9D49-4F827A141BFD}" type="presOf" srcId="{292345D0-A7ED-43BF-A358-94B570D993E5}" destId="{99B0F3B3-3E1F-4443-874A-312851D9026C}" srcOrd="0" destOrd="0" presId="urn:microsoft.com/office/officeart/2005/8/layout/hierarchy4"/>
    <dgm:cxn modelId="{AEEB7621-4652-48F2-BBBA-01B5BD37909D}" srcId="{C49DAF9D-8476-4A22-AF74-FFD72AA82FD8}" destId="{3EDD9F9B-D0EC-41C3-84B9-BDFB54FB240A}" srcOrd="0" destOrd="0" parTransId="{22C169AD-4E53-4AE9-8082-17AF092109EA}" sibTransId="{22D8D66A-FF87-43A5-A5C0-AC63B5FBB293}"/>
    <dgm:cxn modelId="{D1105522-BE87-45AE-BDE7-2FEDE868AEA0}" srcId="{C6B516A8-8D12-461C-ACB7-40551418CFDD}" destId="{56A0D60B-9A64-4D5E-9494-B8F37F607335}" srcOrd="1" destOrd="0" parTransId="{28222A3A-6686-4D8A-9DA7-D6597908ABD8}" sibTransId="{5C28F601-24B2-4CF0-ADA2-3C13773FDFE3}"/>
    <dgm:cxn modelId="{0E224123-6DE9-44D0-BF54-F2C74B01220D}" type="presOf" srcId="{C6B516A8-8D12-461C-ACB7-40551418CFDD}" destId="{5C6D7E78-75BC-4394-AEE1-C5519F2E19F3}" srcOrd="0" destOrd="0" presId="urn:microsoft.com/office/officeart/2005/8/layout/hierarchy4"/>
    <dgm:cxn modelId="{FDE2D243-4869-413A-AFBE-8A750124F86B}" srcId="{292345D0-A7ED-43BF-A358-94B570D993E5}" destId="{1AB4BAEA-D3D6-4F9E-B3AD-B6E30AEA4ABD}" srcOrd="1" destOrd="0" parTransId="{3FD93562-EBE7-4759-950D-679B1FBA3025}" sibTransId="{5F5F2DEF-7672-40F7-88D8-7A28B6A287E8}"/>
    <dgm:cxn modelId="{DB281B67-93D0-40F3-9DCA-4499CCF161DF}" type="presOf" srcId="{C49DAF9D-8476-4A22-AF74-FFD72AA82FD8}" destId="{3938E797-9387-4715-90CA-1A812659446C}" srcOrd="0" destOrd="0" presId="urn:microsoft.com/office/officeart/2005/8/layout/hierarchy4"/>
    <dgm:cxn modelId="{06D7BA49-437D-415D-B671-F9D7C63C6865}" type="presOf" srcId="{3EDD9F9B-D0EC-41C3-84B9-BDFB54FB240A}" destId="{3603AC00-B516-4B71-8BBF-2290A4C4DCCE}" srcOrd="0" destOrd="0" presId="urn:microsoft.com/office/officeart/2005/8/layout/hierarchy4"/>
    <dgm:cxn modelId="{B3A75551-2A74-47C9-8E91-F2BE5FA93BC6}" srcId="{10C84E17-2A91-4D51-807C-AD91D911D872}" destId="{179BD3AD-6212-4CE7-9CF2-DD8E345D1031}" srcOrd="1" destOrd="0" parTransId="{C266A48B-488F-4DAF-B636-F77F7F247453}" sibTransId="{B77DCF7D-F3C0-4548-B9F7-01A56FF93615}"/>
    <dgm:cxn modelId="{060FC477-8652-46B3-A229-9A84C5FD39C3}" srcId="{10C84E17-2A91-4D51-807C-AD91D911D872}" destId="{987BAF51-34AB-4380-A8C9-3553C83586AA}" srcOrd="2" destOrd="0" parTransId="{CA06BB54-C451-458A-AE8A-041658875BB4}" sibTransId="{7C1404F2-366D-45C1-8EBE-9609278D8D1A}"/>
    <dgm:cxn modelId="{1968AF78-06B9-43C4-9776-1220DB7B550E}" type="presOf" srcId="{1AB4BAEA-D3D6-4F9E-B3AD-B6E30AEA4ABD}" destId="{400D34FB-981C-4CB2-BBBE-E37382485F8B}" srcOrd="0" destOrd="0" presId="urn:microsoft.com/office/officeart/2005/8/layout/hierarchy4"/>
    <dgm:cxn modelId="{68E6C287-0B0F-4BFB-A94A-CE791EC4311D}" type="presOf" srcId="{10C84E17-2A91-4D51-807C-AD91D911D872}" destId="{FCBEA745-30DC-490B-816B-736B94FD02AD}" srcOrd="0" destOrd="0" presId="urn:microsoft.com/office/officeart/2005/8/layout/hierarchy4"/>
    <dgm:cxn modelId="{39B33A8C-D9D3-41EF-BC91-631BE072CCF8}" srcId="{C6B516A8-8D12-461C-ACB7-40551418CFDD}" destId="{292345D0-A7ED-43BF-A358-94B570D993E5}" srcOrd="0" destOrd="0" parTransId="{6702F53B-D87E-43BD-BA35-E99053513A18}" sibTransId="{E88635FA-BD44-4227-8465-8F9FE3B5ECD6}"/>
    <dgm:cxn modelId="{37FD4090-1058-42B1-9C3D-879347381447}" srcId="{292345D0-A7ED-43BF-A358-94B570D993E5}" destId="{C49DAF9D-8476-4A22-AF74-FFD72AA82FD8}" srcOrd="2" destOrd="0" parTransId="{6CB1F634-FF77-466F-A69A-5472075F0E0D}" sibTransId="{8DC3C0E0-DE44-4FAA-8CA6-7931EF783BDA}"/>
    <dgm:cxn modelId="{16C4D8A2-8B95-4D75-8107-135CC3F6DEF6}" type="presOf" srcId="{987BAF51-34AB-4380-A8C9-3553C83586AA}" destId="{73028C80-C449-406D-BC90-1516190FA451}" srcOrd="0" destOrd="0" presId="urn:microsoft.com/office/officeart/2005/8/layout/hierarchy4"/>
    <dgm:cxn modelId="{CCB0A0B1-E4ED-45BF-B0BB-CDD3307CE04E}" type="presOf" srcId="{706FF769-9BB2-49E2-87E2-BCC2CC5746FE}" destId="{DAD91796-D92A-4329-996A-8A3DB596E72A}" srcOrd="0" destOrd="0" presId="urn:microsoft.com/office/officeart/2005/8/layout/hierarchy4"/>
    <dgm:cxn modelId="{7929F6C5-96DB-42D2-884F-7F579B9BF76C}" type="presOf" srcId="{56A0D60B-9A64-4D5E-9494-B8F37F607335}" destId="{64063246-432F-4292-8A67-A7D0433EF999}" srcOrd="0" destOrd="0" presId="urn:microsoft.com/office/officeart/2005/8/layout/hierarchy4"/>
    <dgm:cxn modelId="{3538C0D7-B0D4-43E8-BB27-18235C056C06}" srcId="{10C84E17-2A91-4D51-807C-AD91D911D872}" destId="{706FF769-9BB2-49E2-87E2-BCC2CC5746FE}" srcOrd="0" destOrd="0" parTransId="{E08E0B23-420F-44F0-8B09-04A115B25D6F}" sibTransId="{8EB9299B-D6B3-4CF1-B3EF-6B5ED6F8B056}"/>
    <dgm:cxn modelId="{363213EE-1799-43EE-A2FB-8C1272C60A65}" type="presOf" srcId="{179BD3AD-6212-4CE7-9CF2-DD8E345D1031}" destId="{E28B6AE4-C6C2-47F2-8B7A-C8E2222D3906}" srcOrd="0" destOrd="0" presId="urn:microsoft.com/office/officeart/2005/8/layout/hierarchy4"/>
    <dgm:cxn modelId="{2B8796F6-84D9-4A99-AE15-B982B348A0E9}" srcId="{292345D0-A7ED-43BF-A358-94B570D993E5}" destId="{10C84E17-2A91-4D51-807C-AD91D911D872}" srcOrd="0" destOrd="0" parTransId="{A1255079-9B9F-49B5-A828-CBB8332DF6FD}" sibTransId="{E5924AC1-6BDB-42DD-8B76-C7291C8402D6}"/>
    <dgm:cxn modelId="{0FFA5178-B5BF-428C-BF81-7CA68930E482}" type="presParOf" srcId="{5C6D7E78-75BC-4394-AEE1-C5519F2E19F3}" destId="{1071BC68-2C37-4E95-AEF1-75CACE4335C0}" srcOrd="0" destOrd="0" presId="urn:microsoft.com/office/officeart/2005/8/layout/hierarchy4"/>
    <dgm:cxn modelId="{F50AE690-11B8-4DB4-ABB1-23166E0708D3}" type="presParOf" srcId="{1071BC68-2C37-4E95-AEF1-75CACE4335C0}" destId="{99B0F3B3-3E1F-4443-874A-312851D9026C}" srcOrd="0" destOrd="0" presId="urn:microsoft.com/office/officeart/2005/8/layout/hierarchy4"/>
    <dgm:cxn modelId="{752D21B4-85E9-450C-997C-622669B56AE2}" type="presParOf" srcId="{1071BC68-2C37-4E95-AEF1-75CACE4335C0}" destId="{4C3205AC-BB01-4FA7-9B84-F23C5830C877}" srcOrd="1" destOrd="0" presId="urn:microsoft.com/office/officeart/2005/8/layout/hierarchy4"/>
    <dgm:cxn modelId="{810020FA-1443-4F12-AF83-65CDA59882D5}" type="presParOf" srcId="{1071BC68-2C37-4E95-AEF1-75CACE4335C0}" destId="{4481C13C-32C4-4F99-8171-2ABABE2F0A33}" srcOrd="2" destOrd="0" presId="urn:microsoft.com/office/officeart/2005/8/layout/hierarchy4"/>
    <dgm:cxn modelId="{0AC722DC-9752-4833-B479-C2D167AA672B}" type="presParOf" srcId="{4481C13C-32C4-4F99-8171-2ABABE2F0A33}" destId="{96B61C3C-0703-49F6-84F0-0E096B0CB415}" srcOrd="0" destOrd="0" presId="urn:microsoft.com/office/officeart/2005/8/layout/hierarchy4"/>
    <dgm:cxn modelId="{3C0241A9-5390-46DD-84DE-58227D120863}" type="presParOf" srcId="{96B61C3C-0703-49F6-84F0-0E096B0CB415}" destId="{FCBEA745-30DC-490B-816B-736B94FD02AD}" srcOrd="0" destOrd="0" presId="urn:microsoft.com/office/officeart/2005/8/layout/hierarchy4"/>
    <dgm:cxn modelId="{624B2185-2F9C-4FE4-B423-4E0B72CDE4B8}" type="presParOf" srcId="{96B61C3C-0703-49F6-84F0-0E096B0CB415}" destId="{D6511866-8BD3-4507-A9F7-0D82362555C9}" srcOrd="1" destOrd="0" presId="urn:microsoft.com/office/officeart/2005/8/layout/hierarchy4"/>
    <dgm:cxn modelId="{13279B33-4D92-4A0D-A53B-06492AD997C8}" type="presParOf" srcId="{96B61C3C-0703-49F6-84F0-0E096B0CB415}" destId="{D49DC8C2-135E-4A7D-A8F5-723464C2D423}" srcOrd="2" destOrd="0" presId="urn:microsoft.com/office/officeart/2005/8/layout/hierarchy4"/>
    <dgm:cxn modelId="{8AE1C369-DB5B-4CB0-A409-CB82E89FF1B6}" type="presParOf" srcId="{D49DC8C2-135E-4A7D-A8F5-723464C2D423}" destId="{165ACC9B-95E2-457E-BCE4-4005AAB4C276}" srcOrd="0" destOrd="0" presId="urn:microsoft.com/office/officeart/2005/8/layout/hierarchy4"/>
    <dgm:cxn modelId="{CF6BF485-B66E-4491-9B6D-C39EAADE0C01}" type="presParOf" srcId="{165ACC9B-95E2-457E-BCE4-4005AAB4C276}" destId="{DAD91796-D92A-4329-996A-8A3DB596E72A}" srcOrd="0" destOrd="0" presId="urn:microsoft.com/office/officeart/2005/8/layout/hierarchy4"/>
    <dgm:cxn modelId="{0E1FDB37-B9E2-4101-9E38-EB913CF663D4}" type="presParOf" srcId="{165ACC9B-95E2-457E-BCE4-4005AAB4C276}" destId="{D5918997-2F07-4092-8EFF-FBECFDDE56BE}" srcOrd="1" destOrd="0" presId="urn:microsoft.com/office/officeart/2005/8/layout/hierarchy4"/>
    <dgm:cxn modelId="{D9ABE76C-9946-4257-BFBA-F199A9BEF53F}" type="presParOf" srcId="{D49DC8C2-135E-4A7D-A8F5-723464C2D423}" destId="{28AA5517-1DBC-40DE-AB3E-15947A5E847C}" srcOrd="1" destOrd="0" presId="urn:microsoft.com/office/officeart/2005/8/layout/hierarchy4"/>
    <dgm:cxn modelId="{DC4BB824-E128-491A-851F-FA1B2F4B260F}" type="presParOf" srcId="{D49DC8C2-135E-4A7D-A8F5-723464C2D423}" destId="{9FF22F41-5C91-4493-832C-F073178B84DA}" srcOrd="2" destOrd="0" presId="urn:microsoft.com/office/officeart/2005/8/layout/hierarchy4"/>
    <dgm:cxn modelId="{711CB90D-11B3-4D79-A1E7-64CBA439E7DD}" type="presParOf" srcId="{9FF22F41-5C91-4493-832C-F073178B84DA}" destId="{E28B6AE4-C6C2-47F2-8B7A-C8E2222D3906}" srcOrd="0" destOrd="0" presId="urn:microsoft.com/office/officeart/2005/8/layout/hierarchy4"/>
    <dgm:cxn modelId="{08C0101B-D541-417D-8939-6C56EE8852CA}" type="presParOf" srcId="{9FF22F41-5C91-4493-832C-F073178B84DA}" destId="{AEB25619-A12F-4E23-8163-884110C2C8AE}" srcOrd="1" destOrd="0" presId="urn:microsoft.com/office/officeart/2005/8/layout/hierarchy4"/>
    <dgm:cxn modelId="{DB097A45-25E3-4799-A9C9-DA389A0817F6}" type="presParOf" srcId="{D49DC8C2-135E-4A7D-A8F5-723464C2D423}" destId="{CA3F7815-1C9A-4D54-8B7B-D9D153623776}" srcOrd="3" destOrd="0" presId="urn:microsoft.com/office/officeart/2005/8/layout/hierarchy4"/>
    <dgm:cxn modelId="{CDA65FEB-85D1-47C4-9B6F-F1BF47D869C2}" type="presParOf" srcId="{D49DC8C2-135E-4A7D-A8F5-723464C2D423}" destId="{546ED518-0EFB-412A-B219-10B65DAF1125}" srcOrd="4" destOrd="0" presId="urn:microsoft.com/office/officeart/2005/8/layout/hierarchy4"/>
    <dgm:cxn modelId="{B994F038-F010-45A8-93C3-7D0297571DDB}" type="presParOf" srcId="{546ED518-0EFB-412A-B219-10B65DAF1125}" destId="{73028C80-C449-406D-BC90-1516190FA451}" srcOrd="0" destOrd="0" presId="urn:microsoft.com/office/officeart/2005/8/layout/hierarchy4"/>
    <dgm:cxn modelId="{152873CD-E864-473E-8AFC-0FAEAB46B082}" type="presParOf" srcId="{546ED518-0EFB-412A-B219-10B65DAF1125}" destId="{7A8C3A64-D67B-4932-A562-EFAD4673A968}" srcOrd="1" destOrd="0" presId="urn:microsoft.com/office/officeart/2005/8/layout/hierarchy4"/>
    <dgm:cxn modelId="{7EE46465-D585-4B4F-B5C2-5B63AE81F243}" type="presParOf" srcId="{4481C13C-32C4-4F99-8171-2ABABE2F0A33}" destId="{7A817BD8-74C4-4E72-A9CF-B32500187244}" srcOrd="1" destOrd="0" presId="urn:microsoft.com/office/officeart/2005/8/layout/hierarchy4"/>
    <dgm:cxn modelId="{4BAC70E1-52FF-4AC3-A8EF-0409F374BF14}" type="presParOf" srcId="{4481C13C-32C4-4F99-8171-2ABABE2F0A33}" destId="{EF95493A-19B2-4B07-81F5-F28EC7958E30}" srcOrd="2" destOrd="0" presId="urn:microsoft.com/office/officeart/2005/8/layout/hierarchy4"/>
    <dgm:cxn modelId="{997928A3-5C32-4B87-BBAD-4CFA91E7BC4E}" type="presParOf" srcId="{EF95493A-19B2-4B07-81F5-F28EC7958E30}" destId="{400D34FB-981C-4CB2-BBBE-E37382485F8B}" srcOrd="0" destOrd="0" presId="urn:microsoft.com/office/officeart/2005/8/layout/hierarchy4"/>
    <dgm:cxn modelId="{0829FD2F-7FB6-47A5-9407-B98C1D96CBF3}" type="presParOf" srcId="{EF95493A-19B2-4B07-81F5-F28EC7958E30}" destId="{274CBDA7-E541-4F49-B6DB-A75A5562413B}" srcOrd="1" destOrd="0" presId="urn:microsoft.com/office/officeart/2005/8/layout/hierarchy4"/>
    <dgm:cxn modelId="{1DDBB8B9-677E-4051-8BAF-FC994A385587}" type="presParOf" srcId="{4481C13C-32C4-4F99-8171-2ABABE2F0A33}" destId="{B2BF3813-0F5F-4AA8-A1AF-85EA11B7B2CA}" srcOrd="3" destOrd="0" presId="urn:microsoft.com/office/officeart/2005/8/layout/hierarchy4"/>
    <dgm:cxn modelId="{9122521D-0255-41FE-B5A9-1D6F271DA7FA}" type="presParOf" srcId="{4481C13C-32C4-4F99-8171-2ABABE2F0A33}" destId="{7FD3D022-8448-48F1-8337-BD50102F8BF9}" srcOrd="4" destOrd="0" presId="urn:microsoft.com/office/officeart/2005/8/layout/hierarchy4"/>
    <dgm:cxn modelId="{93D90ABC-6D17-4D6E-BADA-233021097022}" type="presParOf" srcId="{7FD3D022-8448-48F1-8337-BD50102F8BF9}" destId="{3938E797-9387-4715-90CA-1A812659446C}" srcOrd="0" destOrd="0" presId="urn:microsoft.com/office/officeart/2005/8/layout/hierarchy4"/>
    <dgm:cxn modelId="{B146F37A-E181-4536-B159-06DC5297F209}" type="presParOf" srcId="{7FD3D022-8448-48F1-8337-BD50102F8BF9}" destId="{9847B0D1-BECD-40F3-B86B-46C5FAD92F0D}" srcOrd="1" destOrd="0" presId="urn:microsoft.com/office/officeart/2005/8/layout/hierarchy4"/>
    <dgm:cxn modelId="{B7A24801-9538-4720-BD75-37FEAE167D65}" type="presParOf" srcId="{7FD3D022-8448-48F1-8337-BD50102F8BF9}" destId="{CD259AEF-C9EB-4812-A165-839AA7B3829F}" srcOrd="2" destOrd="0" presId="urn:microsoft.com/office/officeart/2005/8/layout/hierarchy4"/>
    <dgm:cxn modelId="{857ED2F0-D280-429B-BC9B-99BC6BF25944}" type="presParOf" srcId="{CD259AEF-C9EB-4812-A165-839AA7B3829F}" destId="{0043B9BA-54B3-4435-8112-3D955E70292F}" srcOrd="0" destOrd="0" presId="urn:microsoft.com/office/officeart/2005/8/layout/hierarchy4"/>
    <dgm:cxn modelId="{A15E8A0C-BB17-4DB0-AF7F-33282CCEC531}" type="presParOf" srcId="{0043B9BA-54B3-4435-8112-3D955E70292F}" destId="{3603AC00-B516-4B71-8BBF-2290A4C4DCCE}" srcOrd="0" destOrd="0" presId="urn:microsoft.com/office/officeart/2005/8/layout/hierarchy4"/>
    <dgm:cxn modelId="{49AEA279-D336-400A-83D9-8DCBC8949904}" type="presParOf" srcId="{0043B9BA-54B3-4435-8112-3D955E70292F}" destId="{EEBD0576-A3D9-4324-BD1D-41670C2AA16D}" srcOrd="1" destOrd="0" presId="urn:microsoft.com/office/officeart/2005/8/layout/hierarchy4"/>
    <dgm:cxn modelId="{9D69035F-5093-4288-BB21-27285C166871}" type="presParOf" srcId="{5C6D7E78-75BC-4394-AEE1-C5519F2E19F3}" destId="{2B4EA9A1-EC10-4C24-A9F9-575CABCF635E}" srcOrd="1" destOrd="0" presId="urn:microsoft.com/office/officeart/2005/8/layout/hierarchy4"/>
    <dgm:cxn modelId="{240F243F-A363-49B2-BE34-DBD785082094}" type="presParOf" srcId="{5C6D7E78-75BC-4394-AEE1-C5519F2E19F3}" destId="{F249C565-844B-472D-BFEE-77BCF8811820}" srcOrd="2" destOrd="0" presId="urn:microsoft.com/office/officeart/2005/8/layout/hierarchy4"/>
    <dgm:cxn modelId="{1CF214FA-3582-4249-A63A-73760408B94C}" type="presParOf" srcId="{F249C565-844B-472D-BFEE-77BCF8811820}" destId="{64063246-432F-4292-8A67-A7D0433EF999}" srcOrd="0" destOrd="0" presId="urn:microsoft.com/office/officeart/2005/8/layout/hierarchy4"/>
    <dgm:cxn modelId="{6D944EE2-889F-4F8A-9760-AB85138EC764}" type="presParOf" srcId="{F249C565-844B-472D-BFEE-77BCF8811820}" destId="{B126393E-A92E-4670-91A1-62A6CBB15E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DC6CE-1124-4B32-9060-150926A5B95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B81A6-2765-4AD3-AF96-8CC7E6F2D45D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Диагностическое направление </a:t>
          </a:r>
        </a:p>
      </dgm:t>
    </dgm:pt>
    <dgm:pt modelId="{A7F0889D-9CE7-4A7C-A245-7F382DE01AD7}" type="parTrans" cxnId="{7D68534A-0A35-4F48-AE49-B1D3F2431F52}">
      <dgm:prSet/>
      <dgm:spPr/>
      <dgm:t>
        <a:bodyPr/>
        <a:lstStyle/>
        <a:p>
          <a:endParaRPr lang="ru-RU"/>
        </a:p>
      </dgm:t>
    </dgm:pt>
    <dgm:pt modelId="{9576D2CC-149A-4C09-928B-DD6DC743338E}" type="sibTrans" cxnId="{7D68534A-0A35-4F48-AE49-B1D3F2431F52}">
      <dgm:prSet/>
      <dgm:spPr/>
      <dgm:t>
        <a:bodyPr/>
        <a:lstStyle/>
        <a:p>
          <a:endParaRPr lang="ru-RU"/>
        </a:p>
      </dgm:t>
    </dgm:pt>
    <dgm:pt modelId="{5ADD1F4F-0EB4-4D67-9577-166EF1F2B157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Консультативное направление </a:t>
          </a:r>
        </a:p>
      </dgm:t>
    </dgm:pt>
    <dgm:pt modelId="{278F5FD4-ED06-41CC-9C05-24BAB57B867C}" type="parTrans" cxnId="{378786E3-BC96-4181-A978-B0CA71D9C5E9}">
      <dgm:prSet/>
      <dgm:spPr/>
      <dgm:t>
        <a:bodyPr/>
        <a:lstStyle/>
        <a:p>
          <a:endParaRPr lang="ru-RU"/>
        </a:p>
      </dgm:t>
    </dgm:pt>
    <dgm:pt modelId="{E1365138-3B16-45C3-8B0F-0156720FB905}" type="sibTrans" cxnId="{378786E3-BC96-4181-A978-B0CA71D9C5E9}">
      <dgm:prSet/>
      <dgm:spPr/>
      <dgm:t>
        <a:bodyPr/>
        <a:lstStyle/>
        <a:p>
          <a:endParaRPr lang="ru-RU"/>
        </a:p>
      </dgm:t>
    </dgm:pt>
    <dgm:pt modelId="{BA9E61B9-1883-46C8-A606-2795038FB044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Развивающее (коррекционное) направление</a:t>
          </a:r>
        </a:p>
      </dgm:t>
    </dgm:pt>
    <dgm:pt modelId="{D15BD915-EA14-466E-97FE-33F7E4D123BD}" type="parTrans" cxnId="{A3848356-5C53-4684-9A7C-BA07DDE48AAA}">
      <dgm:prSet/>
      <dgm:spPr/>
      <dgm:t>
        <a:bodyPr/>
        <a:lstStyle/>
        <a:p>
          <a:endParaRPr lang="ru-RU"/>
        </a:p>
      </dgm:t>
    </dgm:pt>
    <dgm:pt modelId="{7DF4ED2F-9234-486D-AE21-E370F477C980}" type="sibTrans" cxnId="{A3848356-5C53-4684-9A7C-BA07DDE48AAA}">
      <dgm:prSet/>
      <dgm:spPr/>
      <dgm:t>
        <a:bodyPr/>
        <a:lstStyle/>
        <a:p>
          <a:endParaRPr lang="ru-RU"/>
        </a:p>
      </dgm:t>
    </dgm:pt>
    <dgm:pt modelId="{9B8058ED-84BF-40BC-9A57-C350D87CA129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Психолого-педагогическое просвещение </a:t>
          </a:r>
        </a:p>
      </dgm:t>
    </dgm:pt>
    <dgm:pt modelId="{C4378DC1-4B86-450C-936C-750BD562613A}" type="parTrans" cxnId="{17D42B16-7D14-4D0D-85FB-5CC98A506FAE}">
      <dgm:prSet/>
      <dgm:spPr/>
      <dgm:t>
        <a:bodyPr/>
        <a:lstStyle/>
        <a:p>
          <a:endParaRPr lang="ru-RU"/>
        </a:p>
      </dgm:t>
    </dgm:pt>
    <dgm:pt modelId="{1277C52A-686B-49F7-B53C-A20ADFD06760}" type="sibTrans" cxnId="{17D42B16-7D14-4D0D-85FB-5CC98A506FAE}">
      <dgm:prSet/>
      <dgm:spPr/>
      <dgm:t>
        <a:bodyPr/>
        <a:lstStyle/>
        <a:p>
          <a:endParaRPr lang="ru-RU"/>
        </a:p>
      </dgm:t>
    </dgm:pt>
    <dgm:pt modelId="{5417A460-6830-41B1-B709-C3B32C807156}">
      <dgm:prSet phldrT="[Текст]" custT="1"/>
      <dgm:spPr/>
      <dgm:t>
        <a:bodyPr/>
        <a:lstStyle/>
        <a:p>
          <a:r>
            <a: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направление</a:t>
          </a:r>
        </a:p>
      </dgm:t>
    </dgm:pt>
    <dgm:pt modelId="{388F4052-0373-4CA9-9229-414C3347C290}" type="parTrans" cxnId="{9B03F07F-8910-4FC6-9C2F-B822F3EE4C64}">
      <dgm:prSet/>
      <dgm:spPr/>
      <dgm:t>
        <a:bodyPr/>
        <a:lstStyle/>
        <a:p>
          <a:endParaRPr lang="ru-RU"/>
        </a:p>
      </dgm:t>
    </dgm:pt>
    <dgm:pt modelId="{27126F23-6832-4F0C-BC0D-8749206C3451}" type="sibTrans" cxnId="{9B03F07F-8910-4FC6-9C2F-B822F3EE4C64}">
      <dgm:prSet/>
      <dgm:spPr/>
      <dgm:t>
        <a:bodyPr/>
        <a:lstStyle/>
        <a:p>
          <a:endParaRPr lang="ru-RU"/>
        </a:p>
      </dgm:t>
    </dgm:pt>
    <dgm:pt modelId="{46648AE1-E899-4B6E-AF83-8CC5A5D0FEB5}" type="pres">
      <dgm:prSet presAssocID="{1F2DC6CE-1124-4B32-9060-150926A5B954}" presName="cycle" presStyleCnt="0">
        <dgm:presLayoutVars>
          <dgm:dir/>
          <dgm:resizeHandles val="exact"/>
        </dgm:presLayoutVars>
      </dgm:prSet>
      <dgm:spPr/>
    </dgm:pt>
    <dgm:pt modelId="{4DE1832F-2253-4492-854E-1D1CEA8A3D0B}" type="pres">
      <dgm:prSet presAssocID="{899B81A6-2765-4AD3-AF96-8CC7E6F2D45D}" presName="node" presStyleLbl="node1" presStyleIdx="0" presStyleCnt="5" custScaleX="121804">
        <dgm:presLayoutVars>
          <dgm:bulletEnabled val="1"/>
        </dgm:presLayoutVars>
      </dgm:prSet>
      <dgm:spPr/>
    </dgm:pt>
    <dgm:pt modelId="{8D9B8A6E-E3F1-40A6-98BD-9D94E77C287D}" type="pres">
      <dgm:prSet presAssocID="{899B81A6-2765-4AD3-AF96-8CC7E6F2D45D}" presName="spNode" presStyleCnt="0"/>
      <dgm:spPr/>
    </dgm:pt>
    <dgm:pt modelId="{99FCF13E-7CB5-4315-B173-C977C0B92092}" type="pres">
      <dgm:prSet presAssocID="{9576D2CC-149A-4C09-928B-DD6DC743338E}" presName="sibTrans" presStyleLbl="sibTrans1D1" presStyleIdx="0" presStyleCnt="5"/>
      <dgm:spPr/>
    </dgm:pt>
    <dgm:pt modelId="{B573C671-F8F3-4C38-878B-0F85F9F66FF6}" type="pres">
      <dgm:prSet presAssocID="{5ADD1F4F-0EB4-4D67-9577-166EF1F2B157}" presName="node" presStyleLbl="node1" presStyleIdx="1" presStyleCnt="5" custScaleX="137130">
        <dgm:presLayoutVars>
          <dgm:bulletEnabled val="1"/>
        </dgm:presLayoutVars>
      </dgm:prSet>
      <dgm:spPr/>
    </dgm:pt>
    <dgm:pt modelId="{63F54DB5-B1CF-499C-A8E6-4FC5A2719D26}" type="pres">
      <dgm:prSet presAssocID="{5ADD1F4F-0EB4-4D67-9577-166EF1F2B157}" presName="spNode" presStyleCnt="0"/>
      <dgm:spPr/>
    </dgm:pt>
    <dgm:pt modelId="{3FE3A96C-B826-4864-AFE9-F53C64356A15}" type="pres">
      <dgm:prSet presAssocID="{E1365138-3B16-45C3-8B0F-0156720FB905}" presName="sibTrans" presStyleLbl="sibTrans1D1" presStyleIdx="1" presStyleCnt="5"/>
      <dgm:spPr/>
    </dgm:pt>
    <dgm:pt modelId="{A60FF8D7-BE9A-465B-B520-215AB2BCA280}" type="pres">
      <dgm:prSet presAssocID="{BA9E61B9-1883-46C8-A606-2795038FB044}" presName="node" presStyleLbl="node1" presStyleIdx="2" presStyleCnt="5" custScaleX="127344">
        <dgm:presLayoutVars>
          <dgm:bulletEnabled val="1"/>
        </dgm:presLayoutVars>
      </dgm:prSet>
      <dgm:spPr/>
    </dgm:pt>
    <dgm:pt modelId="{E8B4F24D-3237-48BF-9435-6C68EEFEAE75}" type="pres">
      <dgm:prSet presAssocID="{BA9E61B9-1883-46C8-A606-2795038FB044}" presName="spNode" presStyleCnt="0"/>
      <dgm:spPr/>
    </dgm:pt>
    <dgm:pt modelId="{3A63F617-FB6C-48AA-ADA2-ADCD991C1086}" type="pres">
      <dgm:prSet presAssocID="{7DF4ED2F-9234-486D-AE21-E370F477C980}" presName="sibTrans" presStyleLbl="sibTrans1D1" presStyleIdx="2" presStyleCnt="5"/>
      <dgm:spPr/>
    </dgm:pt>
    <dgm:pt modelId="{53131643-909C-43A9-AF71-A58B2D7B805B}" type="pres">
      <dgm:prSet presAssocID="{9B8058ED-84BF-40BC-9A57-C350D87CA129}" presName="node" presStyleLbl="node1" presStyleIdx="3" presStyleCnt="5" custScaleX="123994">
        <dgm:presLayoutVars>
          <dgm:bulletEnabled val="1"/>
        </dgm:presLayoutVars>
      </dgm:prSet>
      <dgm:spPr/>
    </dgm:pt>
    <dgm:pt modelId="{4EEBE0CD-5AA7-4B88-897F-CB99BD696F89}" type="pres">
      <dgm:prSet presAssocID="{9B8058ED-84BF-40BC-9A57-C350D87CA129}" presName="spNode" presStyleCnt="0"/>
      <dgm:spPr/>
    </dgm:pt>
    <dgm:pt modelId="{8B906218-5596-4224-B3F9-E228DC72A6A1}" type="pres">
      <dgm:prSet presAssocID="{1277C52A-686B-49F7-B53C-A20ADFD06760}" presName="sibTrans" presStyleLbl="sibTrans1D1" presStyleIdx="3" presStyleCnt="5"/>
      <dgm:spPr/>
    </dgm:pt>
    <dgm:pt modelId="{6AADEC4B-3EFC-40A3-9C0D-4D75CF027710}" type="pres">
      <dgm:prSet presAssocID="{5417A460-6830-41B1-B709-C3B32C807156}" presName="node" presStyleLbl="node1" presStyleIdx="4" presStyleCnt="5" custScaleX="111633">
        <dgm:presLayoutVars>
          <dgm:bulletEnabled val="1"/>
        </dgm:presLayoutVars>
      </dgm:prSet>
      <dgm:spPr/>
    </dgm:pt>
    <dgm:pt modelId="{BBB4CB96-B27B-4D72-BBF7-FF5630906E58}" type="pres">
      <dgm:prSet presAssocID="{5417A460-6830-41B1-B709-C3B32C807156}" presName="spNode" presStyleCnt="0"/>
      <dgm:spPr/>
    </dgm:pt>
    <dgm:pt modelId="{6E9BB1C4-C68B-4098-9F35-E61C76E6E033}" type="pres">
      <dgm:prSet presAssocID="{27126F23-6832-4F0C-BC0D-8749206C3451}" presName="sibTrans" presStyleLbl="sibTrans1D1" presStyleIdx="4" presStyleCnt="5"/>
      <dgm:spPr/>
    </dgm:pt>
  </dgm:ptLst>
  <dgm:cxnLst>
    <dgm:cxn modelId="{C2B97406-E04F-4561-B778-8C77097FF416}" type="presOf" srcId="{899B81A6-2765-4AD3-AF96-8CC7E6F2D45D}" destId="{4DE1832F-2253-4492-854E-1D1CEA8A3D0B}" srcOrd="0" destOrd="0" presId="urn:microsoft.com/office/officeart/2005/8/layout/cycle5"/>
    <dgm:cxn modelId="{17D42B16-7D14-4D0D-85FB-5CC98A506FAE}" srcId="{1F2DC6CE-1124-4B32-9060-150926A5B954}" destId="{9B8058ED-84BF-40BC-9A57-C350D87CA129}" srcOrd="3" destOrd="0" parTransId="{C4378DC1-4B86-450C-936C-750BD562613A}" sibTransId="{1277C52A-686B-49F7-B53C-A20ADFD06760}"/>
    <dgm:cxn modelId="{E853372A-4CCA-493D-8A9B-3FA53839C65B}" type="presOf" srcId="{9B8058ED-84BF-40BC-9A57-C350D87CA129}" destId="{53131643-909C-43A9-AF71-A58B2D7B805B}" srcOrd="0" destOrd="0" presId="urn:microsoft.com/office/officeart/2005/8/layout/cycle5"/>
    <dgm:cxn modelId="{8163172C-A25F-40D8-B3A4-90CDCA1C13AD}" type="presOf" srcId="{5ADD1F4F-0EB4-4D67-9577-166EF1F2B157}" destId="{B573C671-F8F3-4C38-878B-0F85F9F66FF6}" srcOrd="0" destOrd="0" presId="urn:microsoft.com/office/officeart/2005/8/layout/cycle5"/>
    <dgm:cxn modelId="{59D25747-760B-4DA2-9D1D-6C89C7BEE94C}" type="presOf" srcId="{5417A460-6830-41B1-B709-C3B32C807156}" destId="{6AADEC4B-3EFC-40A3-9C0D-4D75CF027710}" srcOrd="0" destOrd="0" presId="urn:microsoft.com/office/officeart/2005/8/layout/cycle5"/>
    <dgm:cxn modelId="{7D68534A-0A35-4F48-AE49-B1D3F2431F52}" srcId="{1F2DC6CE-1124-4B32-9060-150926A5B954}" destId="{899B81A6-2765-4AD3-AF96-8CC7E6F2D45D}" srcOrd="0" destOrd="0" parTransId="{A7F0889D-9CE7-4A7C-A245-7F382DE01AD7}" sibTransId="{9576D2CC-149A-4C09-928B-DD6DC743338E}"/>
    <dgm:cxn modelId="{A3848356-5C53-4684-9A7C-BA07DDE48AAA}" srcId="{1F2DC6CE-1124-4B32-9060-150926A5B954}" destId="{BA9E61B9-1883-46C8-A606-2795038FB044}" srcOrd="2" destOrd="0" parTransId="{D15BD915-EA14-466E-97FE-33F7E4D123BD}" sibTransId="{7DF4ED2F-9234-486D-AE21-E370F477C980}"/>
    <dgm:cxn modelId="{9B03F07F-8910-4FC6-9C2F-B822F3EE4C64}" srcId="{1F2DC6CE-1124-4B32-9060-150926A5B954}" destId="{5417A460-6830-41B1-B709-C3B32C807156}" srcOrd="4" destOrd="0" parTransId="{388F4052-0373-4CA9-9229-414C3347C290}" sibTransId="{27126F23-6832-4F0C-BC0D-8749206C3451}"/>
    <dgm:cxn modelId="{A7CEF985-B4EC-47B8-8BD9-DDD9192DE063}" type="presOf" srcId="{7DF4ED2F-9234-486D-AE21-E370F477C980}" destId="{3A63F617-FB6C-48AA-ADA2-ADCD991C1086}" srcOrd="0" destOrd="0" presId="urn:microsoft.com/office/officeart/2005/8/layout/cycle5"/>
    <dgm:cxn modelId="{23743FA7-D2AA-4710-9F61-46C8C0A2B639}" type="presOf" srcId="{1277C52A-686B-49F7-B53C-A20ADFD06760}" destId="{8B906218-5596-4224-B3F9-E228DC72A6A1}" srcOrd="0" destOrd="0" presId="urn:microsoft.com/office/officeart/2005/8/layout/cycle5"/>
    <dgm:cxn modelId="{60DCAEBB-EF32-476D-B75B-C9ABF6E0CA42}" type="presOf" srcId="{1F2DC6CE-1124-4B32-9060-150926A5B954}" destId="{46648AE1-E899-4B6E-AF83-8CC5A5D0FEB5}" srcOrd="0" destOrd="0" presId="urn:microsoft.com/office/officeart/2005/8/layout/cycle5"/>
    <dgm:cxn modelId="{5CCEC1BF-254D-4CFF-823A-23E004952C15}" type="presOf" srcId="{27126F23-6832-4F0C-BC0D-8749206C3451}" destId="{6E9BB1C4-C68B-4098-9F35-E61C76E6E033}" srcOrd="0" destOrd="0" presId="urn:microsoft.com/office/officeart/2005/8/layout/cycle5"/>
    <dgm:cxn modelId="{90F7DDC0-BE8C-418C-B071-6A29CECC45E1}" type="presOf" srcId="{9576D2CC-149A-4C09-928B-DD6DC743338E}" destId="{99FCF13E-7CB5-4315-B173-C977C0B92092}" srcOrd="0" destOrd="0" presId="urn:microsoft.com/office/officeart/2005/8/layout/cycle5"/>
    <dgm:cxn modelId="{CCB03ED4-9499-44D3-B858-EFAE110760BA}" type="presOf" srcId="{E1365138-3B16-45C3-8B0F-0156720FB905}" destId="{3FE3A96C-B826-4864-AFE9-F53C64356A15}" srcOrd="0" destOrd="0" presId="urn:microsoft.com/office/officeart/2005/8/layout/cycle5"/>
    <dgm:cxn modelId="{378786E3-BC96-4181-A978-B0CA71D9C5E9}" srcId="{1F2DC6CE-1124-4B32-9060-150926A5B954}" destId="{5ADD1F4F-0EB4-4D67-9577-166EF1F2B157}" srcOrd="1" destOrd="0" parTransId="{278F5FD4-ED06-41CC-9C05-24BAB57B867C}" sibTransId="{E1365138-3B16-45C3-8B0F-0156720FB905}"/>
    <dgm:cxn modelId="{1B7343EC-6DD0-470C-88F2-BEEC0044B5F0}" type="presOf" srcId="{BA9E61B9-1883-46C8-A606-2795038FB044}" destId="{A60FF8D7-BE9A-465B-B520-215AB2BCA280}" srcOrd="0" destOrd="0" presId="urn:microsoft.com/office/officeart/2005/8/layout/cycle5"/>
    <dgm:cxn modelId="{9AA70AF5-771A-4DBD-8FC8-626366BABFB7}" type="presParOf" srcId="{46648AE1-E899-4B6E-AF83-8CC5A5D0FEB5}" destId="{4DE1832F-2253-4492-854E-1D1CEA8A3D0B}" srcOrd="0" destOrd="0" presId="urn:microsoft.com/office/officeart/2005/8/layout/cycle5"/>
    <dgm:cxn modelId="{B981928E-A166-41D7-A43D-547B25B7F6D0}" type="presParOf" srcId="{46648AE1-E899-4B6E-AF83-8CC5A5D0FEB5}" destId="{8D9B8A6E-E3F1-40A6-98BD-9D94E77C287D}" srcOrd="1" destOrd="0" presId="urn:microsoft.com/office/officeart/2005/8/layout/cycle5"/>
    <dgm:cxn modelId="{C3E4525F-120C-4765-BAA3-20CDD60CF4F6}" type="presParOf" srcId="{46648AE1-E899-4B6E-AF83-8CC5A5D0FEB5}" destId="{99FCF13E-7CB5-4315-B173-C977C0B92092}" srcOrd="2" destOrd="0" presId="urn:microsoft.com/office/officeart/2005/8/layout/cycle5"/>
    <dgm:cxn modelId="{BAAC1369-0627-479F-8945-A5D04D169B51}" type="presParOf" srcId="{46648AE1-E899-4B6E-AF83-8CC5A5D0FEB5}" destId="{B573C671-F8F3-4C38-878B-0F85F9F66FF6}" srcOrd="3" destOrd="0" presId="urn:microsoft.com/office/officeart/2005/8/layout/cycle5"/>
    <dgm:cxn modelId="{4FE4B870-A81B-452D-8CF0-94471FEC86DB}" type="presParOf" srcId="{46648AE1-E899-4B6E-AF83-8CC5A5D0FEB5}" destId="{63F54DB5-B1CF-499C-A8E6-4FC5A2719D26}" srcOrd="4" destOrd="0" presId="urn:microsoft.com/office/officeart/2005/8/layout/cycle5"/>
    <dgm:cxn modelId="{48CB8271-BEC8-45A6-A017-243A21681F58}" type="presParOf" srcId="{46648AE1-E899-4B6E-AF83-8CC5A5D0FEB5}" destId="{3FE3A96C-B826-4864-AFE9-F53C64356A15}" srcOrd="5" destOrd="0" presId="urn:microsoft.com/office/officeart/2005/8/layout/cycle5"/>
    <dgm:cxn modelId="{2A790458-D042-4FE9-BF20-7C25FCD5340D}" type="presParOf" srcId="{46648AE1-E899-4B6E-AF83-8CC5A5D0FEB5}" destId="{A60FF8D7-BE9A-465B-B520-215AB2BCA280}" srcOrd="6" destOrd="0" presId="urn:microsoft.com/office/officeart/2005/8/layout/cycle5"/>
    <dgm:cxn modelId="{BAC18E16-D9A6-43BA-B0C4-ED4D0FA955DA}" type="presParOf" srcId="{46648AE1-E899-4B6E-AF83-8CC5A5D0FEB5}" destId="{E8B4F24D-3237-48BF-9435-6C68EEFEAE75}" srcOrd="7" destOrd="0" presId="urn:microsoft.com/office/officeart/2005/8/layout/cycle5"/>
    <dgm:cxn modelId="{5257BB77-56AA-497F-877B-B18D80A3D2AA}" type="presParOf" srcId="{46648AE1-E899-4B6E-AF83-8CC5A5D0FEB5}" destId="{3A63F617-FB6C-48AA-ADA2-ADCD991C1086}" srcOrd="8" destOrd="0" presId="urn:microsoft.com/office/officeart/2005/8/layout/cycle5"/>
    <dgm:cxn modelId="{08AB5E52-26BB-4721-A069-01AB15312A79}" type="presParOf" srcId="{46648AE1-E899-4B6E-AF83-8CC5A5D0FEB5}" destId="{53131643-909C-43A9-AF71-A58B2D7B805B}" srcOrd="9" destOrd="0" presId="urn:microsoft.com/office/officeart/2005/8/layout/cycle5"/>
    <dgm:cxn modelId="{9E6ABA7F-499D-4DF3-96E1-A756D0BA7248}" type="presParOf" srcId="{46648AE1-E899-4B6E-AF83-8CC5A5D0FEB5}" destId="{4EEBE0CD-5AA7-4B88-897F-CB99BD696F89}" srcOrd="10" destOrd="0" presId="urn:microsoft.com/office/officeart/2005/8/layout/cycle5"/>
    <dgm:cxn modelId="{219A472C-FDB5-4249-BFF5-D874DC93F2F2}" type="presParOf" srcId="{46648AE1-E899-4B6E-AF83-8CC5A5D0FEB5}" destId="{8B906218-5596-4224-B3F9-E228DC72A6A1}" srcOrd="11" destOrd="0" presId="urn:microsoft.com/office/officeart/2005/8/layout/cycle5"/>
    <dgm:cxn modelId="{7EC4218D-B672-4414-90A4-4EE196B6D098}" type="presParOf" srcId="{46648AE1-E899-4B6E-AF83-8CC5A5D0FEB5}" destId="{6AADEC4B-3EFC-40A3-9C0D-4D75CF027710}" srcOrd="12" destOrd="0" presId="urn:microsoft.com/office/officeart/2005/8/layout/cycle5"/>
    <dgm:cxn modelId="{086F6252-96AE-43A7-BE8E-873DB4525F69}" type="presParOf" srcId="{46648AE1-E899-4B6E-AF83-8CC5A5D0FEB5}" destId="{BBB4CB96-B27B-4D72-BBF7-FF5630906E58}" srcOrd="13" destOrd="0" presId="urn:microsoft.com/office/officeart/2005/8/layout/cycle5"/>
    <dgm:cxn modelId="{8763021C-2B3B-4DC4-9B01-E6BF094974D2}" type="presParOf" srcId="{46648AE1-E899-4B6E-AF83-8CC5A5D0FEB5}" destId="{6E9BB1C4-C68B-4098-9F35-E61C76E6E03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F3B3-3E1F-4443-874A-312851D9026C}">
      <dsp:nvSpPr>
        <dsp:cNvPr id="0" name=""/>
        <dsp:cNvSpPr/>
      </dsp:nvSpPr>
      <dsp:spPr>
        <a:xfrm>
          <a:off x="428596" y="54198"/>
          <a:ext cx="7107731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Инклюзивное образование Казахстана развивается в соответствии с требованиями международных конвенций и является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одним из приоритетных направлений государственной политики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478657" y="104259"/>
        <a:ext cx="7007609" cy="1609086"/>
      </dsp:txXfrm>
    </dsp:sp>
    <dsp:sp modelId="{FCBEA745-30DC-490B-816B-736B94FD02AD}">
      <dsp:nvSpPr>
        <dsp:cNvPr id="0" name=""/>
        <dsp:cNvSpPr/>
      </dsp:nvSpPr>
      <dsp:spPr>
        <a:xfrm>
          <a:off x="432369" y="1854729"/>
          <a:ext cx="2648003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Доступность и качество системы образования являются неотъемлемыми факторами, предопределяющими качество человеческого капитала в стране</a:t>
          </a:r>
        </a:p>
      </dsp:txBody>
      <dsp:txXfrm>
        <a:off x="482430" y="1904790"/>
        <a:ext cx="2547881" cy="1609086"/>
      </dsp:txXfrm>
    </dsp:sp>
    <dsp:sp modelId="{DAD91796-D92A-4329-996A-8A3DB596E72A}">
      <dsp:nvSpPr>
        <dsp:cNvPr id="0" name=""/>
        <dsp:cNvSpPr/>
      </dsp:nvSpPr>
      <dsp:spPr>
        <a:xfrm>
          <a:off x="501626" y="3696486"/>
          <a:ext cx="847574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Будут созданы СППС обучающихся  в учебном процессе </a:t>
          </a:r>
        </a:p>
      </dsp:txBody>
      <dsp:txXfrm>
        <a:off x="526451" y="3721311"/>
        <a:ext cx="797924" cy="1659558"/>
      </dsp:txXfrm>
    </dsp:sp>
    <dsp:sp modelId="{E28B6AE4-C6C2-47F2-8B7A-C8E2222D3906}">
      <dsp:nvSpPr>
        <dsp:cNvPr id="0" name=""/>
        <dsp:cNvSpPr/>
      </dsp:nvSpPr>
      <dsp:spPr>
        <a:xfrm>
          <a:off x="1684655" y="3694452"/>
          <a:ext cx="903920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Будет внедрена система многоуровневой психолого-педагогической поддержки детей с ограниченными возможностями</a:t>
          </a:r>
        </a:p>
      </dsp:txBody>
      <dsp:txXfrm>
        <a:off x="1711130" y="3720927"/>
        <a:ext cx="850970" cy="1656258"/>
      </dsp:txXfrm>
    </dsp:sp>
    <dsp:sp modelId="{73028C80-C449-406D-BC90-1516190FA451}">
      <dsp:nvSpPr>
        <dsp:cNvPr id="0" name=""/>
        <dsp:cNvSpPr/>
      </dsp:nvSpPr>
      <dsp:spPr>
        <a:xfrm>
          <a:off x="2941499" y="3681001"/>
          <a:ext cx="845269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Будет внедрена национальная модель непрерывной системы инклюзивного образования (детский сад, школа, колледж</a:t>
          </a:r>
          <a:r>
            <a:rPr lang="ru-RU" sz="900" kern="1200" dirty="0"/>
            <a:t>).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6256" y="3705758"/>
        <a:ext cx="795755" cy="1659694"/>
      </dsp:txXfrm>
    </dsp:sp>
    <dsp:sp modelId="{400D34FB-981C-4CB2-BBBE-E37382485F8B}">
      <dsp:nvSpPr>
        <dsp:cNvPr id="0" name=""/>
        <dsp:cNvSpPr/>
      </dsp:nvSpPr>
      <dsp:spPr>
        <a:xfrm>
          <a:off x="3327833" y="1873786"/>
          <a:ext cx="1957197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Утверждены нормы по реализации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. образовательного заказа на специальную психолого-педагогическую поддержку</a:t>
          </a:r>
        </a:p>
      </dsp:txBody>
      <dsp:txXfrm>
        <a:off x="3377894" y="1923847"/>
        <a:ext cx="1857075" cy="1609086"/>
      </dsp:txXfrm>
    </dsp:sp>
    <dsp:sp modelId="{3938E797-9387-4715-90CA-1A812659446C}">
      <dsp:nvSpPr>
        <dsp:cNvPr id="0" name=""/>
        <dsp:cNvSpPr/>
      </dsp:nvSpPr>
      <dsp:spPr>
        <a:xfrm>
          <a:off x="5654596" y="1867793"/>
          <a:ext cx="1792495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Утвержден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подушевой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норматив финансирования детей с особыми образовательными потребностями</a:t>
          </a:r>
        </a:p>
      </dsp:txBody>
      <dsp:txXfrm>
        <a:off x="5704657" y="1917854"/>
        <a:ext cx="1692373" cy="1609086"/>
      </dsp:txXfrm>
    </dsp:sp>
    <dsp:sp modelId="{3603AC00-B516-4B71-8BBF-2290A4C4DCCE}">
      <dsp:nvSpPr>
        <dsp:cNvPr id="0" name=""/>
        <dsp:cNvSpPr/>
      </dsp:nvSpPr>
      <dsp:spPr>
        <a:xfrm>
          <a:off x="5344261" y="3669977"/>
          <a:ext cx="2386175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Развитие инклюзивной культуры и практики будет включать: информационные кампании для повышения осведомленности общества о важности инклюзии; поддержку и систематическое обучение педагогов для работы с детьми с ООП; создание и внедрение учебных материалов, адаптированных для различных категорий детей.</a:t>
          </a:r>
        </a:p>
      </dsp:txBody>
      <dsp:txXfrm>
        <a:off x="5394322" y="3720038"/>
        <a:ext cx="2286053" cy="1609086"/>
      </dsp:txXfrm>
    </dsp:sp>
    <dsp:sp modelId="{64063246-432F-4292-8A67-A7D0433EF999}">
      <dsp:nvSpPr>
        <dsp:cNvPr id="0" name=""/>
        <dsp:cNvSpPr/>
      </dsp:nvSpPr>
      <dsp:spPr>
        <a:xfrm>
          <a:off x="4187730" y="3705887"/>
          <a:ext cx="908731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itchFamily="18" charset="0"/>
              <a:cs typeface="Times New Roman" pitchFamily="18" charset="0"/>
            </a:rPr>
            <a:t>Будет внесено понятие "универсальный дизайн обучения", предполагающий создание учебных программ, материалов и методов, учитывающих разнообразие обучающихся и их потребности</a:t>
          </a:r>
        </a:p>
      </dsp:txBody>
      <dsp:txXfrm>
        <a:off x="4214346" y="3732503"/>
        <a:ext cx="855499" cy="165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1832F-2253-4492-854E-1D1CEA8A3D0B}">
      <dsp:nvSpPr>
        <dsp:cNvPr id="0" name=""/>
        <dsp:cNvSpPr/>
      </dsp:nvSpPr>
      <dsp:spPr>
        <a:xfrm>
          <a:off x="1710707" y="208879"/>
          <a:ext cx="196052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Диагностическое направление </a:t>
          </a:r>
        </a:p>
      </dsp:txBody>
      <dsp:txXfrm>
        <a:off x="1761779" y="259951"/>
        <a:ext cx="1858384" cy="944080"/>
      </dsp:txXfrm>
    </dsp:sp>
    <dsp:sp modelId="{99FCF13E-7CB5-4315-B173-C977C0B92092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3243432" y="347594"/>
              </a:moveTo>
              <a:arcTo wR="2089428" hR="2089428" stAng="18211521" swAng="1014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3C671-F8F3-4C38-878B-0F85F9F66FF6}">
      <dsp:nvSpPr>
        <dsp:cNvPr id="0" name=""/>
        <dsp:cNvSpPr/>
      </dsp:nvSpPr>
      <dsp:spPr>
        <a:xfrm>
          <a:off x="3574530" y="1652639"/>
          <a:ext cx="2207211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Консультативное направление </a:t>
          </a:r>
        </a:p>
      </dsp:txBody>
      <dsp:txXfrm>
        <a:off x="3625602" y="1703711"/>
        <a:ext cx="2105067" cy="944080"/>
      </dsp:txXfrm>
    </dsp:sp>
    <dsp:sp modelId="{3FE3A96C-B826-4864-AFE9-F53C64356A15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4173841" y="2234130"/>
              </a:moveTo>
              <a:arcTo wR="2089428" hR="2089428" stAng="21838269" swAng="13594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F8D7-BE9A-465B-B520-215AB2BCA280}">
      <dsp:nvSpPr>
        <dsp:cNvPr id="0" name=""/>
        <dsp:cNvSpPr/>
      </dsp:nvSpPr>
      <dsp:spPr>
        <a:xfrm>
          <a:off x="2894257" y="3988691"/>
          <a:ext cx="204969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Развивающее (коррекционное) направление</a:t>
          </a:r>
        </a:p>
      </dsp:txBody>
      <dsp:txXfrm>
        <a:off x="2945329" y="4039763"/>
        <a:ext cx="1947554" cy="944080"/>
      </dsp:txXfrm>
    </dsp:sp>
    <dsp:sp modelId="{3A63F617-FB6C-48AA-ADA2-ADCD991C1086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2206267" y="4175588"/>
              </a:moveTo>
              <a:arcTo wR="2089428" hR="2089428" stAng="5207664" swAng="4292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31643-909C-43A9-AF71-A58B2D7B805B}">
      <dsp:nvSpPr>
        <dsp:cNvPr id="0" name=""/>
        <dsp:cNvSpPr/>
      </dsp:nvSpPr>
      <dsp:spPr>
        <a:xfrm>
          <a:off x="464946" y="3988691"/>
          <a:ext cx="1995777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Психолого-педагогическое просвещение </a:t>
          </a:r>
        </a:p>
      </dsp:txBody>
      <dsp:txXfrm>
        <a:off x="516018" y="4039763"/>
        <a:ext cx="1893633" cy="944080"/>
      </dsp:txXfrm>
    </dsp:sp>
    <dsp:sp modelId="{8B906218-5596-4224-B3F9-E228DC72A6A1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221632" y="3025937"/>
              </a:moveTo>
              <a:arcTo wR="2089428" hR="2089428" stAng="9202255" swAng="13594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DEC4B-3EFC-40A3-9C0D-4D75CF027710}">
      <dsp:nvSpPr>
        <dsp:cNvPr id="0" name=""/>
        <dsp:cNvSpPr/>
      </dsp:nvSpPr>
      <dsp:spPr>
        <a:xfrm>
          <a:off x="-194602" y="1652639"/>
          <a:ext cx="179681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направление</a:t>
          </a:r>
        </a:p>
      </dsp:txBody>
      <dsp:txXfrm>
        <a:off x="-143530" y="1703711"/>
        <a:ext cx="1694674" cy="944080"/>
      </dsp:txXfrm>
    </dsp:sp>
    <dsp:sp modelId="{6E9BB1C4-C68B-4098-9F35-E61C76E6E033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478538" y="758735"/>
              </a:moveTo>
              <a:arcTo wR="2089428" hR="2089428" stAng="13173526" swAng="1014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24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9/18/2025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469" y="2332424"/>
            <a:ext cx="7022592" cy="2258568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и функции психолого-педагогического сопровождения: практика и подходы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93975" y="1876720"/>
            <a:ext cx="3112416" cy="83820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Объект 3" descr="Изображение выглядит как текст, снимок экрана, линия, Параллельн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45F3D63-39A6-9AA2-3372-A675B665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25" y="846418"/>
            <a:ext cx="7406854" cy="43330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Знакомство со статистикой по детям с ОВ </a:t>
            </a:r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7802" y="1970988"/>
            <a:ext cx="1886932" cy="118903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/>
                <a:cs typeface="Times New Roman"/>
              </a:rPr>
              <a:t>НПА</a:t>
            </a:r>
            <a:r>
              <a:rPr lang="ru-RU" sz="3200" dirty="0">
                <a:latin typeface="Times New Roman"/>
                <a:cs typeface="Times New Roman"/>
              </a:rPr>
              <a:t> </a:t>
            </a:r>
            <a:endParaRPr lang="ru-RU" sz="5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779" y="1745400"/>
            <a:ext cx="6312977" cy="1189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latin typeface="Times New Roman"/>
                <a:cs typeface="Times New Roman"/>
              </a:rPr>
              <a:t>Полагаться на законы и к тому же понимать их положения - только так можно добиться согласия. </a:t>
            </a:r>
            <a:r>
              <a:rPr lang="ru-RU" sz="4400" i="1" dirty="0" err="1">
                <a:latin typeface="Times New Roman"/>
                <a:cs typeface="Times New Roman"/>
              </a:rPr>
              <a:t>Сюнь-цзы</a:t>
            </a:r>
            <a:br>
              <a:rPr lang="ru-RU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3520-1B90-2BDB-6EB5-2317C536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9EBC6-B91A-812F-086D-2BE8DFAB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инклюзивной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Республике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2025 - 2030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719D1-4CF6-C4A3-C90E-2E83A3B3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i="1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1700903"/>
              </p:ext>
            </p:extLst>
          </p:nvPr>
        </p:nvGraphicFramePr>
        <p:xfrm>
          <a:off x="4064000" y="484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85063" y="6021977"/>
            <a:ext cx="7341326" cy="587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  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эти меры направлены на то, чтобы каждый ребенок в Казахстане имел возможность реализовать свой потенциал и стать полноценным членом общества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8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Статьи законов и правил 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4990455" y="287344"/>
          <a:ext cx="6710766" cy="6291686"/>
        </p:xfrm>
        <a:graphic>
          <a:graphicData uri="http://schemas.openxmlformats.org/drawingml/2006/table">
            <a:tbl>
              <a:tblPr/>
              <a:tblGrid>
                <a:gridCol w="32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1. Приказ № 6 МОН РК гл 1-2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4МОН РК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1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Ребенок с ограниченными  возможностями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 4 МОН РК Гл. 1 п.гл.2 п.4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1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Инклюзивное образование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п.</a:t>
                      </a:r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21-7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Необходимость заключения ПМПК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 № 4 МОН РК Гл 2 </a:t>
                      </a:r>
                      <a:r>
                        <a:rPr lang="ru-RU" sz="14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4-3,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Повторный год обучения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Приложение 1 к приказу № 125 МОН РК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П.29 , П.31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Права, обязанности и ответственность обучающихся и воспитанников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Статья 47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обучения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14, 43 (2-3,2-4), 19. 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ИМП к приказу № 4 МОН РК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Оценивание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125 МОН РК  п.15, п.66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/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Специальная психолого-педагогическая поддержка детей с ограниченными возможностями.</a:t>
                      </a:r>
                      <a:endParaRPr lang="ru-RU" sz="140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Пункт</a:t>
                      </a:r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45-3 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закона «Об образовании», Приказ № 92  МОН РК.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/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Психолого-педагогическое сопровождение </a:t>
                      </a:r>
                      <a:endParaRPr lang="ru-RU" sz="140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образовании», пункт 3,  Пункт</a:t>
                      </a:r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50-3 , Приказ № 92 МП РК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Специальные условия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 43 закона «Об образовании»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Ответственность руководителя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45 (3-1, 3.  4-1)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Освобождение от экзаменов и заключение на обучение на дому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34 Мин здравоохранения  РК ГЛ.3.п. 16 -7,  п.17- 11), 12),13),14).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Итоговый документ об окончании школы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39 МОН РК (приложение 2.3)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Выполнено! 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Информирование  о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нормативно-правовой основе инклюзивного образования  </a:t>
            </a:r>
          </a:p>
          <a:p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Мечтатель, скептик, реалист.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4"/>
          </p:nvPr>
        </p:nvGraphicFramePr>
        <p:xfrm>
          <a:off x="5842861" y="715963"/>
          <a:ext cx="5587139" cy="531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Дуга 7"/>
          <p:cNvSpPr/>
          <p:nvPr/>
        </p:nvSpPr>
        <p:spPr>
          <a:xfrm>
            <a:off x="9531458" y="1410346"/>
            <a:ext cx="1301857" cy="9608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D255C-08CC-8C22-6B71-82D66AA2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Мечтатель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не знает преград своим фантазиям, он оптимист и верит в решение всех проблем. Он смело предлагает необычные, неожиданные ходы и способен к генерации совершенно нестандартных идей. Его не сковывают условности, он не замечает трудностей и парит в высях своего воображения.</a:t>
            </a:r>
            <a:b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Скептик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– полная противоположность Мечтателю. Он – пессимист, его взгляд на мир окрашен в черный цвет. Он не верит в возможности счастливого случая и энергичных усилий. Он четко и аргументировано доказывает бесполезность любого действия по разрешению проблемы. Критикует всякое новое предложение.</a:t>
            </a:r>
            <a:b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Реалист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отличается энтузиазмом Мечтателя, но и не склонен к пораженчеству, как Скептик. Он – трезвомыслящий аналитик, умеющий продумывать каждый шаг и взвешивающий все "за" и "против". Он прочно стоит на земле. Будучи жестким прагматиком, он умеет видеть в вещах позитивные и негативные стороны и находить конструктивные, оправданные решения.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80346-DBD3-9278-58A7-66C386715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 </a:t>
            </a:r>
            <a:r>
              <a:rPr lang="kk-KZ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КЕҢЕСІНІҢ ҚОРЫТЫНДЫСЫ</a:t>
            </a:r>
            <a:br>
              <a:rPr lang="ru-RU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ЗАКЛЮЧЕНИЕ ПСИХОЛОГО-МЕДИКО-ПЕДАГОГИЧЕСКОЙ КОНСУЛЬТАЦИИ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Берілді / Выдано 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ЖСН / ИИН</a:t>
            </a:r>
            <a:r>
              <a:rPr lang="kk-KZ" sz="3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Туған мерзімі / Дата рождения 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09.12.2015.</a:t>
            </a:r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Кеңес берілген күні / Дата консультирования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04.02.2025.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Қорытынды / Заключение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Ерекше білім беру қажеттіліктері бар бала. / Ребенок</a:t>
            </a:r>
            <a:r>
              <a:rPr lang="ru-RU" sz="3600" b="1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особыми образовательными потребностями.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Нарушение общения и социального взаимодействия. </a:t>
            </a:r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Нарушение поведения.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Легкое нарушение интеллекта.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Специфическое развитие речи, обусловленное коммуникативными нарушениями. 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Білім беру бағдарламасы мен себебі ерекше білім беру қажеттіліктері бойынша ұсынымдар / </a:t>
            </a:r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Рекомендации по образовательной программе и особым образовательным потребностям: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 Обучение по индивидуальной </a:t>
            </a:r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программе начального образования / основного среднего образования в условиях общего класса общеобразовательной школы.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2) Изменение способов и критериев оценивания результатов обучения.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Специальная психолого-педагогическая поддержка: педагогом-ассистентом, психологом, дефектологом, логопедом.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4) Использование в обучении специальных учебников, рабочих тетрадей и учебных материалов.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Заключение и рекомендации действительны в течение 1 года.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4362" y="5684702"/>
            <a:ext cx="4527932" cy="528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 группах - 12 минут </a:t>
            </a:r>
          </a:p>
        </p:txBody>
      </p:sp>
    </p:spTree>
    <p:extLst>
      <p:ext uri="{BB962C8B-B14F-4D97-AF65-F5344CB8AC3E}">
        <p14:creationId xmlns:p14="http://schemas.microsoft.com/office/powerpoint/2010/main" val="92348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AA28-41EA-8BD6-979D-33942891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3" y="758772"/>
            <a:ext cx="7644627" cy="58790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ru-RU" sz="6000" i="1" u="sng" dirty="0"/>
            </a:br>
            <a:br>
              <a:rPr lang="ru-RU" sz="6000" i="1" u="sng" dirty="0"/>
            </a:br>
            <a:br>
              <a:rPr lang="ru-RU" sz="6000" i="1" u="sng" dirty="0"/>
            </a:br>
            <a:r>
              <a:rPr lang="ru-RU" sz="6000" b="1" i="1" u="sng" dirty="0">
                <a:latin typeface="Times New Roman" pitchFamily="18" charset="0"/>
                <a:cs typeface="Times New Roman" pitchFamily="18" charset="0"/>
              </a:rPr>
              <a:t>«Запрещаем- принимаем: </a:t>
            </a:r>
            <a:r>
              <a:rPr lang="ru-RU" sz="49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4900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49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красный».</a:t>
            </a:r>
            <a:br>
              <a:rPr lang="ru-RU" sz="6000" i="1" u="sng" dirty="0">
                <a:solidFill>
                  <a:srgbClr val="FF0000"/>
                </a:solidFill>
              </a:rPr>
            </a:br>
            <a:r>
              <a:rPr lang="ru-RU" sz="60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Зеленый –принимаем</a:t>
            </a:r>
            <a:br>
              <a:rPr lang="ru-RU" sz="60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– можно принять и попробовать использовать в работе, а можно и не использовать </a:t>
            </a:r>
            <a:br>
              <a:rPr lang="ru-RU" sz="6000" dirty="0"/>
            </a:b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использовать в работе СППС с таким ребенком категорически нельзя</a:t>
            </a:r>
            <a:endParaRPr lang="en-US" sz="4000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Игра «Мечтатель, скептик, реалист»</a:t>
            </a:r>
          </a:p>
          <a:p>
            <a:r>
              <a:rPr lang="ru-RU" sz="3200" dirty="0">
                <a:latin typeface="Times New Roman"/>
                <a:cs typeface="Times New Roman"/>
              </a:rPr>
              <a:t>Упражнение «Запрещаем - принимаем»</a:t>
            </a:r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Позвольте представиться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Ержолова Жанар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Аскербековна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руководитель-лидер, педагог-мастер,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магистр специального (дефектологического) образования</a:t>
            </a:r>
          </a:p>
          <a:p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Карагандинская областная  ПМПК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Бакмаганбетова Бахытгуль Нуртаевна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методист, педагог-психолог, педагог-мастер, </a:t>
            </a:r>
          </a:p>
          <a:p>
            <a:pPr lvl="1"/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магистр специального (дефектологического) образования </a:t>
            </a:r>
          </a:p>
          <a:p>
            <a:pPr marL="0" lvl="1" indent="0">
              <a:buNone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Карагандинская областная  ПМПК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Подведение итогов мастер-класса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905000"/>
            <a:ext cx="106680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en-US" sz="3600" b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Вернитесь к самому первому заданию, там где рисовали символ Ваших знаний по нашей теме.</a:t>
            </a:r>
          </a:p>
          <a:p>
            <a:pPr marL="0" indent="0" algn="just">
              <a:buNone/>
            </a:pPr>
            <a:r>
              <a:rPr lang="ru-RU" alt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сейчас дополните этот образ, что изменилось в Вашем  представлении о содержании и организации деятельности ППС.</a:t>
            </a:r>
            <a:endParaRPr lang="en-US" altLang="en-US" sz="3600" b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ХИМС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05000"/>
            <a:ext cx="7700075" cy="3276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Хорошо _______________________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Интересно 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Мешало _______________________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собой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возьму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_________________</a:t>
            </a:r>
          </a:p>
          <a:p>
            <a:endParaRPr lang="ru-RU" sz="3600" dirty="0"/>
          </a:p>
          <a:p>
            <a:r>
              <a:rPr lang="en-US" sz="3600" dirty="0"/>
              <a:t>PS</a:t>
            </a:r>
            <a:r>
              <a:rPr lang="ru-RU" sz="3600" dirty="0"/>
              <a:t>____________________________________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738664"/>
          </a:xfrm>
        </p:spPr>
        <p:txBody>
          <a:bodyPr/>
          <a:lstStyle/>
          <a:p>
            <a:r>
              <a:rPr lang="ru-RU" sz="4800" dirty="0"/>
              <a:t>Вопрос – ответ </a:t>
            </a:r>
            <a:endParaRPr 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1534757"/>
          </a:xfrm>
        </p:spPr>
        <p:txBody>
          <a:bodyPr/>
          <a:lstStyle/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Выполнено: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«Что я знаю об «Роль и функции службы ППС: практика и подходы»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«Отношение к изменениям»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со статистикой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Информирование  о НПО ИО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Групповая работа «Мечтатель, скептик, реалист».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Упражнение «Запрещаем – разрешаем»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ХИМС, подведение итогов мастер-класса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Вопрос-ответ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469" y="2332424"/>
            <a:ext cx="7022592" cy="2258568"/>
          </a:xfrm>
        </p:spPr>
        <p:txBody>
          <a:bodyPr>
            <a:normAutofit/>
          </a:bodyPr>
          <a:lstStyle/>
          <a:p>
            <a:r>
              <a:rPr lang="ru-RU" dirty="0"/>
              <a:t>Благодарим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301589"/>
            <a:ext cx="9141397" cy="1231106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Есть желание – будут возможности. Будут действия  - появится результат!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15963"/>
            <a:ext cx="5334000" cy="1189037"/>
          </a:xfrm>
        </p:spPr>
        <p:txBody>
          <a:bodyPr/>
          <a:lstStyle/>
          <a:p>
            <a:r>
              <a:rPr lang="ru-RU" i="1" dirty="0">
                <a:latin typeface="Times New Roman"/>
                <a:cs typeface="Times New Roman"/>
              </a:rPr>
              <a:t>План мастер-класса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838226"/>
            <a:ext cx="5334000" cy="37392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«Что я знаю о теме «Роль и функции службы ППС: практика и подходы»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«Отношение к изменениям»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со статистикой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Информирование  о нормативно-правовой основе инклюзивного образования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Групповая работа «Мечтатель, скептик, реалист».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«Запрещаем – разрешаем»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ХИМС, подведение итогов мастер-класса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Вопрос-ответ</a:t>
            </a:r>
          </a:p>
        </p:txBody>
      </p:sp>
      <p:pic>
        <p:nvPicPr>
          <p:cNvPr id="5" name="Рисунок 4" descr="pngtree-handdrawn-plan-icon-for-todo-list-and-project-planning-vec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293" r="5293"/>
          <a:stretch>
            <a:fillRect/>
          </a:stretch>
        </p:blipFill>
        <p:spPr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1676400"/>
            <a:ext cx="7219043" cy="11890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Мои представления о </a:t>
            </a:r>
            <a:br>
              <a:rPr lang="ru-RU" dirty="0"/>
            </a:br>
            <a:r>
              <a:rPr lang="ru-RU" dirty="0"/>
              <a:t>«Роль и функции психолого-педагогического сопровождения: практика и подходы»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Упражнение «Мои представления об организационно-процессуальных аспектах деятельности СППС"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200" dirty="0"/>
          </a:p>
        </p:txBody>
      </p:sp>
      <p:pic>
        <p:nvPicPr>
          <p:cNvPr id="10" name="Рисунок 9" descr="9 точек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293" r="5293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96" y="487363"/>
            <a:ext cx="5334000" cy="1189037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</a:t>
            </a:r>
            <a:r>
              <a:rPr lang="ru-RU" dirty="0">
                <a:latin typeface="Times New Roman"/>
                <a:cs typeface="Times New Roman"/>
              </a:rPr>
              <a:t>«Отношение к изменениям»</a:t>
            </a:r>
            <a:r>
              <a:rPr lang="ru-RU" sz="2000" dirty="0">
                <a:latin typeface="Times New Roman"/>
                <a:cs typeface="Times New Roman"/>
              </a:rPr>
              <a:t>  </a:t>
            </a:r>
            <a:br>
              <a:rPr dirty="0"/>
            </a:b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096" y="2272932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/>
                <a:cs typeface="Times New Roman"/>
              </a:rPr>
              <a:t>«9 точек»</a:t>
            </a:r>
            <a:endParaRPr lang="ru-RU" sz="2800" dirty="0"/>
          </a:p>
          <a:p>
            <a:pPr algn="ctr"/>
            <a:r>
              <a:rPr lang="ru-RU" b="1" dirty="0">
                <a:latin typeface="Times New Roman"/>
                <a:cs typeface="Times New Roman"/>
              </a:rPr>
              <a:t>Если вы видели раньше эту задачу, просто молча наблюдайте за остальными, не подсказывая.</a:t>
            </a:r>
          </a:p>
          <a:p>
            <a:pPr algn="ctr"/>
            <a:endParaRPr lang="ru-RU" dirty="0"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latin typeface="Times New Roman"/>
                <a:cs typeface="Times New Roman"/>
              </a:rPr>
              <a:t>Соедините все точки четырьмя прямыми линиями, не отрывая карандаша и не повторяя ни одной линии. Линии могут пересекаться друг с другом. </a:t>
            </a:r>
          </a:p>
          <a:p>
            <a:pPr algn="ctr"/>
            <a:endParaRPr lang="ru-RU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Выходить из рамок привычного </a:t>
            </a:r>
            <a:endParaRPr lang="en-US" dirty="0"/>
          </a:p>
        </p:txBody>
      </p:sp>
      <p:pic>
        <p:nvPicPr>
          <p:cNvPr id="12" name="Рисунок 11" descr="scale-1200-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413" r="4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Упражнение «Отношение к изменениям»</a:t>
            </a:r>
            <a:r>
              <a:rPr lang="ru-RU" sz="1600" dirty="0">
                <a:latin typeface="Times New Roman"/>
                <a:cs typeface="Times New Roman"/>
              </a:rPr>
              <a:t> 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Application>Microsoft Office PowerPoint</Application>
  <PresentationFormat>Широкоэкранный</PresentationFormat>
  <Paragraphs>143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</vt:lpstr>
      <vt:lpstr>Times New Roman</vt:lpstr>
      <vt:lpstr>1_Office Theme</vt:lpstr>
      <vt:lpstr>Роль и функции психолого-педагогического сопровождения: практика и подходы</vt:lpstr>
      <vt:lpstr>Позвольте представиться </vt:lpstr>
      <vt:lpstr>Есть желание – будут возможности. Будут действия  - появится результат!</vt:lpstr>
      <vt:lpstr>План мастер-класса</vt:lpstr>
      <vt:lpstr>Мои представления о  «Роль и функции психолого-педагогического сопровождения: практика и подходы»</vt:lpstr>
      <vt:lpstr>Выполнено! </vt:lpstr>
      <vt:lpstr>Упражнение «Отношение к изменениям»   </vt:lpstr>
      <vt:lpstr>Выходить из рамок привычного </vt:lpstr>
      <vt:lpstr>Выполнено! </vt:lpstr>
      <vt:lpstr>Презентация PowerPoint</vt:lpstr>
      <vt:lpstr>Выполнено! </vt:lpstr>
      <vt:lpstr>Полагаться на законы и к тому же понимать их положения - только так можно добиться согласия. Сюнь-цзы </vt:lpstr>
      <vt:lpstr>«Концепция инклюзивной политики в Республике Казахстан на 2025 - 2030 годы»</vt:lpstr>
      <vt:lpstr>Статьи законов и правил </vt:lpstr>
      <vt:lpstr>Выполнено! </vt:lpstr>
      <vt:lpstr>Презентация PowerPoint</vt:lpstr>
      <vt:lpstr>Мечтатель не знает преград своим фантазиям, он оптимист и верит в решение всех проблем. Он смело предлагает необычные, неожиданные ходы и способен к генерации совершенно нестандартных идей. Его не сковывают условности, он не замечает трудностей и парит в высях своего воображения. Скептик – полная противоположность Мечтателю. Он – пессимист, его взгляд на мир окрашен в черный цвет. Он не верит в возможности счастливого случая и энергичных усилий. Он четко и аргументировано доказывает бесполезность любого действия по разрешению проблемы. Критикует всякое новое предложение. Реалист не отличается энтузиазмом Мечтателя, но и не склонен к пораженчеству, как Скептик. Он – трезвомыслящий аналитик, умеющий продумывать каждый шаг и взвешивающий все "за" и "против". Он прочно стоит на земле. Будучи жестким прагматиком, он умеет видеть в вещах позитивные и негативные стороны и находить конструктивные, оправданные решения.</vt:lpstr>
      <vt:lpstr>   «Запрещаем- принимаем: Зеленый, желтый, красный». Зеленый –принимаем Желтый – можно принять и попробовать использовать в работе, а можно и не использовать  Красный – использовать в работе СППС с таким ребенком категорически нельзя</vt:lpstr>
      <vt:lpstr>Выполнено! </vt:lpstr>
      <vt:lpstr>Подведение итогов мастер-класса </vt:lpstr>
      <vt:lpstr>ХИМС </vt:lpstr>
      <vt:lpstr>Вопрос – ответ </vt:lpstr>
      <vt:lpstr>Выполнено: 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2021-01-14T05:45:19Z</dcterms:created>
  <dcterms:modified xsi:type="dcterms:W3CDTF">2025-09-18T06:10:17Z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