
<file path=[Content_Types].xml><?xml version="1.0" encoding="utf-8"?>
<Types xmlns="http://schemas.openxmlformats.org/package/2006/content-types"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diagrams/layout1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200027505" TargetMode="External"/><Relationship Id="rId2" Type="http://schemas.openxmlformats.org/officeDocument/2006/relationships/hyperlink" Target="https://adilet.zan.kz/rus/docs/V2000020744" TargetMode="External"/><Relationship Id="rId1" Type="http://schemas.openxmlformats.org/officeDocument/2006/relationships/hyperlink" Target="https://adilet.zan.kz/rus/docs/V2000021579" TargetMode="External"/></Relationships>
</file>

<file path=ppt/diagrams/_rels/data17.xml.rels><?xml version="1.0" encoding="UTF-8" standalone="yes"?>
<Relationships xmlns="http://schemas.openxmlformats.org/package/2006/relationships"><Relationship Id="rId1" Type="http://schemas.openxmlformats.org/officeDocument/2006/relationships/hyperlink" Target="https://adilet.zan.kz/rus/docs/V1500010589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6CA6A-38E4-4BDF-978F-6A30D751671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C9C9B2-076C-4890-9289-6F7BD373B45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260278-4E42-4F75-94D6-D46B299007CC}" type="parTrans" cxnId="{9ED85494-8574-4FF0-95F6-899CD6CD76CA}">
      <dgm:prSet/>
      <dgm:spPr/>
      <dgm:t>
        <a:bodyPr/>
        <a:lstStyle/>
        <a:p>
          <a:endParaRPr lang="ru-RU"/>
        </a:p>
      </dgm:t>
    </dgm:pt>
    <dgm:pt modelId="{D627C815-157C-41D1-A4F6-DC00DCAFDBA2}" type="sibTrans" cxnId="{9ED85494-8574-4FF0-95F6-899CD6CD76CA}">
      <dgm:prSet/>
      <dgm:spPr/>
      <dgm:t>
        <a:bodyPr/>
        <a:lstStyle/>
        <a:p>
          <a:endParaRPr lang="ru-RU"/>
        </a:p>
      </dgm:t>
    </dgm:pt>
    <dgm:pt modelId="{2CA532C6-319B-4C69-B55C-A2DE3A85E0E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Определение детей с ООП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FE28642-52F2-46CE-8D07-1A4E3445BBCB}" type="parTrans" cxnId="{50C66A2B-72A4-41E0-AB65-C95289F87796}">
      <dgm:prSet/>
      <dgm:spPr/>
      <dgm:t>
        <a:bodyPr/>
        <a:lstStyle/>
        <a:p>
          <a:endParaRPr lang="ru-RU"/>
        </a:p>
      </dgm:t>
    </dgm:pt>
    <dgm:pt modelId="{845B7574-3407-45A5-8024-73DF329D692B}" type="sibTrans" cxnId="{50C66A2B-72A4-41E0-AB65-C95289F87796}">
      <dgm:prSet/>
      <dgm:spPr/>
      <dgm:t>
        <a:bodyPr/>
        <a:lstStyle/>
        <a:p>
          <a:endParaRPr lang="ru-RU"/>
        </a:p>
      </dgm:t>
    </dgm:pt>
    <dgm:pt modelId="{DF86228E-62CD-4A17-8397-2F9C747B4CB4}" type="pres">
      <dgm:prSet presAssocID="{A886CA6A-38E4-4BDF-978F-6A30D75167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6AC04-50D0-4502-A720-674480F8F3D3}" type="pres">
      <dgm:prSet presAssocID="{18C9C9B2-076C-4890-9289-6F7BD373B457}" presName="composite" presStyleCnt="0"/>
      <dgm:spPr/>
    </dgm:pt>
    <dgm:pt modelId="{4C579940-85A0-4126-B8AD-8492F872775E}" type="pres">
      <dgm:prSet presAssocID="{18C9C9B2-076C-4890-9289-6F7BD373B45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0293B-BF1A-475E-AE2B-365AC5380F6F}" type="pres">
      <dgm:prSet presAssocID="{18C9C9B2-076C-4890-9289-6F7BD373B45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C66A2B-72A4-41E0-AB65-C95289F87796}" srcId="{18C9C9B2-076C-4890-9289-6F7BD373B457}" destId="{2CA532C6-319B-4C69-B55C-A2DE3A85E0E6}" srcOrd="0" destOrd="0" parTransId="{BFE28642-52F2-46CE-8D07-1A4E3445BBCB}" sibTransId="{845B7574-3407-45A5-8024-73DF329D692B}"/>
    <dgm:cxn modelId="{F6E76EF8-ACD0-4F9A-8964-51E06E1601DA}" type="presOf" srcId="{A886CA6A-38E4-4BDF-978F-6A30D7516719}" destId="{DF86228E-62CD-4A17-8397-2F9C747B4CB4}" srcOrd="0" destOrd="0" presId="urn:microsoft.com/office/officeart/2005/8/layout/chevron2"/>
    <dgm:cxn modelId="{916428E1-BFC5-46F0-A9CC-0EDCEF973B9F}" type="presOf" srcId="{18C9C9B2-076C-4890-9289-6F7BD373B457}" destId="{4C579940-85A0-4126-B8AD-8492F872775E}" srcOrd="0" destOrd="0" presId="urn:microsoft.com/office/officeart/2005/8/layout/chevron2"/>
    <dgm:cxn modelId="{9ED85494-8574-4FF0-95F6-899CD6CD76CA}" srcId="{A886CA6A-38E4-4BDF-978F-6A30D7516719}" destId="{18C9C9B2-076C-4890-9289-6F7BD373B457}" srcOrd="0" destOrd="0" parTransId="{F1260278-4E42-4F75-94D6-D46B299007CC}" sibTransId="{D627C815-157C-41D1-A4F6-DC00DCAFDBA2}"/>
    <dgm:cxn modelId="{E7324617-ED15-4912-A501-1E051D03CACA}" type="presOf" srcId="{2CA532C6-319B-4C69-B55C-A2DE3A85E0E6}" destId="{E660293B-BF1A-475E-AE2B-365AC5380F6F}" srcOrd="0" destOrd="0" presId="urn:microsoft.com/office/officeart/2005/8/layout/chevron2"/>
    <dgm:cxn modelId="{F653DD2E-027A-40FD-BE35-BC00FD91F0CD}" type="presParOf" srcId="{DF86228E-62CD-4A17-8397-2F9C747B4CB4}" destId="{D576AC04-50D0-4502-A720-674480F8F3D3}" srcOrd="0" destOrd="0" presId="urn:microsoft.com/office/officeart/2005/8/layout/chevron2"/>
    <dgm:cxn modelId="{0540B890-FD77-461B-A66D-4C95888DFD94}" type="presParOf" srcId="{D576AC04-50D0-4502-A720-674480F8F3D3}" destId="{4C579940-85A0-4126-B8AD-8492F872775E}" srcOrd="0" destOrd="0" presId="urn:microsoft.com/office/officeart/2005/8/layout/chevron2"/>
    <dgm:cxn modelId="{87DEE98B-4F9E-4E44-9F0F-B63D953AFF06}" type="presParOf" srcId="{D576AC04-50D0-4502-A720-674480F8F3D3}" destId="{E660293B-BF1A-475E-AE2B-365AC5380F6F}" srcOrd="1" destOrd="0" presId="urn:microsoft.com/office/officeart/2005/8/layout/chevron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E466C7-0D9B-4ECD-8167-F186A5EBF99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9896EF-0F92-4B5F-AE4A-3CC26E14684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00FE81-D82F-4885-BEB2-22D697074A1E}" type="parTrans" cxnId="{6AAAF8C8-8022-40D0-BB62-B37CA8CB6E94}">
      <dgm:prSet/>
      <dgm:spPr/>
      <dgm:t>
        <a:bodyPr/>
        <a:lstStyle/>
        <a:p>
          <a:endParaRPr lang="ru-RU"/>
        </a:p>
      </dgm:t>
    </dgm:pt>
    <dgm:pt modelId="{B258894E-F915-4C32-8241-B8253F2A292C}" type="sibTrans" cxnId="{6AAAF8C8-8022-40D0-BB62-B37CA8CB6E94}">
      <dgm:prSet/>
      <dgm:spPr/>
      <dgm:t>
        <a:bodyPr/>
        <a:lstStyle/>
        <a:p>
          <a:endParaRPr lang="ru-RU"/>
        </a:p>
      </dgm:t>
    </dgm:pt>
    <dgm:pt modelId="{C3236834-6EE2-4AB1-B1BC-85352707075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Кто дает освобождение от экзаменов и заключение на обучение на дому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2F75FD6-6190-4FF1-92D9-16797CC9EFC8}" type="parTrans" cxnId="{2136E417-3FAE-4D20-939A-0644787A2874}">
      <dgm:prSet/>
      <dgm:spPr/>
      <dgm:t>
        <a:bodyPr/>
        <a:lstStyle/>
        <a:p>
          <a:endParaRPr lang="ru-RU"/>
        </a:p>
      </dgm:t>
    </dgm:pt>
    <dgm:pt modelId="{3FA681AF-55E5-4D27-8D73-250192AAB47C}" type="sibTrans" cxnId="{2136E417-3FAE-4D20-939A-0644787A2874}">
      <dgm:prSet/>
      <dgm:spPr/>
      <dgm:t>
        <a:bodyPr/>
        <a:lstStyle/>
        <a:p>
          <a:endParaRPr lang="ru-RU"/>
        </a:p>
      </dgm:t>
    </dgm:pt>
    <dgm:pt modelId="{69C4A801-AECF-40A6-9C86-6899140DE24B}" type="pres">
      <dgm:prSet presAssocID="{F8E466C7-0D9B-4ECD-8167-F186A5EBF99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88C55-F62C-4790-BACE-B90D481FFC0F}" type="pres">
      <dgm:prSet presAssocID="{489896EF-0F92-4B5F-AE4A-3CC26E14684F}" presName="composite" presStyleCnt="0"/>
      <dgm:spPr/>
    </dgm:pt>
    <dgm:pt modelId="{346ADBE3-5E3F-44C4-8778-FD1A186E1B3F}" type="pres">
      <dgm:prSet presAssocID="{489896EF-0F92-4B5F-AE4A-3CC26E1468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BA006-08BF-4379-9909-1FE8850A5E3B}" type="pres">
      <dgm:prSet presAssocID="{489896EF-0F92-4B5F-AE4A-3CC26E1468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AAF8C8-8022-40D0-BB62-B37CA8CB6E94}" srcId="{F8E466C7-0D9B-4ECD-8167-F186A5EBF990}" destId="{489896EF-0F92-4B5F-AE4A-3CC26E14684F}" srcOrd="0" destOrd="0" parTransId="{E300FE81-D82F-4885-BEB2-22D697074A1E}" sibTransId="{B258894E-F915-4C32-8241-B8253F2A292C}"/>
    <dgm:cxn modelId="{CDABF958-0AB6-489E-805C-051F1D54B69C}" type="presOf" srcId="{F8E466C7-0D9B-4ECD-8167-F186A5EBF990}" destId="{69C4A801-AECF-40A6-9C86-6899140DE24B}" srcOrd="0" destOrd="0" presId="urn:microsoft.com/office/officeart/2005/8/layout/chevron2"/>
    <dgm:cxn modelId="{0E300FC4-9CED-4915-95BF-EC40CA9612EC}" type="presOf" srcId="{489896EF-0F92-4B5F-AE4A-3CC26E14684F}" destId="{346ADBE3-5E3F-44C4-8778-FD1A186E1B3F}" srcOrd="0" destOrd="0" presId="urn:microsoft.com/office/officeart/2005/8/layout/chevron2"/>
    <dgm:cxn modelId="{57429FE4-2448-4CD2-AE75-460A03DF86FA}" type="presOf" srcId="{C3236834-6EE2-4AB1-B1BC-853527070755}" destId="{859BA006-08BF-4379-9909-1FE8850A5E3B}" srcOrd="0" destOrd="0" presId="urn:microsoft.com/office/officeart/2005/8/layout/chevron2"/>
    <dgm:cxn modelId="{2136E417-3FAE-4D20-939A-0644787A2874}" srcId="{489896EF-0F92-4B5F-AE4A-3CC26E14684F}" destId="{C3236834-6EE2-4AB1-B1BC-853527070755}" srcOrd="0" destOrd="0" parTransId="{62F75FD6-6190-4FF1-92D9-16797CC9EFC8}" sibTransId="{3FA681AF-55E5-4D27-8D73-250192AAB47C}"/>
    <dgm:cxn modelId="{38CD9DAE-0657-4843-8692-2B06542BF29A}" type="presParOf" srcId="{69C4A801-AECF-40A6-9C86-6899140DE24B}" destId="{08688C55-F62C-4790-BACE-B90D481FFC0F}" srcOrd="0" destOrd="0" presId="urn:microsoft.com/office/officeart/2005/8/layout/chevron2"/>
    <dgm:cxn modelId="{D0DC35F3-4742-46B6-A22D-971324A0B9C7}" type="presParOf" srcId="{08688C55-F62C-4790-BACE-B90D481FFC0F}" destId="{346ADBE3-5E3F-44C4-8778-FD1A186E1B3F}" srcOrd="0" destOrd="0" presId="urn:microsoft.com/office/officeart/2005/8/layout/chevron2"/>
    <dgm:cxn modelId="{493518A5-4D73-4CAB-8519-D8DD02A89403}" type="presParOf" srcId="{08688C55-F62C-4790-BACE-B90D481FFC0F}" destId="{859BA006-08BF-4379-9909-1FE8850A5E3B}" srcOrd="1" destOrd="0" presId="urn:microsoft.com/office/officeart/2005/8/layout/chevron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976845-EF97-4225-BD9C-8BC1D54851B9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913D88-2B5E-4029-9CCF-0717249648BB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 утверждении Положения о деятельности врачебно-консультативной комиссии </a:t>
          </a:r>
          <a:endParaRPr lang="ru-RU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Министра здравоохранения Республики Казахстан  от 7 апреля 2022 года №ҚР ДСМ 4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A62B6D-6B0F-4BF7-995D-4AE4A5729AE9}" type="parTrans" cxnId="{749DF77C-93E1-4B39-A60C-A4204ADE8E5D}">
      <dgm:prSet/>
      <dgm:spPr/>
      <dgm:t>
        <a:bodyPr/>
        <a:lstStyle/>
        <a:p>
          <a:endParaRPr lang="ru-RU"/>
        </a:p>
      </dgm:t>
    </dgm:pt>
    <dgm:pt modelId="{75A7966E-3949-4295-B862-35F524F1CCB9}" type="sibTrans" cxnId="{749DF77C-93E1-4B39-A60C-A4204ADE8E5D}">
      <dgm:prSet/>
      <dgm:spPr/>
      <dgm:t>
        <a:bodyPr/>
        <a:lstStyle/>
        <a:p>
          <a:endParaRPr lang="ru-RU"/>
        </a:p>
      </dgm:t>
    </dgm:pt>
    <dgm:pt modelId="{AD7D4053-AAC8-4972-AE29-AC2EAC5B4C47}">
      <dgm:prSet phldrT="[Текст]" custT="1"/>
      <dgm:spPr/>
      <dgm:t>
        <a:bodyPr/>
        <a:lstStyle/>
        <a:p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Глава 3. 16. Функции ВКК:</a:t>
          </a:r>
        </a:p>
        <a:p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7) направление ребенка на обучение на дому при установлении наличия у него заболевания, указанного в списке заболеваний, при которых показано обучение на дому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dgm:t>
    </dgm:pt>
    <dgm:pt modelId="{5319A749-04BA-4FD9-BD97-714CD4236496}" type="parTrans" cxnId="{0354ACE0-E624-46F7-BE96-EB9B0FA943B2}">
      <dgm:prSet/>
      <dgm:spPr/>
      <dgm:t>
        <a:bodyPr/>
        <a:lstStyle/>
        <a:p>
          <a:endParaRPr lang="ru-RU"/>
        </a:p>
      </dgm:t>
    </dgm:pt>
    <dgm:pt modelId="{5D64A2CC-B696-44CB-BA53-98BD039F6219}" type="sibTrans" cxnId="{0354ACE0-E624-46F7-BE96-EB9B0FA943B2}">
      <dgm:prSet/>
      <dgm:spPr/>
      <dgm:t>
        <a:bodyPr/>
        <a:lstStyle/>
        <a:p>
          <a:endParaRPr lang="ru-RU"/>
        </a:p>
      </dgm:t>
    </dgm:pt>
    <dgm:pt modelId="{0DA99DCD-D715-49BE-A7B1-3D2C7D4DED10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17. ВКК выдает медицинское заключение по форме 026/у "Заключение врачебно-консультационной комиссии", утвержденной 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приказом № ҚР ДСМ-175/2020</a:t>
          </a:r>
          <a:r>
            <a:rPr lang="ru-RU" dirty="0" smtClean="0">
              <a:solidFill>
                <a:schemeClr val="tx1"/>
              </a:solidFill>
            </a:rPr>
            <a:t>:</a:t>
          </a:r>
          <a:endParaRPr lang="ru-RU" dirty="0">
            <a:solidFill>
              <a:schemeClr val="tx1"/>
            </a:solidFill>
          </a:endParaRPr>
        </a:p>
      </dgm:t>
    </dgm:pt>
    <dgm:pt modelId="{BF8A41D2-A557-4070-840F-E02D3C5929EA}" type="parTrans" cxnId="{88D2E17A-FBB3-4D91-BEA4-807C82EDD08E}">
      <dgm:prSet/>
      <dgm:spPr/>
      <dgm:t>
        <a:bodyPr/>
        <a:lstStyle/>
        <a:p>
          <a:endParaRPr lang="ru-RU"/>
        </a:p>
      </dgm:t>
    </dgm:pt>
    <dgm:pt modelId="{8C02E5C6-F0F6-42BF-9C86-7204BBD5A2D9}" type="sibTrans" cxnId="{88D2E17A-FBB3-4D91-BEA4-807C82EDD08E}">
      <dgm:prSet/>
      <dgm:spPr/>
      <dgm:t>
        <a:bodyPr/>
        <a:lstStyle/>
        <a:p>
          <a:endParaRPr lang="ru-RU"/>
        </a:p>
      </dgm:t>
    </dgm:pt>
    <dgm:pt modelId="{BB905B0A-6C20-4D1E-96DF-18DD75CBCD8E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Организации обучения  </a:t>
          </a:r>
          <a:endParaRPr lang="ru-RU" dirty="0">
            <a:solidFill>
              <a:schemeClr val="tx1"/>
            </a:solidFill>
          </a:endParaRPr>
        </a:p>
      </dgm:t>
    </dgm:pt>
    <dgm:pt modelId="{AA8DFEA9-621B-48EE-A880-00B0979B28B2}" type="parTrans" cxnId="{4B574DB5-8CD0-4252-9147-1D527DCA620F}">
      <dgm:prSet/>
      <dgm:spPr/>
      <dgm:t>
        <a:bodyPr/>
        <a:lstStyle/>
        <a:p>
          <a:endParaRPr lang="ru-RU"/>
        </a:p>
      </dgm:t>
    </dgm:pt>
    <dgm:pt modelId="{D16E1C7E-687D-4828-A659-34BFF686DE75}" type="sibTrans" cxnId="{4B574DB5-8CD0-4252-9147-1D527DCA620F}">
      <dgm:prSet/>
      <dgm:spPr/>
      <dgm:t>
        <a:bodyPr/>
        <a:lstStyle/>
        <a:p>
          <a:endParaRPr lang="ru-RU"/>
        </a:p>
      </dgm:t>
    </dgm:pt>
    <dgm:pt modelId="{A218B4F3-75D0-489F-A37C-0B7150EC24B8}">
      <dgm:prSet phldrT="[Текст]" custT="1"/>
      <dgm:spPr/>
      <dgm:t>
        <a:bodyPr/>
        <a:lstStyle/>
        <a:p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правила оказания государственной услуги "Прием документов для организации индивидуального бесплатного обучения на дому детей, которые по состоянию здоровья в течение длительного времени не могут посещать организации начального, основного среднего, общего среднего образования" согласно </a:t>
          </a:r>
          <a:r>
            <a:rPr lang="ru-RU" sz="7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/>
            </a:rPr>
            <a:t>приложения 3</a:t>
          </a:r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 к настоящему приказу</a:t>
          </a:r>
          <a:endParaRPr lang="ru-RU" sz="700" dirty="0">
            <a:latin typeface="Times New Roman" pitchFamily="18" charset="0"/>
            <a:cs typeface="Times New Roman" pitchFamily="18" charset="0"/>
          </a:endParaRPr>
        </a:p>
      </dgm:t>
    </dgm:pt>
    <dgm:pt modelId="{FB700D24-ECB1-4480-95A6-16CFE98C4900}" type="parTrans" cxnId="{BC869C69-CF4A-4D86-BF37-F2BDA0B6303A}">
      <dgm:prSet/>
      <dgm:spPr/>
      <dgm:t>
        <a:bodyPr/>
        <a:lstStyle/>
        <a:p>
          <a:endParaRPr lang="ru-RU"/>
        </a:p>
      </dgm:t>
    </dgm:pt>
    <dgm:pt modelId="{D16F152F-397E-42E3-914D-33D2FC8BB85C}" type="sibTrans" cxnId="{BC869C69-CF4A-4D86-BF37-F2BDA0B6303A}">
      <dgm:prSet/>
      <dgm:spPr/>
      <dgm:t>
        <a:bodyPr/>
        <a:lstStyle/>
        <a:p>
          <a:endParaRPr lang="ru-RU"/>
        </a:p>
      </dgm:t>
    </dgm:pt>
    <dgm:pt modelId="{A77B1F41-3109-4E1D-9BEE-DFBCD6676782}">
      <dgm:prSet phldrT="[Текст]" custT="1"/>
      <dgm:spPr/>
      <dgm:t>
        <a:bodyPr/>
        <a:lstStyle/>
        <a:p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о состоянии здоровья пациента для решения вопроса о проведении государственной (итоговой) аттестации выпускников, обучавшихся по состоянию здоровья на дому, детей, нуждающихся в длительном лечении и находившихся в лечебно-профилактических и (или) оздоровительных образовательных учреждениях санаторного типа для детей, а также детей с ограниченными возможностями</a:t>
          </a:r>
          <a:endParaRPr lang="ru-RU" sz="700" dirty="0">
            <a:latin typeface="Times New Roman" pitchFamily="18" charset="0"/>
            <a:cs typeface="Times New Roman" pitchFamily="18" charset="0"/>
          </a:endParaRPr>
        </a:p>
      </dgm:t>
    </dgm:pt>
    <dgm:pt modelId="{393CE630-489B-4341-9DAD-F0A392C6B43B}" type="sibTrans" cxnId="{9A8B74F8-2E64-4F11-9D7A-83F02C5445AF}">
      <dgm:prSet/>
      <dgm:spPr/>
      <dgm:t>
        <a:bodyPr/>
        <a:lstStyle/>
        <a:p>
          <a:endParaRPr lang="ru-RU"/>
        </a:p>
      </dgm:t>
    </dgm:pt>
    <dgm:pt modelId="{4B33F317-396C-453F-A481-CC1E3A5F5C31}" type="parTrans" cxnId="{9A8B74F8-2E64-4F11-9D7A-83F02C5445AF}">
      <dgm:prSet/>
      <dgm:spPr/>
      <dgm:t>
        <a:bodyPr/>
        <a:lstStyle/>
        <a:p>
          <a:endParaRPr lang="ru-RU"/>
        </a:p>
      </dgm:t>
    </dgm:pt>
    <dgm:pt modelId="{B46A4161-A980-43AC-837E-A7798EF7E2C2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12) о предоставлении академического отпуска, освобождения от переводных и выпускных экзаменов, по ограничению физической нагрузки, освобождении от уроков физической культуры, перевода на другой факультет или в учебное заведение по состоянию здоровья студентам высших учебных заведений, учащимся школ, колледжей (техникумов), профессионально-технических училищ;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59DC41E-001B-4389-8926-DC560FC9D7DC}" type="parTrans" cxnId="{F4B3A00D-8683-4FDD-A1E4-2A1B43827990}">
      <dgm:prSet/>
      <dgm:spPr/>
      <dgm:t>
        <a:bodyPr/>
        <a:lstStyle/>
        <a:p>
          <a:endParaRPr lang="ru-RU"/>
        </a:p>
      </dgm:t>
    </dgm:pt>
    <dgm:pt modelId="{4F95489A-F005-4AC0-A6AB-D3BD7D0C48F0}" type="sibTrans" cxnId="{F4B3A00D-8683-4FDD-A1E4-2A1B43827990}">
      <dgm:prSet/>
      <dgm:spPr/>
      <dgm:t>
        <a:bodyPr/>
        <a:lstStyle/>
        <a:p>
          <a:endParaRPr lang="ru-RU"/>
        </a:p>
      </dgm:t>
    </dgm:pt>
    <dgm:pt modelId="{70B2477C-D265-4573-9B05-50A77D94AC34}">
      <dgm:prSet custT="1"/>
      <dgm:spPr/>
      <dgm:t>
        <a:bodyPr/>
        <a:lstStyle/>
        <a:p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о состоянии здоровья ребенка для решения вопроса обучения на дому, согласно </a:t>
          </a:r>
          <a:r>
            <a:rPr lang="ru-RU" sz="7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3"/>
            </a:rPr>
            <a:t>приложению 1</a:t>
          </a:r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 к настоящему Положению</a:t>
          </a:r>
          <a:endParaRPr lang="ru-RU" sz="700" dirty="0">
            <a:latin typeface="Times New Roman" pitchFamily="18" charset="0"/>
            <a:cs typeface="Times New Roman" pitchFamily="18" charset="0"/>
          </a:endParaRPr>
        </a:p>
      </dgm:t>
    </dgm:pt>
    <dgm:pt modelId="{3AF0E1CA-D4F9-45CB-95C4-AEB3506EFB0A}" type="parTrans" cxnId="{F538E7C4-A3A5-44B1-992B-0FF62E715030}">
      <dgm:prSet/>
      <dgm:spPr/>
      <dgm:t>
        <a:bodyPr/>
        <a:lstStyle/>
        <a:p>
          <a:endParaRPr lang="ru-RU"/>
        </a:p>
      </dgm:t>
    </dgm:pt>
    <dgm:pt modelId="{62CD881D-5487-4EB8-8E9F-DABF96240152}" type="sibTrans" cxnId="{F538E7C4-A3A5-44B1-992B-0FF62E715030}">
      <dgm:prSet/>
      <dgm:spPr/>
      <dgm:t>
        <a:bodyPr/>
        <a:lstStyle/>
        <a:p>
          <a:endParaRPr lang="ru-RU"/>
        </a:p>
      </dgm:t>
    </dgm:pt>
    <dgm:pt modelId="{1DE4246E-FA6B-4BFE-8F03-2ACE54C829C6}">
      <dgm:prSet custT="1"/>
      <dgm:spPr/>
      <dgm:t>
        <a:bodyPr/>
        <a:lstStyle/>
        <a:p>
          <a:r>
            <a:rPr lang="kk-KZ" sz="700" dirty="0" smtClean="0">
              <a:latin typeface="Times New Roman" pitchFamily="18" charset="0"/>
              <a:cs typeface="Times New Roman" pitchFamily="18" charset="0"/>
            </a:rPr>
            <a:t>Приказ 125 </a:t>
          </a:r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 50. Обучающиеся 9 (10) и 11 (12) классов освобождаются от итоговой аттестации приказами руководителей управлений образования, обучающиеся республиканских школ – приказом Министра просвещения Республики Казахстан в следующих случаях:</a:t>
          </a:r>
        </a:p>
        <a:p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1) по состоянию здоровья;</a:t>
          </a:r>
        </a:p>
        <a:p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2) лица с инвалидностью первой, второй группы, дети с инвалидностью;</a:t>
          </a:r>
          <a:endParaRPr lang="ru-RU" sz="700" dirty="0">
            <a:latin typeface="Times New Roman" pitchFamily="18" charset="0"/>
            <a:cs typeface="Times New Roman" pitchFamily="18" charset="0"/>
          </a:endParaRPr>
        </a:p>
      </dgm:t>
    </dgm:pt>
    <dgm:pt modelId="{9F04C092-B2FB-4152-9A1E-60056EA000FC}" type="parTrans" cxnId="{F52EEF41-97FE-47F5-9CBE-0D119E2F4C1D}">
      <dgm:prSet/>
      <dgm:spPr/>
      <dgm:t>
        <a:bodyPr/>
        <a:lstStyle/>
        <a:p>
          <a:endParaRPr lang="ru-RU"/>
        </a:p>
      </dgm:t>
    </dgm:pt>
    <dgm:pt modelId="{F81D2146-4D6A-458D-B419-660B9B7D44C6}" type="sibTrans" cxnId="{F52EEF41-97FE-47F5-9CBE-0D119E2F4C1D}">
      <dgm:prSet/>
      <dgm:spPr/>
      <dgm:t>
        <a:bodyPr/>
        <a:lstStyle/>
        <a:p>
          <a:endParaRPr lang="ru-RU"/>
        </a:p>
      </dgm:t>
    </dgm:pt>
    <dgm:pt modelId="{B364B773-55A6-413A-8A31-A1ED100D54BC}">
      <dgm:prSet custT="1"/>
      <dgm:spPr/>
      <dgm:t>
        <a:bodyPr/>
        <a:lstStyle/>
        <a:p>
          <a:r>
            <a:rPr lang="kk-KZ" sz="700" dirty="0" smtClean="0">
              <a:latin typeface="Times New Roman" pitchFamily="18" charset="0"/>
              <a:cs typeface="Times New Roman" pitchFamily="18" charset="0"/>
            </a:rPr>
            <a:t>Закон «Об образовании» Статья 8. </a:t>
          </a:r>
          <a:r>
            <a:rPr lang="ru-RU" sz="700" dirty="0" smtClean="0">
              <a:latin typeface="Times New Roman" pitchFamily="18" charset="0"/>
              <a:cs typeface="Times New Roman" pitchFamily="18" charset="0"/>
            </a:rPr>
            <a:t>5. Для граждан, которые по состоянию здоровья в течение длительного времени не могут посещать организации среднего образования, организуется индивидуальное бесплатное обучение на дому или в организациях, оказывающих стационарную помощь, а также восстановительное лечение и медицинскую реабилитацию.</a:t>
          </a:r>
          <a:endParaRPr lang="ru-RU" sz="700" dirty="0">
            <a:latin typeface="Times New Roman" pitchFamily="18" charset="0"/>
            <a:cs typeface="Times New Roman" pitchFamily="18" charset="0"/>
          </a:endParaRPr>
        </a:p>
      </dgm:t>
    </dgm:pt>
    <dgm:pt modelId="{CC55C774-C3E7-425B-9CDC-46B13C44FC1C}" type="parTrans" cxnId="{A0570351-2C36-4C75-BCF1-812E38474CB9}">
      <dgm:prSet/>
      <dgm:spPr/>
      <dgm:t>
        <a:bodyPr/>
        <a:lstStyle/>
        <a:p>
          <a:endParaRPr lang="ru-RU"/>
        </a:p>
      </dgm:t>
    </dgm:pt>
    <dgm:pt modelId="{ABCCD23E-FA20-414F-BD81-886B2C372337}" type="sibTrans" cxnId="{A0570351-2C36-4C75-BCF1-812E38474CB9}">
      <dgm:prSet/>
      <dgm:spPr/>
      <dgm:t>
        <a:bodyPr/>
        <a:lstStyle/>
        <a:p>
          <a:endParaRPr lang="ru-RU"/>
        </a:p>
      </dgm:t>
    </dgm:pt>
    <dgm:pt modelId="{A5DFBC78-A559-478E-8237-5BD6A19B9666}" type="pres">
      <dgm:prSet presAssocID="{4F976845-EF97-4225-BD9C-8BC1D54851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E54E9-D964-4061-BD02-20F00006FA0D}" type="pres">
      <dgm:prSet presAssocID="{BB905B0A-6C20-4D1E-96DF-18DD75CBCD8E}" presName="boxAndChildren" presStyleCnt="0"/>
      <dgm:spPr/>
    </dgm:pt>
    <dgm:pt modelId="{57F127BA-9DB7-4153-B6E0-2CA0904FA0F6}" type="pres">
      <dgm:prSet presAssocID="{BB905B0A-6C20-4D1E-96DF-18DD75CBCD8E}" presName="parentTextBox" presStyleLbl="node1" presStyleIdx="0" presStyleCnt="3"/>
      <dgm:spPr/>
      <dgm:t>
        <a:bodyPr/>
        <a:lstStyle/>
        <a:p>
          <a:endParaRPr lang="ru-RU"/>
        </a:p>
      </dgm:t>
    </dgm:pt>
    <dgm:pt modelId="{9473C3B2-B3EC-4F2F-8BB9-4EAA59B916FD}" type="pres">
      <dgm:prSet presAssocID="{BB905B0A-6C20-4D1E-96DF-18DD75CBCD8E}" presName="entireBox" presStyleLbl="node1" presStyleIdx="0" presStyleCnt="3"/>
      <dgm:spPr/>
      <dgm:t>
        <a:bodyPr/>
        <a:lstStyle/>
        <a:p>
          <a:endParaRPr lang="ru-RU"/>
        </a:p>
      </dgm:t>
    </dgm:pt>
    <dgm:pt modelId="{2FC046A3-A1A1-431B-9632-A717E61E659A}" type="pres">
      <dgm:prSet presAssocID="{BB905B0A-6C20-4D1E-96DF-18DD75CBCD8E}" presName="descendantBox" presStyleCnt="0"/>
      <dgm:spPr/>
    </dgm:pt>
    <dgm:pt modelId="{041A9F9F-162E-487C-B2B8-72AC2771EBB8}" type="pres">
      <dgm:prSet presAssocID="{B364B773-55A6-413A-8A31-A1ED100D54BC}" presName="childTextBox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6F486-2859-4D33-8EE7-3B03DC8D2BF5}" type="pres">
      <dgm:prSet presAssocID="{1DE4246E-FA6B-4BFE-8F03-2ACE54C829C6}" presName="childTextBox" presStyleLbl="f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8A521-C316-4AB2-9F94-7AA74E795C1B}" type="pres">
      <dgm:prSet presAssocID="{A218B4F3-75D0-489F-A37C-0B7150EC24B8}" presName="childTextBox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7EDBB-756F-4823-8876-DA948DE3AF99}" type="pres">
      <dgm:prSet presAssocID="{8C02E5C6-F0F6-42BF-9C86-7204BBD5A2D9}" presName="sp" presStyleCnt="0"/>
      <dgm:spPr/>
    </dgm:pt>
    <dgm:pt modelId="{89F7FDB9-3713-4130-818F-6D8C6515A7AA}" type="pres">
      <dgm:prSet presAssocID="{0DA99DCD-D715-49BE-A7B1-3D2C7D4DED10}" presName="arrowAndChildren" presStyleCnt="0"/>
      <dgm:spPr/>
    </dgm:pt>
    <dgm:pt modelId="{655F7E85-0C97-417B-A5B2-205D41BFBE19}" type="pres">
      <dgm:prSet presAssocID="{0DA99DCD-D715-49BE-A7B1-3D2C7D4DED10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09339F84-420D-4DB8-A6E8-8E995FBC2C2A}" type="pres">
      <dgm:prSet presAssocID="{0DA99DCD-D715-49BE-A7B1-3D2C7D4DED10}" presName="arrow" presStyleLbl="node1" presStyleIdx="1" presStyleCnt="3"/>
      <dgm:spPr/>
      <dgm:t>
        <a:bodyPr/>
        <a:lstStyle/>
        <a:p>
          <a:endParaRPr lang="ru-RU"/>
        </a:p>
      </dgm:t>
    </dgm:pt>
    <dgm:pt modelId="{4691410A-BA71-49D7-B47D-9F82EA2BF516}" type="pres">
      <dgm:prSet presAssocID="{0DA99DCD-D715-49BE-A7B1-3D2C7D4DED10}" presName="descendantArrow" presStyleCnt="0"/>
      <dgm:spPr/>
    </dgm:pt>
    <dgm:pt modelId="{1D179A4A-F88D-4DA5-9F7B-00EEC39796A8}" type="pres">
      <dgm:prSet presAssocID="{B46A4161-A980-43AC-837E-A7798EF7E2C2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38A6B-785A-4561-8215-79CBCD930169}" type="pres">
      <dgm:prSet presAssocID="{70B2477C-D265-4573-9B05-50A77D94AC34}" presName="childTextArrow" presStyleLbl="fgAccFollowNode1" presStyleIdx="4" presStyleCnt="7" custLinFactNeighborX="472" custLinFactNeighborY="5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AB97A4-0816-4F06-9E22-8B991C80D7E9}" type="pres">
      <dgm:prSet presAssocID="{A77B1F41-3109-4E1D-9BEE-DFBCD6676782}" presName="childTextArrow" presStyleLbl="f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44BC32-C9C8-429E-8F57-E407089DEA5E}" type="pres">
      <dgm:prSet presAssocID="{75A7966E-3949-4295-B862-35F524F1CCB9}" presName="sp" presStyleCnt="0"/>
      <dgm:spPr/>
    </dgm:pt>
    <dgm:pt modelId="{07A2AABD-9B01-4301-9D3E-E6EFED380D2B}" type="pres">
      <dgm:prSet presAssocID="{0A913D88-2B5E-4029-9CCF-0717249648BB}" presName="arrowAndChildren" presStyleCnt="0"/>
      <dgm:spPr/>
    </dgm:pt>
    <dgm:pt modelId="{C61ED8F2-6D72-4F6C-8507-36D9BD09BEDB}" type="pres">
      <dgm:prSet presAssocID="{0A913D88-2B5E-4029-9CCF-0717249648B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99B6FAA0-5F31-4F7C-B6CC-B39C8BA99C07}" type="pres">
      <dgm:prSet presAssocID="{0A913D88-2B5E-4029-9CCF-0717249648BB}" presName="arrow" presStyleLbl="node1" presStyleIdx="2" presStyleCnt="3"/>
      <dgm:spPr/>
      <dgm:t>
        <a:bodyPr/>
        <a:lstStyle/>
        <a:p>
          <a:endParaRPr lang="ru-RU"/>
        </a:p>
      </dgm:t>
    </dgm:pt>
    <dgm:pt modelId="{FCA9593F-21DC-4F7F-B510-0A36C1D3B579}" type="pres">
      <dgm:prSet presAssocID="{0A913D88-2B5E-4029-9CCF-0717249648BB}" presName="descendantArrow" presStyleCnt="0"/>
      <dgm:spPr/>
    </dgm:pt>
    <dgm:pt modelId="{775CBCDF-EBA6-4E6C-A9C7-C7E0669C9CE2}" type="pres">
      <dgm:prSet presAssocID="{AD7D4053-AAC8-4972-AE29-AC2EAC5B4C47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59785D-9D08-43A1-B63B-8011952DE43D}" type="presOf" srcId="{B46A4161-A980-43AC-837E-A7798EF7E2C2}" destId="{1D179A4A-F88D-4DA5-9F7B-00EEC39796A8}" srcOrd="0" destOrd="0" presId="urn:microsoft.com/office/officeart/2005/8/layout/process4"/>
    <dgm:cxn modelId="{E620E69E-4ADE-48DB-9240-264690A6337B}" type="presOf" srcId="{4F976845-EF97-4225-BD9C-8BC1D54851B9}" destId="{A5DFBC78-A559-478E-8237-5BD6A19B9666}" srcOrd="0" destOrd="0" presId="urn:microsoft.com/office/officeart/2005/8/layout/process4"/>
    <dgm:cxn modelId="{749DF77C-93E1-4B39-A60C-A4204ADE8E5D}" srcId="{4F976845-EF97-4225-BD9C-8BC1D54851B9}" destId="{0A913D88-2B5E-4029-9CCF-0717249648BB}" srcOrd="0" destOrd="0" parTransId="{1EA62B6D-6B0F-4BF7-995D-4AE4A5729AE9}" sibTransId="{75A7966E-3949-4295-B862-35F524F1CCB9}"/>
    <dgm:cxn modelId="{605830FE-BE8D-49E2-9323-6C4A9D470F4C}" type="presOf" srcId="{A77B1F41-3109-4E1D-9BEE-DFBCD6676782}" destId="{A5AB97A4-0816-4F06-9E22-8B991C80D7E9}" srcOrd="0" destOrd="0" presId="urn:microsoft.com/office/officeart/2005/8/layout/process4"/>
    <dgm:cxn modelId="{9D129257-246C-4148-A30E-F5FE614D2EC3}" type="presOf" srcId="{B364B773-55A6-413A-8A31-A1ED100D54BC}" destId="{041A9F9F-162E-487C-B2B8-72AC2771EBB8}" srcOrd="0" destOrd="0" presId="urn:microsoft.com/office/officeart/2005/8/layout/process4"/>
    <dgm:cxn modelId="{A0570351-2C36-4C75-BCF1-812E38474CB9}" srcId="{BB905B0A-6C20-4D1E-96DF-18DD75CBCD8E}" destId="{B364B773-55A6-413A-8A31-A1ED100D54BC}" srcOrd="0" destOrd="0" parTransId="{CC55C774-C3E7-425B-9CDC-46B13C44FC1C}" sibTransId="{ABCCD23E-FA20-414F-BD81-886B2C372337}"/>
    <dgm:cxn modelId="{9A8B74F8-2E64-4F11-9D7A-83F02C5445AF}" srcId="{0DA99DCD-D715-49BE-A7B1-3D2C7D4DED10}" destId="{A77B1F41-3109-4E1D-9BEE-DFBCD6676782}" srcOrd="2" destOrd="0" parTransId="{4B33F317-396C-453F-A481-CC1E3A5F5C31}" sibTransId="{393CE630-489B-4341-9DAD-F0A392C6B43B}"/>
    <dgm:cxn modelId="{F52EEF41-97FE-47F5-9CBE-0D119E2F4C1D}" srcId="{BB905B0A-6C20-4D1E-96DF-18DD75CBCD8E}" destId="{1DE4246E-FA6B-4BFE-8F03-2ACE54C829C6}" srcOrd="1" destOrd="0" parTransId="{9F04C092-B2FB-4152-9A1E-60056EA000FC}" sibTransId="{F81D2146-4D6A-458D-B419-660B9B7D44C6}"/>
    <dgm:cxn modelId="{0354ACE0-E624-46F7-BE96-EB9B0FA943B2}" srcId="{0A913D88-2B5E-4029-9CCF-0717249648BB}" destId="{AD7D4053-AAC8-4972-AE29-AC2EAC5B4C47}" srcOrd="0" destOrd="0" parTransId="{5319A749-04BA-4FD9-BD97-714CD4236496}" sibTransId="{5D64A2CC-B696-44CB-BA53-98BD039F6219}"/>
    <dgm:cxn modelId="{0C1DFC13-2AFF-482D-A022-146D37CC922B}" type="presOf" srcId="{AD7D4053-AAC8-4972-AE29-AC2EAC5B4C47}" destId="{775CBCDF-EBA6-4E6C-A9C7-C7E0669C9CE2}" srcOrd="0" destOrd="0" presId="urn:microsoft.com/office/officeart/2005/8/layout/process4"/>
    <dgm:cxn modelId="{4B574DB5-8CD0-4252-9147-1D527DCA620F}" srcId="{4F976845-EF97-4225-BD9C-8BC1D54851B9}" destId="{BB905B0A-6C20-4D1E-96DF-18DD75CBCD8E}" srcOrd="2" destOrd="0" parTransId="{AA8DFEA9-621B-48EE-A880-00B0979B28B2}" sibTransId="{D16E1C7E-687D-4828-A659-34BFF686DE75}"/>
    <dgm:cxn modelId="{DD48D1CC-F320-4356-8777-A3B1E9FC5A41}" type="presOf" srcId="{0DA99DCD-D715-49BE-A7B1-3D2C7D4DED10}" destId="{655F7E85-0C97-417B-A5B2-205D41BFBE19}" srcOrd="0" destOrd="0" presId="urn:microsoft.com/office/officeart/2005/8/layout/process4"/>
    <dgm:cxn modelId="{952DA36E-9A83-4E04-B7CA-B71B2F86ABA5}" type="presOf" srcId="{BB905B0A-6C20-4D1E-96DF-18DD75CBCD8E}" destId="{9473C3B2-B3EC-4F2F-8BB9-4EAA59B916FD}" srcOrd="1" destOrd="0" presId="urn:microsoft.com/office/officeart/2005/8/layout/process4"/>
    <dgm:cxn modelId="{F538E7C4-A3A5-44B1-992B-0FF62E715030}" srcId="{0DA99DCD-D715-49BE-A7B1-3D2C7D4DED10}" destId="{70B2477C-D265-4573-9B05-50A77D94AC34}" srcOrd="1" destOrd="0" parTransId="{3AF0E1CA-D4F9-45CB-95C4-AEB3506EFB0A}" sibTransId="{62CD881D-5487-4EB8-8E9F-DABF96240152}"/>
    <dgm:cxn modelId="{52AB2FDE-E347-4FBE-90B8-EF238C1714D3}" type="presOf" srcId="{0A913D88-2B5E-4029-9CCF-0717249648BB}" destId="{C61ED8F2-6D72-4F6C-8507-36D9BD09BEDB}" srcOrd="0" destOrd="0" presId="urn:microsoft.com/office/officeart/2005/8/layout/process4"/>
    <dgm:cxn modelId="{BC869C69-CF4A-4D86-BF37-F2BDA0B6303A}" srcId="{BB905B0A-6C20-4D1E-96DF-18DD75CBCD8E}" destId="{A218B4F3-75D0-489F-A37C-0B7150EC24B8}" srcOrd="2" destOrd="0" parTransId="{FB700D24-ECB1-4480-95A6-16CFE98C4900}" sibTransId="{D16F152F-397E-42E3-914D-33D2FC8BB85C}"/>
    <dgm:cxn modelId="{88D2E17A-FBB3-4D91-BEA4-807C82EDD08E}" srcId="{4F976845-EF97-4225-BD9C-8BC1D54851B9}" destId="{0DA99DCD-D715-49BE-A7B1-3D2C7D4DED10}" srcOrd="1" destOrd="0" parTransId="{BF8A41D2-A557-4070-840F-E02D3C5929EA}" sibTransId="{8C02E5C6-F0F6-42BF-9C86-7204BBD5A2D9}"/>
    <dgm:cxn modelId="{F4B3A00D-8683-4FDD-A1E4-2A1B43827990}" srcId="{0DA99DCD-D715-49BE-A7B1-3D2C7D4DED10}" destId="{B46A4161-A980-43AC-837E-A7798EF7E2C2}" srcOrd="0" destOrd="0" parTransId="{759DC41E-001B-4389-8926-DC560FC9D7DC}" sibTransId="{4F95489A-F005-4AC0-A6AB-D3BD7D0C48F0}"/>
    <dgm:cxn modelId="{91DE975C-5211-4015-9C42-2B86D0A1FE0F}" type="presOf" srcId="{BB905B0A-6C20-4D1E-96DF-18DD75CBCD8E}" destId="{57F127BA-9DB7-4153-B6E0-2CA0904FA0F6}" srcOrd="0" destOrd="0" presId="urn:microsoft.com/office/officeart/2005/8/layout/process4"/>
    <dgm:cxn modelId="{4C2F2C82-8E98-4DB2-95F1-DD5585447C0C}" type="presOf" srcId="{70B2477C-D265-4573-9B05-50A77D94AC34}" destId="{22D38A6B-785A-4561-8215-79CBCD930169}" srcOrd="0" destOrd="0" presId="urn:microsoft.com/office/officeart/2005/8/layout/process4"/>
    <dgm:cxn modelId="{831DC82D-8EC6-462A-B2BC-A8E6C6D20E11}" type="presOf" srcId="{1DE4246E-FA6B-4BFE-8F03-2ACE54C829C6}" destId="{5536F486-2859-4D33-8EE7-3B03DC8D2BF5}" srcOrd="0" destOrd="0" presId="urn:microsoft.com/office/officeart/2005/8/layout/process4"/>
    <dgm:cxn modelId="{E19D6B2B-98F9-4B5D-A0F9-D811A07581A4}" type="presOf" srcId="{A218B4F3-75D0-489F-A37C-0B7150EC24B8}" destId="{1458A521-C316-4AB2-9F94-7AA74E795C1B}" srcOrd="0" destOrd="0" presId="urn:microsoft.com/office/officeart/2005/8/layout/process4"/>
    <dgm:cxn modelId="{E9C64238-7BF3-4DB6-98F9-7AC9BF15669C}" type="presOf" srcId="{0DA99DCD-D715-49BE-A7B1-3D2C7D4DED10}" destId="{09339F84-420D-4DB8-A6E8-8E995FBC2C2A}" srcOrd="1" destOrd="0" presId="urn:microsoft.com/office/officeart/2005/8/layout/process4"/>
    <dgm:cxn modelId="{86B42B22-DCA3-4457-9317-A0037F8DA7A7}" type="presOf" srcId="{0A913D88-2B5E-4029-9CCF-0717249648BB}" destId="{99B6FAA0-5F31-4F7C-B6CC-B39C8BA99C07}" srcOrd="1" destOrd="0" presId="urn:microsoft.com/office/officeart/2005/8/layout/process4"/>
    <dgm:cxn modelId="{9D5970F6-7915-46DF-A86D-87597760FE0D}" type="presParOf" srcId="{A5DFBC78-A559-478E-8237-5BD6A19B9666}" destId="{C2CE54E9-D964-4061-BD02-20F00006FA0D}" srcOrd="0" destOrd="0" presId="urn:microsoft.com/office/officeart/2005/8/layout/process4"/>
    <dgm:cxn modelId="{65042575-55A1-44F6-AED8-E4A239D615B6}" type="presParOf" srcId="{C2CE54E9-D964-4061-BD02-20F00006FA0D}" destId="{57F127BA-9DB7-4153-B6E0-2CA0904FA0F6}" srcOrd="0" destOrd="0" presId="urn:microsoft.com/office/officeart/2005/8/layout/process4"/>
    <dgm:cxn modelId="{3B576F3E-3EDE-4788-8EB3-657A3C893FDD}" type="presParOf" srcId="{C2CE54E9-D964-4061-BD02-20F00006FA0D}" destId="{9473C3B2-B3EC-4F2F-8BB9-4EAA59B916FD}" srcOrd="1" destOrd="0" presId="urn:microsoft.com/office/officeart/2005/8/layout/process4"/>
    <dgm:cxn modelId="{189E64BF-9665-46DD-8EEB-1B022B0A6516}" type="presParOf" srcId="{C2CE54E9-D964-4061-BD02-20F00006FA0D}" destId="{2FC046A3-A1A1-431B-9632-A717E61E659A}" srcOrd="2" destOrd="0" presId="urn:microsoft.com/office/officeart/2005/8/layout/process4"/>
    <dgm:cxn modelId="{868A2333-2425-4C00-8DFB-7AAE8167A3BA}" type="presParOf" srcId="{2FC046A3-A1A1-431B-9632-A717E61E659A}" destId="{041A9F9F-162E-487C-B2B8-72AC2771EBB8}" srcOrd="0" destOrd="0" presId="urn:microsoft.com/office/officeart/2005/8/layout/process4"/>
    <dgm:cxn modelId="{0E865CC0-1037-4713-AC4F-868101FD525C}" type="presParOf" srcId="{2FC046A3-A1A1-431B-9632-A717E61E659A}" destId="{5536F486-2859-4D33-8EE7-3B03DC8D2BF5}" srcOrd="1" destOrd="0" presId="urn:microsoft.com/office/officeart/2005/8/layout/process4"/>
    <dgm:cxn modelId="{2ED85608-0113-4B6E-B036-3B465C1A59BC}" type="presParOf" srcId="{2FC046A3-A1A1-431B-9632-A717E61E659A}" destId="{1458A521-C316-4AB2-9F94-7AA74E795C1B}" srcOrd="2" destOrd="0" presId="urn:microsoft.com/office/officeart/2005/8/layout/process4"/>
    <dgm:cxn modelId="{B074AE28-8ADF-4CE0-ADEE-5A91674B9BA6}" type="presParOf" srcId="{A5DFBC78-A559-478E-8237-5BD6A19B9666}" destId="{6797EDBB-756F-4823-8876-DA948DE3AF99}" srcOrd="1" destOrd="0" presId="urn:microsoft.com/office/officeart/2005/8/layout/process4"/>
    <dgm:cxn modelId="{45B650DC-2249-4B20-BAA0-3D06E7E06D14}" type="presParOf" srcId="{A5DFBC78-A559-478E-8237-5BD6A19B9666}" destId="{89F7FDB9-3713-4130-818F-6D8C6515A7AA}" srcOrd="2" destOrd="0" presId="urn:microsoft.com/office/officeart/2005/8/layout/process4"/>
    <dgm:cxn modelId="{63C312FB-93E3-46EA-B1DD-F4C8A9BE7DB5}" type="presParOf" srcId="{89F7FDB9-3713-4130-818F-6D8C6515A7AA}" destId="{655F7E85-0C97-417B-A5B2-205D41BFBE19}" srcOrd="0" destOrd="0" presId="urn:microsoft.com/office/officeart/2005/8/layout/process4"/>
    <dgm:cxn modelId="{8D4A7550-2855-4F51-A671-A29C44FBD512}" type="presParOf" srcId="{89F7FDB9-3713-4130-818F-6D8C6515A7AA}" destId="{09339F84-420D-4DB8-A6E8-8E995FBC2C2A}" srcOrd="1" destOrd="0" presId="urn:microsoft.com/office/officeart/2005/8/layout/process4"/>
    <dgm:cxn modelId="{C71ABD64-D8FC-4D63-8323-7ED4B52D1DB7}" type="presParOf" srcId="{89F7FDB9-3713-4130-818F-6D8C6515A7AA}" destId="{4691410A-BA71-49D7-B47D-9F82EA2BF516}" srcOrd="2" destOrd="0" presId="urn:microsoft.com/office/officeart/2005/8/layout/process4"/>
    <dgm:cxn modelId="{5A19378B-31EE-4F4B-8BB7-C15D87EC6797}" type="presParOf" srcId="{4691410A-BA71-49D7-B47D-9F82EA2BF516}" destId="{1D179A4A-F88D-4DA5-9F7B-00EEC39796A8}" srcOrd="0" destOrd="0" presId="urn:microsoft.com/office/officeart/2005/8/layout/process4"/>
    <dgm:cxn modelId="{232C0CD5-D6A9-4D49-A431-E3528A6B87CD}" type="presParOf" srcId="{4691410A-BA71-49D7-B47D-9F82EA2BF516}" destId="{22D38A6B-785A-4561-8215-79CBCD930169}" srcOrd="1" destOrd="0" presId="urn:microsoft.com/office/officeart/2005/8/layout/process4"/>
    <dgm:cxn modelId="{83863A6B-1F7E-4625-AEFC-CCEF6A61EBFF}" type="presParOf" srcId="{4691410A-BA71-49D7-B47D-9F82EA2BF516}" destId="{A5AB97A4-0816-4F06-9E22-8B991C80D7E9}" srcOrd="2" destOrd="0" presId="urn:microsoft.com/office/officeart/2005/8/layout/process4"/>
    <dgm:cxn modelId="{A3FFCD5B-779A-4E7A-AF7A-40756FD77617}" type="presParOf" srcId="{A5DFBC78-A559-478E-8237-5BD6A19B9666}" destId="{8D44BC32-C9C8-429E-8F57-E407089DEA5E}" srcOrd="3" destOrd="0" presId="urn:microsoft.com/office/officeart/2005/8/layout/process4"/>
    <dgm:cxn modelId="{08FF88E0-1A4F-499B-829F-27E80B493987}" type="presParOf" srcId="{A5DFBC78-A559-478E-8237-5BD6A19B9666}" destId="{07A2AABD-9B01-4301-9D3E-E6EFED380D2B}" srcOrd="4" destOrd="0" presId="urn:microsoft.com/office/officeart/2005/8/layout/process4"/>
    <dgm:cxn modelId="{3C2CB0C5-7086-498A-B525-B6DE81DDC079}" type="presParOf" srcId="{07A2AABD-9B01-4301-9D3E-E6EFED380D2B}" destId="{C61ED8F2-6D72-4F6C-8507-36D9BD09BEDB}" srcOrd="0" destOrd="0" presId="urn:microsoft.com/office/officeart/2005/8/layout/process4"/>
    <dgm:cxn modelId="{4E32347D-55C5-476D-A18C-1C4F1A1CE648}" type="presParOf" srcId="{07A2AABD-9B01-4301-9D3E-E6EFED380D2B}" destId="{99B6FAA0-5F31-4F7C-B6CC-B39C8BA99C07}" srcOrd="1" destOrd="0" presId="urn:microsoft.com/office/officeart/2005/8/layout/process4"/>
    <dgm:cxn modelId="{25913553-CEDF-4500-86A5-38651DE4FFE6}" type="presParOf" srcId="{07A2AABD-9B01-4301-9D3E-E6EFED380D2B}" destId="{FCA9593F-21DC-4F7F-B510-0A36C1D3B579}" srcOrd="2" destOrd="0" presId="urn:microsoft.com/office/officeart/2005/8/layout/process4"/>
    <dgm:cxn modelId="{FC8E5EFF-D20A-45C1-85F2-A5E0FF83D134}" type="presParOf" srcId="{FCA9593F-21DC-4F7F-B510-0A36C1D3B579}" destId="{775CBCDF-EBA6-4E6C-A9C7-C7E0669C9CE2}" srcOrd="0" destOrd="0" presId="urn:microsoft.com/office/officeart/2005/8/layout/process4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004B5AC-8A12-44C7-A82E-6ADA4AC9548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F694A1-D786-467B-ACF2-2EF4BF70461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974544-5197-4129-B98C-E97709305F9C}" type="parTrans" cxnId="{8ED3AA03-2EE8-41FB-BAE1-81702EA727E4}">
      <dgm:prSet/>
      <dgm:spPr/>
      <dgm:t>
        <a:bodyPr/>
        <a:lstStyle/>
        <a:p>
          <a:endParaRPr lang="ru-RU"/>
        </a:p>
      </dgm:t>
    </dgm:pt>
    <dgm:pt modelId="{11BDAB8C-1CC9-4295-AD08-327CC6A4F2B5}" type="sibTrans" cxnId="{8ED3AA03-2EE8-41FB-BAE1-81702EA727E4}">
      <dgm:prSet/>
      <dgm:spPr/>
      <dgm:t>
        <a:bodyPr/>
        <a:lstStyle/>
        <a:p>
          <a:endParaRPr lang="ru-RU"/>
        </a:p>
      </dgm:t>
    </dgm:pt>
    <dgm:pt modelId="{7AF1FC5D-351E-4840-B7F1-2A2E2DD36F0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Итоговый документ об окончании школы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CD3A273-2A8D-4F8A-BB54-BBB956FE9502}" type="parTrans" cxnId="{96D466AF-1ADD-4A69-AA20-31683232B9F7}">
      <dgm:prSet/>
      <dgm:spPr/>
      <dgm:t>
        <a:bodyPr/>
        <a:lstStyle/>
        <a:p>
          <a:endParaRPr lang="ru-RU"/>
        </a:p>
      </dgm:t>
    </dgm:pt>
    <dgm:pt modelId="{F7B7B314-3E69-431F-B821-03289BBA9B9C}" type="sibTrans" cxnId="{96D466AF-1ADD-4A69-AA20-31683232B9F7}">
      <dgm:prSet/>
      <dgm:spPr/>
      <dgm:t>
        <a:bodyPr/>
        <a:lstStyle/>
        <a:p>
          <a:endParaRPr lang="ru-RU"/>
        </a:p>
      </dgm:t>
    </dgm:pt>
    <dgm:pt modelId="{ACC47930-073E-40AE-8797-8EFF187FF7C0}" type="pres">
      <dgm:prSet presAssocID="{0004B5AC-8A12-44C7-A82E-6ADA4AC9548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EA8867-4FC0-4199-8D41-ACF60339F189}" type="pres">
      <dgm:prSet presAssocID="{D1F694A1-D786-467B-ACF2-2EF4BF704613}" presName="composite" presStyleCnt="0"/>
      <dgm:spPr/>
    </dgm:pt>
    <dgm:pt modelId="{77C6BBFC-F1F0-49F6-AD11-CD669C260448}" type="pres">
      <dgm:prSet presAssocID="{D1F694A1-D786-467B-ACF2-2EF4BF704613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1685A-FBC1-418C-ABF0-4BDC885B82EB}" type="pres">
      <dgm:prSet presAssocID="{D1F694A1-D786-467B-ACF2-2EF4BF704613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2E25B1-545D-4E95-AB8F-298D799D61E1}" type="presOf" srcId="{D1F694A1-D786-467B-ACF2-2EF4BF704613}" destId="{77C6BBFC-F1F0-49F6-AD11-CD669C260448}" srcOrd="0" destOrd="0" presId="urn:microsoft.com/office/officeart/2005/8/layout/chevron2"/>
    <dgm:cxn modelId="{91915749-4402-4052-B30F-132A668E2779}" type="presOf" srcId="{7AF1FC5D-351E-4840-B7F1-2A2E2DD36F09}" destId="{8561685A-FBC1-418C-ABF0-4BDC885B82EB}" srcOrd="0" destOrd="0" presId="urn:microsoft.com/office/officeart/2005/8/layout/chevron2"/>
    <dgm:cxn modelId="{8ED3AA03-2EE8-41FB-BAE1-81702EA727E4}" srcId="{0004B5AC-8A12-44C7-A82E-6ADA4AC95485}" destId="{D1F694A1-D786-467B-ACF2-2EF4BF704613}" srcOrd="0" destOrd="0" parTransId="{14974544-5197-4129-B98C-E97709305F9C}" sibTransId="{11BDAB8C-1CC9-4295-AD08-327CC6A4F2B5}"/>
    <dgm:cxn modelId="{276BD6D7-20D6-4614-8997-0523A6BE09B5}" type="presOf" srcId="{0004B5AC-8A12-44C7-A82E-6ADA4AC95485}" destId="{ACC47930-073E-40AE-8797-8EFF187FF7C0}" srcOrd="0" destOrd="0" presId="urn:microsoft.com/office/officeart/2005/8/layout/chevron2"/>
    <dgm:cxn modelId="{96D466AF-1ADD-4A69-AA20-31683232B9F7}" srcId="{D1F694A1-D786-467B-ACF2-2EF4BF704613}" destId="{7AF1FC5D-351E-4840-B7F1-2A2E2DD36F09}" srcOrd="0" destOrd="0" parTransId="{BCD3A273-2A8D-4F8A-BB54-BBB956FE9502}" sibTransId="{F7B7B314-3E69-431F-B821-03289BBA9B9C}"/>
    <dgm:cxn modelId="{F339F883-E961-48B7-80EC-B4821B433F27}" type="presParOf" srcId="{ACC47930-073E-40AE-8797-8EFF187FF7C0}" destId="{33EA8867-4FC0-4199-8D41-ACF60339F189}" srcOrd="0" destOrd="0" presId="urn:microsoft.com/office/officeart/2005/8/layout/chevron2"/>
    <dgm:cxn modelId="{BDE1F092-954F-4AB0-B509-1418F0C5D87E}" type="presParOf" srcId="{33EA8867-4FC0-4199-8D41-ACF60339F189}" destId="{77C6BBFC-F1F0-49F6-AD11-CD669C260448}" srcOrd="0" destOrd="0" presId="urn:microsoft.com/office/officeart/2005/8/layout/chevron2"/>
    <dgm:cxn modelId="{4CD37A6F-466D-494B-9D81-FA5BE4BC55E8}" type="presParOf" srcId="{33EA8867-4FC0-4199-8D41-ACF60339F189}" destId="{8561685A-FBC1-418C-ABF0-4BDC885B82EB}" srcOrd="1" destOrd="0" presId="urn:microsoft.com/office/officeart/2005/8/layout/chevron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AAAB99C-5263-4FC8-8A3C-2BA0ACA6882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E2316C0-C957-4D5D-BE12-739C061A366B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 утверждении видов документов о среднем, техническом и профессиональном,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послесреднем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образовании, формы документов о среднем, техническом и профессиональном,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послесреднем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образовании государственного образца и правила их учета и выдачи, а также форму справки, выдаваемой лицам, не завершившим образование в организациях образования</a:t>
          </a:r>
        </a:p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Министра образования и науки Республики Казахстан от 28 января 2015 года № 39.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8C6475-A080-4A2C-886B-CE3DD5F1A014}" type="parTrans" cxnId="{B8C54216-BECA-4AD8-A27F-D905FA4FEB0F}">
      <dgm:prSet/>
      <dgm:spPr/>
      <dgm:t>
        <a:bodyPr/>
        <a:lstStyle/>
        <a:p>
          <a:endParaRPr lang="ru-RU"/>
        </a:p>
      </dgm:t>
    </dgm:pt>
    <dgm:pt modelId="{4EBF77CD-41F1-4A26-83F0-35EFF4821AEC}" type="sibTrans" cxnId="{B8C54216-BECA-4AD8-A27F-D905FA4FEB0F}">
      <dgm:prSet/>
      <dgm:spPr/>
      <dgm:t>
        <a:bodyPr/>
        <a:lstStyle/>
        <a:p>
          <a:endParaRPr lang="ru-RU"/>
        </a:p>
      </dgm:t>
    </dgm:pt>
    <dgm:pt modelId="{8FC1EA04-E196-424D-BE32-5CAF5349E85A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05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Основанием для выдачи обучающимся с особыми образовательными потребностями аттестата об основном среднем образовании является приказ руководителя организации образования</a:t>
          </a:r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0C645834-78A4-4310-865D-D1A11115CD98}" type="sibTrans" cxnId="{21CC55FA-7C96-421C-964A-46629421DAD3}">
      <dgm:prSet/>
      <dgm:spPr/>
      <dgm:t>
        <a:bodyPr/>
        <a:lstStyle/>
        <a:p>
          <a:endParaRPr lang="ru-RU"/>
        </a:p>
      </dgm:t>
    </dgm:pt>
    <dgm:pt modelId="{62372AE8-ED5C-4EEB-93E3-B6E54C894452}" type="parTrans" cxnId="{21CC55FA-7C96-421C-964A-46629421DAD3}">
      <dgm:prSet/>
      <dgm:spPr/>
      <dgm:t>
        <a:bodyPr/>
        <a:lstStyle/>
        <a:p>
          <a:endParaRPr lang="ru-RU"/>
        </a:p>
      </dgm:t>
    </dgm:pt>
    <dgm:pt modelId="{DA12E353-91BF-403B-9243-D60263015FB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Серия БТ: предназначена для обучающихся с особыми образовательными потребностями (с легкой и умеренной умственной отсталостью) в специальных школах, специальных классах и в общеобразовательных школах в условиях инклюзивного образования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D75B82-46E8-4379-AF55-452D096D9D8E}" type="parTrans" cxnId="{A3907F24-FB5C-42FC-B95B-AD227853D7FF}">
      <dgm:prSet/>
      <dgm:spPr/>
      <dgm:t>
        <a:bodyPr/>
        <a:lstStyle/>
        <a:p>
          <a:endParaRPr lang="ru-RU"/>
        </a:p>
      </dgm:t>
    </dgm:pt>
    <dgm:pt modelId="{8BA2140A-9DEA-4E04-B8A0-8E7CBAC2B61D}" type="sibTrans" cxnId="{A3907F24-FB5C-42FC-B95B-AD227853D7FF}">
      <dgm:prSet/>
      <dgm:spPr/>
      <dgm:t>
        <a:bodyPr/>
        <a:lstStyle/>
        <a:p>
          <a:endParaRPr lang="ru-RU"/>
        </a:p>
      </dgm:t>
    </dgm:pt>
    <dgm:pt modelId="{47CD3557-F30D-4FED-9854-629141D78B47}" type="pres">
      <dgm:prSet presAssocID="{AAAAB99C-5263-4FC8-8A3C-2BA0ACA6882E}" presName="linearFlow" presStyleCnt="0">
        <dgm:presLayoutVars>
          <dgm:dir/>
          <dgm:resizeHandles val="exact"/>
        </dgm:presLayoutVars>
      </dgm:prSet>
      <dgm:spPr/>
    </dgm:pt>
    <dgm:pt modelId="{C8380237-D387-4AFA-9597-FB2433907B98}" type="pres">
      <dgm:prSet presAssocID="{1E2316C0-C957-4D5D-BE12-739C061A366B}" presName="composite" presStyleCnt="0"/>
      <dgm:spPr/>
    </dgm:pt>
    <dgm:pt modelId="{D082293A-FB5C-4E9E-955F-79EEE6A323C5}" type="pres">
      <dgm:prSet presAssocID="{1E2316C0-C957-4D5D-BE12-739C061A366B}" presName="imgShp" presStyleLbl="fgImgPlace1" presStyleIdx="0" presStyleCnt="3"/>
      <dgm:spPr/>
    </dgm:pt>
    <dgm:pt modelId="{318AE8AB-899F-41A8-BCA4-AC9CD937ACF8}" type="pres">
      <dgm:prSet presAssocID="{1E2316C0-C957-4D5D-BE12-739C061A366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0209C5-A91E-41D7-AAAA-6516C2AFFAA5}" type="pres">
      <dgm:prSet presAssocID="{4EBF77CD-41F1-4A26-83F0-35EFF4821AEC}" presName="spacing" presStyleCnt="0"/>
      <dgm:spPr/>
    </dgm:pt>
    <dgm:pt modelId="{59AD33CE-923F-477B-889E-2148203BA237}" type="pres">
      <dgm:prSet presAssocID="{8FC1EA04-E196-424D-BE32-5CAF5349E85A}" presName="composite" presStyleCnt="0"/>
      <dgm:spPr/>
    </dgm:pt>
    <dgm:pt modelId="{8EBE45E9-C5F7-4176-AB9B-EE9A0DD635B7}" type="pres">
      <dgm:prSet presAssocID="{8FC1EA04-E196-424D-BE32-5CAF5349E85A}" presName="imgShp" presStyleLbl="fgImgPlace1" presStyleIdx="1" presStyleCnt="3"/>
      <dgm:spPr/>
    </dgm:pt>
    <dgm:pt modelId="{838E8214-9230-4989-8B09-CCCAEB1E7AE8}" type="pres">
      <dgm:prSet presAssocID="{8FC1EA04-E196-424D-BE32-5CAF5349E85A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E7975-402C-44E1-809F-12D9CA0080F7}" type="pres">
      <dgm:prSet presAssocID="{0C645834-78A4-4310-865D-D1A11115CD98}" presName="spacing" presStyleCnt="0"/>
      <dgm:spPr/>
    </dgm:pt>
    <dgm:pt modelId="{9ECC2853-0996-4877-AEC4-8DEF9FA67FCF}" type="pres">
      <dgm:prSet presAssocID="{DA12E353-91BF-403B-9243-D60263015FB7}" presName="composite" presStyleCnt="0"/>
      <dgm:spPr/>
    </dgm:pt>
    <dgm:pt modelId="{7EA1F285-C26D-4D0F-8A4D-87F4960113A6}" type="pres">
      <dgm:prSet presAssocID="{DA12E353-91BF-403B-9243-D60263015FB7}" presName="imgShp" presStyleLbl="fgImgPlace1" presStyleIdx="2" presStyleCnt="3"/>
      <dgm:spPr/>
    </dgm:pt>
    <dgm:pt modelId="{70547F16-0795-43F5-A17C-51598080F675}" type="pres">
      <dgm:prSet presAssocID="{DA12E353-91BF-403B-9243-D60263015FB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7A17F2-09D3-4F09-8938-692A064CFF78}" type="presOf" srcId="{AAAAB99C-5263-4FC8-8A3C-2BA0ACA6882E}" destId="{47CD3557-F30D-4FED-9854-629141D78B47}" srcOrd="0" destOrd="0" presId="urn:microsoft.com/office/officeart/2005/8/layout/vList3"/>
    <dgm:cxn modelId="{F7A8685B-B394-45D7-A2E0-1B085DAF3A80}" type="presOf" srcId="{DA12E353-91BF-403B-9243-D60263015FB7}" destId="{70547F16-0795-43F5-A17C-51598080F675}" srcOrd="0" destOrd="0" presId="urn:microsoft.com/office/officeart/2005/8/layout/vList3"/>
    <dgm:cxn modelId="{121207BE-929F-48D4-874A-49D26DC72C5A}" type="presOf" srcId="{8FC1EA04-E196-424D-BE32-5CAF5349E85A}" destId="{838E8214-9230-4989-8B09-CCCAEB1E7AE8}" srcOrd="0" destOrd="0" presId="urn:microsoft.com/office/officeart/2005/8/layout/vList3"/>
    <dgm:cxn modelId="{21CC55FA-7C96-421C-964A-46629421DAD3}" srcId="{AAAAB99C-5263-4FC8-8A3C-2BA0ACA6882E}" destId="{8FC1EA04-E196-424D-BE32-5CAF5349E85A}" srcOrd="1" destOrd="0" parTransId="{62372AE8-ED5C-4EEB-93E3-B6E54C894452}" sibTransId="{0C645834-78A4-4310-865D-D1A11115CD98}"/>
    <dgm:cxn modelId="{5D3D5270-6058-47D5-8D53-4C823E73065E}" type="presOf" srcId="{1E2316C0-C957-4D5D-BE12-739C061A366B}" destId="{318AE8AB-899F-41A8-BCA4-AC9CD937ACF8}" srcOrd="0" destOrd="0" presId="urn:microsoft.com/office/officeart/2005/8/layout/vList3"/>
    <dgm:cxn modelId="{B8C54216-BECA-4AD8-A27F-D905FA4FEB0F}" srcId="{AAAAB99C-5263-4FC8-8A3C-2BA0ACA6882E}" destId="{1E2316C0-C957-4D5D-BE12-739C061A366B}" srcOrd="0" destOrd="0" parTransId="{888C6475-A080-4A2C-886B-CE3DD5F1A014}" sibTransId="{4EBF77CD-41F1-4A26-83F0-35EFF4821AEC}"/>
    <dgm:cxn modelId="{A3907F24-FB5C-42FC-B95B-AD227853D7FF}" srcId="{AAAAB99C-5263-4FC8-8A3C-2BA0ACA6882E}" destId="{DA12E353-91BF-403B-9243-D60263015FB7}" srcOrd="2" destOrd="0" parTransId="{25D75B82-46E8-4379-AF55-452D096D9D8E}" sibTransId="{8BA2140A-9DEA-4E04-B8A0-8E7CBAC2B61D}"/>
    <dgm:cxn modelId="{E48B89EB-1F61-4968-A65C-9BC21C46EC50}" type="presParOf" srcId="{47CD3557-F30D-4FED-9854-629141D78B47}" destId="{C8380237-D387-4AFA-9597-FB2433907B98}" srcOrd="0" destOrd="0" presId="urn:microsoft.com/office/officeart/2005/8/layout/vList3"/>
    <dgm:cxn modelId="{9A63E528-3AB8-479C-BB0B-E3054E34793C}" type="presParOf" srcId="{C8380237-D387-4AFA-9597-FB2433907B98}" destId="{D082293A-FB5C-4E9E-955F-79EEE6A323C5}" srcOrd="0" destOrd="0" presId="urn:microsoft.com/office/officeart/2005/8/layout/vList3"/>
    <dgm:cxn modelId="{6D51CC2C-D423-405A-88EF-2F7F2B9BDD30}" type="presParOf" srcId="{C8380237-D387-4AFA-9597-FB2433907B98}" destId="{318AE8AB-899F-41A8-BCA4-AC9CD937ACF8}" srcOrd="1" destOrd="0" presId="urn:microsoft.com/office/officeart/2005/8/layout/vList3"/>
    <dgm:cxn modelId="{A607A272-B842-4C42-A284-A2E0017EE0C9}" type="presParOf" srcId="{47CD3557-F30D-4FED-9854-629141D78B47}" destId="{8E0209C5-A91E-41D7-AAAA-6516C2AFFAA5}" srcOrd="1" destOrd="0" presId="urn:microsoft.com/office/officeart/2005/8/layout/vList3"/>
    <dgm:cxn modelId="{89996DF1-17DC-4805-9B5F-F91D5E079B45}" type="presParOf" srcId="{47CD3557-F30D-4FED-9854-629141D78B47}" destId="{59AD33CE-923F-477B-889E-2148203BA237}" srcOrd="2" destOrd="0" presId="urn:microsoft.com/office/officeart/2005/8/layout/vList3"/>
    <dgm:cxn modelId="{086EE449-AAF4-487C-94E1-86819D891377}" type="presParOf" srcId="{59AD33CE-923F-477B-889E-2148203BA237}" destId="{8EBE45E9-C5F7-4176-AB9B-EE9A0DD635B7}" srcOrd="0" destOrd="0" presId="urn:microsoft.com/office/officeart/2005/8/layout/vList3"/>
    <dgm:cxn modelId="{73888E20-438E-455C-B3BC-0C11ADBE6120}" type="presParOf" srcId="{59AD33CE-923F-477B-889E-2148203BA237}" destId="{838E8214-9230-4989-8B09-CCCAEB1E7AE8}" srcOrd="1" destOrd="0" presId="urn:microsoft.com/office/officeart/2005/8/layout/vList3"/>
    <dgm:cxn modelId="{A3D1AD80-49EA-44DF-BC95-2E5A1A4D1A62}" type="presParOf" srcId="{47CD3557-F30D-4FED-9854-629141D78B47}" destId="{5DAE7975-402C-44E1-809F-12D9CA0080F7}" srcOrd="3" destOrd="0" presId="urn:microsoft.com/office/officeart/2005/8/layout/vList3"/>
    <dgm:cxn modelId="{8A0EDEA4-0482-4B58-9E99-721B1F9CA9BE}" type="presParOf" srcId="{47CD3557-F30D-4FED-9854-629141D78B47}" destId="{9ECC2853-0996-4877-AEC4-8DEF9FA67FCF}" srcOrd="4" destOrd="0" presId="urn:microsoft.com/office/officeart/2005/8/layout/vList3"/>
    <dgm:cxn modelId="{4D8E3C9E-C0D7-4264-9B9F-4B9BADB46E7E}" type="presParOf" srcId="{9ECC2853-0996-4877-AEC4-8DEF9FA67FCF}" destId="{7EA1F285-C26D-4D0F-8A4D-87F4960113A6}" srcOrd="0" destOrd="0" presId="urn:microsoft.com/office/officeart/2005/8/layout/vList3"/>
    <dgm:cxn modelId="{2231ACBA-4CD8-45BE-9E06-7E9CDD8B4C8B}" type="presParOf" srcId="{9ECC2853-0996-4877-AEC4-8DEF9FA67FCF}" destId="{70547F16-0795-43F5-A17C-51598080F675}" srcOrd="1" destOrd="0" presId="urn:microsoft.com/office/officeart/2005/8/layout/vList3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CEA3D82-DA59-4675-93DE-16897BE4C85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03AFE1-799D-46C8-B71B-65BA87D1176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7681CE-C1C4-445E-9DB9-1AFD9270A3BF}" type="parTrans" cxnId="{6C0A8F86-28D8-4FF4-95E1-DA26999512E1}">
      <dgm:prSet/>
      <dgm:spPr/>
      <dgm:t>
        <a:bodyPr/>
        <a:lstStyle/>
        <a:p>
          <a:endParaRPr lang="ru-RU"/>
        </a:p>
      </dgm:t>
    </dgm:pt>
    <dgm:pt modelId="{D77A59E2-32C6-4A27-B54E-7F1703CFD0EF}" type="sibTrans" cxnId="{6C0A8F86-28D8-4FF4-95E1-DA26999512E1}">
      <dgm:prSet/>
      <dgm:spPr/>
      <dgm:t>
        <a:bodyPr/>
        <a:lstStyle/>
        <a:p>
          <a:endParaRPr lang="ru-RU"/>
        </a:p>
      </dgm:t>
    </dgm:pt>
    <dgm:pt modelId="{17B2E5CC-4C1F-4FEE-9E67-53B6BDA0D84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Почему в 10-11 классе не обучаются дети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с ЗПР и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нарушением интеллекта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B8FE340-7244-47AD-9785-A1C8BDF4F47F}" type="parTrans" cxnId="{17E8E20D-206B-49E9-837F-7A1E1047FC81}">
      <dgm:prSet/>
      <dgm:spPr/>
      <dgm:t>
        <a:bodyPr/>
        <a:lstStyle/>
        <a:p>
          <a:endParaRPr lang="ru-RU"/>
        </a:p>
      </dgm:t>
    </dgm:pt>
    <dgm:pt modelId="{50C402F5-7E08-4133-B2A3-64E802C4DA84}" type="sibTrans" cxnId="{17E8E20D-206B-49E9-837F-7A1E1047FC81}">
      <dgm:prSet/>
      <dgm:spPr/>
      <dgm:t>
        <a:bodyPr/>
        <a:lstStyle/>
        <a:p>
          <a:endParaRPr lang="ru-RU"/>
        </a:p>
      </dgm:t>
    </dgm:pt>
    <dgm:pt modelId="{0A1F03B2-D5D8-41B3-BDD3-54136E7E0808}" type="pres">
      <dgm:prSet presAssocID="{3CEA3D82-DA59-4675-93DE-16897BE4C85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EF2C2F-8864-4B59-A866-E0B2E6A2FC34}" type="pres">
      <dgm:prSet presAssocID="{7203AFE1-799D-46C8-B71B-65BA87D1176F}" presName="composite" presStyleCnt="0"/>
      <dgm:spPr/>
    </dgm:pt>
    <dgm:pt modelId="{FF01D208-9BE1-4810-AC07-6BFA19FF0BCC}" type="pres">
      <dgm:prSet presAssocID="{7203AFE1-799D-46C8-B71B-65BA87D1176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BFF3BF-A270-440E-9233-D09700B3B319}" type="pres">
      <dgm:prSet presAssocID="{7203AFE1-799D-46C8-B71B-65BA87D1176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BFA3B7-CD6B-4582-8667-E6641506E235}" type="presOf" srcId="{3CEA3D82-DA59-4675-93DE-16897BE4C851}" destId="{0A1F03B2-D5D8-41B3-BDD3-54136E7E0808}" srcOrd="0" destOrd="0" presId="urn:microsoft.com/office/officeart/2005/8/layout/chevron2"/>
    <dgm:cxn modelId="{63AF574E-1509-476D-9B02-801BBD6632E1}" type="presOf" srcId="{17B2E5CC-4C1F-4FEE-9E67-53B6BDA0D840}" destId="{63BFF3BF-A270-440E-9233-D09700B3B319}" srcOrd="0" destOrd="0" presId="urn:microsoft.com/office/officeart/2005/8/layout/chevron2"/>
    <dgm:cxn modelId="{6C0A8F86-28D8-4FF4-95E1-DA26999512E1}" srcId="{3CEA3D82-DA59-4675-93DE-16897BE4C851}" destId="{7203AFE1-799D-46C8-B71B-65BA87D1176F}" srcOrd="0" destOrd="0" parTransId="{F67681CE-C1C4-445E-9DB9-1AFD9270A3BF}" sibTransId="{D77A59E2-32C6-4A27-B54E-7F1703CFD0EF}"/>
    <dgm:cxn modelId="{AC885197-F08C-4EF4-BA89-7A16D9AC5A7D}" type="presOf" srcId="{7203AFE1-799D-46C8-B71B-65BA87D1176F}" destId="{FF01D208-9BE1-4810-AC07-6BFA19FF0BCC}" srcOrd="0" destOrd="0" presId="urn:microsoft.com/office/officeart/2005/8/layout/chevron2"/>
    <dgm:cxn modelId="{17E8E20D-206B-49E9-837F-7A1E1047FC81}" srcId="{7203AFE1-799D-46C8-B71B-65BA87D1176F}" destId="{17B2E5CC-4C1F-4FEE-9E67-53B6BDA0D840}" srcOrd="0" destOrd="0" parTransId="{BB8FE340-7244-47AD-9785-A1C8BDF4F47F}" sibTransId="{50C402F5-7E08-4133-B2A3-64E802C4DA84}"/>
    <dgm:cxn modelId="{3B386785-38D2-494C-8390-4CF4F61DA8A7}" type="presParOf" srcId="{0A1F03B2-D5D8-41B3-BDD3-54136E7E0808}" destId="{9FEF2C2F-8864-4B59-A866-E0B2E6A2FC34}" srcOrd="0" destOrd="0" presId="urn:microsoft.com/office/officeart/2005/8/layout/chevron2"/>
    <dgm:cxn modelId="{BCAA6638-35C4-4574-878A-21C06296BC97}" type="presParOf" srcId="{9FEF2C2F-8864-4B59-A866-E0B2E6A2FC34}" destId="{FF01D208-9BE1-4810-AC07-6BFA19FF0BCC}" srcOrd="0" destOrd="0" presId="urn:microsoft.com/office/officeart/2005/8/layout/chevron2"/>
    <dgm:cxn modelId="{31285B0A-1AB5-4091-A58D-F43FB30388CA}" type="presParOf" srcId="{9FEF2C2F-8864-4B59-A866-E0B2E6A2FC34}" destId="{63BFF3BF-A270-440E-9233-D09700B3B319}" srcOrd="1" destOrd="0" presId="urn:microsoft.com/office/officeart/2005/8/layout/chevron2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233717-33A6-4744-929D-2420E0D65A7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8FACCA-0610-4987-9234-0FDF20A89EE0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125</a:t>
          </a:r>
        </a:p>
        <a:p>
          <a:r>
            <a: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Решение вопроса о возможности обучения по типовой учебной программе общего среднего образования (10—11кл.) принимается администрацией (педсоветом) школы </a:t>
          </a:r>
          <a:endParaRPr lang="ru-RU" sz="1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457BB05-33E3-40D8-B6F4-AB7E4C9A124A}" type="parTrans" cxnId="{F2BC1CE8-2B26-4C40-8DCD-D25C377AE386}">
      <dgm:prSet/>
      <dgm:spPr/>
      <dgm:t>
        <a:bodyPr/>
        <a:lstStyle/>
        <a:p>
          <a:endParaRPr lang="ru-RU"/>
        </a:p>
      </dgm:t>
    </dgm:pt>
    <dgm:pt modelId="{F0766DA8-A1B4-4065-871C-6BFC614FBF5A}" type="sibTrans" cxnId="{F2BC1CE8-2B26-4C40-8DCD-D25C377AE386}">
      <dgm:prSet/>
      <dgm:spPr/>
      <dgm:t>
        <a:bodyPr/>
        <a:lstStyle/>
        <a:p>
          <a:endParaRPr lang="ru-RU"/>
        </a:p>
      </dgm:t>
    </dgm:pt>
    <dgm:pt modelId="{4085DB43-F741-4BC2-ABD4-8B831929A0BE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4 (ИМП)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Адаптация учебных программ осуществляется на ступенях </a:t>
          </a:r>
          <a:r>
            <a: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начального и основного среднего образования.</a:t>
          </a:r>
          <a:endParaRPr lang="ru-RU" sz="1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Индивидуализация учебных программ осуществляется на </a:t>
          </a:r>
          <a:r>
            <a: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ступенях начального и основного среднего образования.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4B8F27-524B-4335-A4FC-636BF15E7FEB}" type="parTrans" cxnId="{713882C6-5C8F-4471-AB11-A2594ABC1D91}">
      <dgm:prSet/>
      <dgm:spPr/>
      <dgm:t>
        <a:bodyPr/>
        <a:lstStyle/>
        <a:p>
          <a:endParaRPr lang="ru-RU"/>
        </a:p>
      </dgm:t>
    </dgm:pt>
    <dgm:pt modelId="{0B670BB8-F128-44E3-80E1-19FDC0F4AF77}" type="sibTrans" cxnId="{713882C6-5C8F-4471-AB11-A2594ABC1D91}">
      <dgm:prSet/>
      <dgm:spPr/>
      <dgm:t>
        <a:bodyPr/>
        <a:lstStyle/>
        <a:p>
          <a:endParaRPr lang="ru-RU"/>
        </a:p>
      </dgm:t>
    </dgm:pt>
    <dgm:pt modelId="{F2AF2FB8-ED41-42B7-8ED5-6F970DDEDB8C}" type="pres">
      <dgm:prSet presAssocID="{6F233717-33A6-4744-929D-2420E0D65A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96EF28-A717-4C70-A4AE-C42FFAE97D4F}" type="pres">
      <dgm:prSet presAssocID="{308FACCA-0610-4987-9234-0FDF20A89EE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0B5C9-6194-4567-9E37-8CC3EDBD9B33}" type="pres">
      <dgm:prSet presAssocID="{F0766DA8-A1B4-4065-871C-6BFC614FBF5A}" presName="sibTrans" presStyleCnt="0"/>
      <dgm:spPr/>
    </dgm:pt>
    <dgm:pt modelId="{3A22770F-6C70-422E-9BD3-B1FFC563B16A}" type="pres">
      <dgm:prSet presAssocID="{4085DB43-F741-4BC2-ABD4-8B831929A0B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3882C6-5C8F-4471-AB11-A2594ABC1D91}" srcId="{6F233717-33A6-4744-929D-2420E0D65A7D}" destId="{4085DB43-F741-4BC2-ABD4-8B831929A0BE}" srcOrd="1" destOrd="0" parTransId="{F54B8F27-524B-4335-A4FC-636BF15E7FEB}" sibTransId="{0B670BB8-F128-44E3-80E1-19FDC0F4AF77}"/>
    <dgm:cxn modelId="{2A45FE5A-7EA6-4180-983D-BE0640B37DD4}" type="presOf" srcId="{308FACCA-0610-4987-9234-0FDF20A89EE0}" destId="{2396EF28-A717-4C70-A4AE-C42FFAE97D4F}" srcOrd="0" destOrd="0" presId="urn:microsoft.com/office/officeart/2005/8/layout/default"/>
    <dgm:cxn modelId="{F2BC1CE8-2B26-4C40-8DCD-D25C377AE386}" srcId="{6F233717-33A6-4744-929D-2420E0D65A7D}" destId="{308FACCA-0610-4987-9234-0FDF20A89EE0}" srcOrd="0" destOrd="0" parTransId="{4457BB05-33E3-40D8-B6F4-AB7E4C9A124A}" sibTransId="{F0766DA8-A1B4-4065-871C-6BFC614FBF5A}"/>
    <dgm:cxn modelId="{F144BDC0-5B5D-442E-B3EA-09A90DC501D4}" type="presOf" srcId="{6F233717-33A6-4744-929D-2420E0D65A7D}" destId="{F2AF2FB8-ED41-42B7-8ED5-6F970DDEDB8C}" srcOrd="0" destOrd="0" presId="urn:microsoft.com/office/officeart/2005/8/layout/default"/>
    <dgm:cxn modelId="{124FB881-4609-41F4-A13E-5EFA82CBE6C7}" type="presOf" srcId="{4085DB43-F741-4BC2-ABD4-8B831929A0BE}" destId="{3A22770F-6C70-422E-9BD3-B1FFC563B16A}" srcOrd="0" destOrd="0" presId="urn:microsoft.com/office/officeart/2005/8/layout/default"/>
    <dgm:cxn modelId="{8D45FB80-8859-4741-8ED3-15131822AB73}" type="presParOf" srcId="{F2AF2FB8-ED41-42B7-8ED5-6F970DDEDB8C}" destId="{2396EF28-A717-4C70-A4AE-C42FFAE97D4F}" srcOrd="0" destOrd="0" presId="urn:microsoft.com/office/officeart/2005/8/layout/default"/>
    <dgm:cxn modelId="{33E3F040-B5D7-4890-93D6-53A0C33567E9}" type="presParOf" srcId="{F2AF2FB8-ED41-42B7-8ED5-6F970DDEDB8C}" destId="{FD80B5C9-6194-4567-9E37-8CC3EDBD9B33}" srcOrd="1" destOrd="0" presId="urn:microsoft.com/office/officeart/2005/8/layout/default"/>
    <dgm:cxn modelId="{31ABB080-7F07-4DF0-9DB1-B211B0FC7853}" type="presParOf" srcId="{F2AF2FB8-ED41-42B7-8ED5-6F970DDEDB8C}" destId="{3A22770F-6C70-422E-9BD3-B1FFC563B16A}" srcOrd="2" destOrd="0" presId="urn:microsoft.com/office/officeart/2005/8/layout/default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8B20A99-CF2D-49D9-BF5B-58F5B38C3E5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B53948-8282-45F0-9C44-A7327595A12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9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B1C03A-ABA2-44A5-AA0C-6F4F4D064C78}" type="parTrans" cxnId="{1E67D295-4E18-4903-80B6-C9F9373B5904}">
      <dgm:prSet/>
      <dgm:spPr/>
      <dgm:t>
        <a:bodyPr/>
        <a:lstStyle/>
        <a:p>
          <a:endParaRPr lang="ru-RU"/>
        </a:p>
      </dgm:t>
    </dgm:pt>
    <dgm:pt modelId="{898AFF18-BA8A-4D44-BA46-71D89F477E7F}" type="sibTrans" cxnId="{1E67D295-4E18-4903-80B6-C9F9373B5904}">
      <dgm:prSet/>
      <dgm:spPr/>
      <dgm:t>
        <a:bodyPr/>
        <a:lstStyle/>
        <a:p>
          <a:endParaRPr lang="ru-RU"/>
        </a:p>
      </dgm:t>
    </dgm:pt>
    <dgm:pt modelId="{EFCD1EBE-CA26-475B-8D6D-9A14BBF8C54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Обучение детей с нарушением интеллекта после основной школы.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8827CC4-200D-459A-9304-EBD23A09D954}" type="parTrans" cxnId="{4335D304-F42C-4E97-9B77-12F57A4ABCEA}">
      <dgm:prSet/>
      <dgm:spPr/>
      <dgm:t>
        <a:bodyPr/>
        <a:lstStyle/>
        <a:p>
          <a:endParaRPr lang="ru-RU"/>
        </a:p>
      </dgm:t>
    </dgm:pt>
    <dgm:pt modelId="{939B70FF-0D32-4495-B705-5C4947215EBE}" type="sibTrans" cxnId="{4335D304-F42C-4E97-9B77-12F57A4ABCEA}">
      <dgm:prSet/>
      <dgm:spPr/>
      <dgm:t>
        <a:bodyPr/>
        <a:lstStyle/>
        <a:p>
          <a:endParaRPr lang="ru-RU"/>
        </a:p>
      </dgm:t>
    </dgm:pt>
    <dgm:pt modelId="{0686E8E2-6D8B-4AB4-99B2-452FBA03EFE6}" type="pres">
      <dgm:prSet presAssocID="{A8B20A99-CF2D-49D9-BF5B-58F5B38C3E5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DFC3CA-50D5-4DA7-9350-7323BD51E6EC}" type="pres">
      <dgm:prSet presAssocID="{A0B53948-8282-45F0-9C44-A7327595A126}" presName="composite" presStyleCnt="0"/>
      <dgm:spPr/>
    </dgm:pt>
    <dgm:pt modelId="{ECFD82A2-4D6D-454A-88BC-BA04C5C9A3EE}" type="pres">
      <dgm:prSet presAssocID="{A0B53948-8282-45F0-9C44-A7327595A12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47A6C-2D4D-4B32-9288-6EBB7FCF0FE5}" type="pres">
      <dgm:prSet presAssocID="{A0B53948-8282-45F0-9C44-A7327595A12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67D295-4E18-4903-80B6-C9F9373B5904}" srcId="{A8B20A99-CF2D-49D9-BF5B-58F5B38C3E5D}" destId="{A0B53948-8282-45F0-9C44-A7327595A126}" srcOrd="0" destOrd="0" parTransId="{19B1C03A-ABA2-44A5-AA0C-6F4F4D064C78}" sibTransId="{898AFF18-BA8A-4D44-BA46-71D89F477E7F}"/>
    <dgm:cxn modelId="{96924597-1BAA-4668-9953-1B9824A2489F}" type="presOf" srcId="{A8B20A99-CF2D-49D9-BF5B-58F5B38C3E5D}" destId="{0686E8E2-6D8B-4AB4-99B2-452FBA03EFE6}" srcOrd="0" destOrd="0" presId="urn:microsoft.com/office/officeart/2005/8/layout/chevron2"/>
    <dgm:cxn modelId="{765504C3-506D-4858-BFA3-A5C697BC8368}" type="presOf" srcId="{EFCD1EBE-CA26-475B-8D6D-9A14BBF8C546}" destId="{20A47A6C-2D4D-4B32-9288-6EBB7FCF0FE5}" srcOrd="0" destOrd="0" presId="urn:microsoft.com/office/officeart/2005/8/layout/chevron2"/>
    <dgm:cxn modelId="{B8BF4D1A-D22E-41ED-A229-6FAA31EAE897}" type="presOf" srcId="{A0B53948-8282-45F0-9C44-A7327595A126}" destId="{ECFD82A2-4D6D-454A-88BC-BA04C5C9A3EE}" srcOrd="0" destOrd="0" presId="urn:microsoft.com/office/officeart/2005/8/layout/chevron2"/>
    <dgm:cxn modelId="{4335D304-F42C-4E97-9B77-12F57A4ABCEA}" srcId="{A0B53948-8282-45F0-9C44-A7327595A126}" destId="{EFCD1EBE-CA26-475B-8D6D-9A14BBF8C546}" srcOrd="0" destOrd="0" parTransId="{18827CC4-200D-459A-9304-EBD23A09D954}" sibTransId="{939B70FF-0D32-4495-B705-5C4947215EBE}"/>
    <dgm:cxn modelId="{4CE563F0-165F-4208-B662-3C401B1415AD}" type="presParOf" srcId="{0686E8E2-6D8B-4AB4-99B2-452FBA03EFE6}" destId="{00DFC3CA-50D5-4DA7-9350-7323BD51E6EC}" srcOrd="0" destOrd="0" presId="urn:microsoft.com/office/officeart/2005/8/layout/chevron2"/>
    <dgm:cxn modelId="{1BE7569C-4AAB-45F4-8E8C-7503AE5BCB40}" type="presParOf" srcId="{00DFC3CA-50D5-4DA7-9350-7323BD51E6EC}" destId="{ECFD82A2-4D6D-454A-88BC-BA04C5C9A3EE}" srcOrd="0" destOrd="0" presId="urn:microsoft.com/office/officeart/2005/8/layout/chevron2"/>
    <dgm:cxn modelId="{91900F17-EC6F-4097-BE76-AD4E694635DC}" type="presParOf" srcId="{00DFC3CA-50D5-4DA7-9350-7323BD51E6EC}" destId="{20A47A6C-2D4D-4B32-9288-6EBB7FCF0FE5}" srcOrd="1" destOrd="0" presId="urn:microsoft.com/office/officeart/2005/8/layout/chevron2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9B2C071-702A-45A4-84D6-8CA96BEFD32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CB3894C-FB35-4936-A2D1-DF1C8CDDAC2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Типовые правила приема на обучение в организации образования, реализующие образовательные программы технического и профессионального, </a:t>
          </a:r>
          <a:r>
            <a:rPr lang="ru-RU" sz="1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послесреднего</a:t>
          </a:r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образования. 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Министра</a:t>
          </a:r>
          <a:b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образования и науки Республики Казахстан от 18 октября 2018 года № 578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94003F-1D67-4EC3-ABE8-38026C5C4C45}" type="parTrans" cxnId="{46184845-27ED-4B5A-BE9F-E2D81E48D2D9}">
      <dgm:prSet/>
      <dgm:spPr/>
      <dgm:t>
        <a:bodyPr/>
        <a:lstStyle/>
        <a:p>
          <a:endParaRPr lang="ru-RU"/>
        </a:p>
      </dgm:t>
    </dgm:pt>
    <dgm:pt modelId="{99F134DD-8347-4785-9AD1-1AC5A459439B}" type="sibTrans" cxnId="{46184845-27ED-4B5A-BE9F-E2D81E48D2D9}">
      <dgm:prSet/>
      <dgm:spPr/>
      <dgm:t>
        <a:bodyPr/>
        <a:lstStyle/>
        <a:p>
          <a:endParaRPr lang="ru-RU"/>
        </a:p>
      </dgm:t>
    </dgm:pt>
    <dgm:pt modelId="{68649716-DE1C-4CF3-AFAD-928A8B8528C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29. Прием на обучение в организации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ТиППО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лиц с особыми образовательными потребностями осуществляется на специальности и квалификации с учетом рекомендаций и противопоказаний медико-социальной экспертизы (медицинской 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справки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</a:p>
        <a:p>
          <a:endParaRPr lang="ru-RU" sz="3200" dirty="0" smtClean="0"/>
        </a:p>
        <a:p>
          <a:endParaRPr lang="ru-RU" sz="3200" dirty="0" smtClean="0"/>
        </a:p>
        <a:p>
          <a:endParaRPr lang="ru-RU" sz="3200" dirty="0" smtClean="0"/>
        </a:p>
        <a:p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9079496F-E8A5-4AB3-BBB6-6B00929AF469}" type="parTrans" cxnId="{4B65EB09-F2BD-482C-9AE8-1F3053C9B31B}">
      <dgm:prSet/>
      <dgm:spPr/>
      <dgm:t>
        <a:bodyPr/>
        <a:lstStyle/>
        <a:p>
          <a:endParaRPr lang="ru-RU"/>
        </a:p>
      </dgm:t>
    </dgm:pt>
    <dgm:pt modelId="{9E86FE21-2D28-4D8B-AC93-022B2409C749}" type="sibTrans" cxnId="{4B65EB09-F2BD-482C-9AE8-1F3053C9B31B}">
      <dgm:prSet/>
      <dgm:spPr/>
      <dgm:t>
        <a:bodyPr/>
        <a:lstStyle/>
        <a:p>
          <a:endParaRPr lang="ru-RU"/>
        </a:p>
      </dgm:t>
    </dgm:pt>
    <dgm:pt modelId="{19B20E9A-99E4-4D89-B985-79D4867BF8B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Прием на обучение лиц с особыми образовательными потребностями с диагнозом "Легкая и умеренная умственная отсталость" проводится с учетом заключения психолого-медико-педагогической консультации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4226EFC-ADCA-41CA-BBBF-1D82485F149C}" type="parTrans" cxnId="{C4C87DFC-7CD0-4CD3-8636-8AF93BF82E4C}">
      <dgm:prSet/>
      <dgm:spPr/>
      <dgm:t>
        <a:bodyPr/>
        <a:lstStyle/>
        <a:p>
          <a:endParaRPr lang="ru-RU"/>
        </a:p>
      </dgm:t>
    </dgm:pt>
    <dgm:pt modelId="{737060BE-5D03-4476-931D-15A9212063B1}" type="sibTrans" cxnId="{C4C87DFC-7CD0-4CD3-8636-8AF93BF82E4C}">
      <dgm:prSet/>
      <dgm:spPr/>
      <dgm:t>
        <a:bodyPr/>
        <a:lstStyle/>
        <a:p>
          <a:endParaRPr lang="ru-RU"/>
        </a:p>
      </dgm:t>
    </dgm:pt>
    <dgm:pt modelId="{625B835B-F08E-4FA6-A09D-EEF323DA9C10}" type="pres">
      <dgm:prSet presAssocID="{99B2C071-702A-45A4-84D6-8CA96BEFD326}" presName="linearFlow" presStyleCnt="0">
        <dgm:presLayoutVars>
          <dgm:dir/>
          <dgm:resizeHandles val="exact"/>
        </dgm:presLayoutVars>
      </dgm:prSet>
      <dgm:spPr/>
    </dgm:pt>
    <dgm:pt modelId="{AB29632F-280C-41E0-8239-FAE4BE2B4466}" type="pres">
      <dgm:prSet presAssocID="{8CB3894C-FB35-4936-A2D1-DF1C8CDDAC2F}" presName="composite" presStyleCnt="0"/>
      <dgm:spPr/>
    </dgm:pt>
    <dgm:pt modelId="{65D938D8-C5AF-4698-9F06-323D68268867}" type="pres">
      <dgm:prSet presAssocID="{8CB3894C-FB35-4936-A2D1-DF1C8CDDAC2F}" presName="imgShp" presStyleLbl="fgImgPlace1" presStyleIdx="0" presStyleCnt="3"/>
      <dgm:spPr/>
    </dgm:pt>
    <dgm:pt modelId="{F0FC8377-D9A5-4048-A676-1C7EB8E84C37}" type="pres">
      <dgm:prSet presAssocID="{8CB3894C-FB35-4936-A2D1-DF1C8CDDAC2F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C805D-8625-453C-BF77-AC6C87A6A220}" type="pres">
      <dgm:prSet presAssocID="{99F134DD-8347-4785-9AD1-1AC5A459439B}" presName="spacing" presStyleCnt="0"/>
      <dgm:spPr/>
    </dgm:pt>
    <dgm:pt modelId="{4ECCF2D4-3067-485E-8C8B-3DCE52D989CD}" type="pres">
      <dgm:prSet presAssocID="{68649716-DE1C-4CF3-AFAD-928A8B8528CC}" presName="composite" presStyleCnt="0"/>
      <dgm:spPr/>
    </dgm:pt>
    <dgm:pt modelId="{94CB9A50-450C-460B-AA21-2EBC8FCD7C17}" type="pres">
      <dgm:prSet presAssocID="{68649716-DE1C-4CF3-AFAD-928A8B8528CC}" presName="imgShp" presStyleLbl="fgImgPlace1" presStyleIdx="1" presStyleCnt="3"/>
      <dgm:spPr/>
    </dgm:pt>
    <dgm:pt modelId="{EDCF75C5-032C-41B5-8F09-2CFA9CBF4A30}" type="pres">
      <dgm:prSet presAssocID="{68649716-DE1C-4CF3-AFAD-928A8B8528CC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53A0B-E0C9-40FF-A2E3-6D7CB819DE40}" type="pres">
      <dgm:prSet presAssocID="{9E86FE21-2D28-4D8B-AC93-022B2409C749}" presName="spacing" presStyleCnt="0"/>
      <dgm:spPr/>
    </dgm:pt>
    <dgm:pt modelId="{F39E1269-C1A2-4A89-91D7-D06C0B15738E}" type="pres">
      <dgm:prSet presAssocID="{19B20E9A-99E4-4D89-B985-79D4867BF8BF}" presName="composite" presStyleCnt="0"/>
      <dgm:spPr/>
    </dgm:pt>
    <dgm:pt modelId="{647310BB-6A16-4AFC-BF2A-02A319D39383}" type="pres">
      <dgm:prSet presAssocID="{19B20E9A-99E4-4D89-B985-79D4867BF8BF}" presName="imgShp" presStyleLbl="fgImgPlace1" presStyleIdx="2" presStyleCnt="3"/>
      <dgm:spPr/>
    </dgm:pt>
    <dgm:pt modelId="{C4F9AD71-08F6-4F2B-92A1-55586F37FF97}" type="pres">
      <dgm:prSet presAssocID="{19B20E9A-99E4-4D89-B985-79D4867BF8BF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0D62FD-D10C-4C44-82C7-C0AB19553A01}" type="presOf" srcId="{19B20E9A-99E4-4D89-B985-79D4867BF8BF}" destId="{C4F9AD71-08F6-4F2B-92A1-55586F37FF97}" srcOrd="0" destOrd="0" presId="urn:microsoft.com/office/officeart/2005/8/layout/vList3"/>
    <dgm:cxn modelId="{0BE38C60-F430-4922-8255-F9D166738977}" type="presOf" srcId="{68649716-DE1C-4CF3-AFAD-928A8B8528CC}" destId="{EDCF75C5-032C-41B5-8F09-2CFA9CBF4A30}" srcOrd="0" destOrd="0" presId="urn:microsoft.com/office/officeart/2005/8/layout/vList3"/>
    <dgm:cxn modelId="{8B33D9BA-CD39-49C1-89F4-6B4C2A519839}" type="presOf" srcId="{99B2C071-702A-45A4-84D6-8CA96BEFD326}" destId="{625B835B-F08E-4FA6-A09D-EEF323DA9C10}" srcOrd="0" destOrd="0" presId="urn:microsoft.com/office/officeart/2005/8/layout/vList3"/>
    <dgm:cxn modelId="{4B65EB09-F2BD-482C-9AE8-1F3053C9B31B}" srcId="{99B2C071-702A-45A4-84D6-8CA96BEFD326}" destId="{68649716-DE1C-4CF3-AFAD-928A8B8528CC}" srcOrd="1" destOrd="0" parTransId="{9079496F-E8A5-4AB3-BBB6-6B00929AF469}" sibTransId="{9E86FE21-2D28-4D8B-AC93-022B2409C749}"/>
    <dgm:cxn modelId="{C4C87DFC-7CD0-4CD3-8636-8AF93BF82E4C}" srcId="{99B2C071-702A-45A4-84D6-8CA96BEFD326}" destId="{19B20E9A-99E4-4D89-B985-79D4867BF8BF}" srcOrd="2" destOrd="0" parTransId="{44226EFC-ADCA-41CA-BBBF-1D82485F149C}" sibTransId="{737060BE-5D03-4476-931D-15A9212063B1}"/>
    <dgm:cxn modelId="{9CA740CA-BAA7-40F3-85B8-712606370BB9}" type="presOf" srcId="{8CB3894C-FB35-4936-A2D1-DF1C8CDDAC2F}" destId="{F0FC8377-D9A5-4048-A676-1C7EB8E84C37}" srcOrd="0" destOrd="0" presId="urn:microsoft.com/office/officeart/2005/8/layout/vList3"/>
    <dgm:cxn modelId="{46184845-27ED-4B5A-BE9F-E2D81E48D2D9}" srcId="{99B2C071-702A-45A4-84D6-8CA96BEFD326}" destId="{8CB3894C-FB35-4936-A2D1-DF1C8CDDAC2F}" srcOrd="0" destOrd="0" parTransId="{5294003F-1D67-4EC3-ABE8-38026C5C4C45}" sibTransId="{99F134DD-8347-4785-9AD1-1AC5A459439B}"/>
    <dgm:cxn modelId="{191F9513-DF1D-4BF4-A9CF-E0FB058CB086}" type="presParOf" srcId="{625B835B-F08E-4FA6-A09D-EEF323DA9C10}" destId="{AB29632F-280C-41E0-8239-FAE4BE2B4466}" srcOrd="0" destOrd="0" presId="urn:microsoft.com/office/officeart/2005/8/layout/vList3"/>
    <dgm:cxn modelId="{483D1489-65F8-4B9E-BF10-95D8CCEA4689}" type="presParOf" srcId="{AB29632F-280C-41E0-8239-FAE4BE2B4466}" destId="{65D938D8-C5AF-4698-9F06-323D68268867}" srcOrd="0" destOrd="0" presId="urn:microsoft.com/office/officeart/2005/8/layout/vList3"/>
    <dgm:cxn modelId="{8DB7DB30-C697-4083-A27D-76DA62F2B676}" type="presParOf" srcId="{AB29632F-280C-41E0-8239-FAE4BE2B4466}" destId="{F0FC8377-D9A5-4048-A676-1C7EB8E84C37}" srcOrd="1" destOrd="0" presId="urn:microsoft.com/office/officeart/2005/8/layout/vList3"/>
    <dgm:cxn modelId="{06BC02CA-ADBD-40D5-8D11-39B3301C9346}" type="presParOf" srcId="{625B835B-F08E-4FA6-A09D-EEF323DA9C10}" destId="{68DC805D-8625-453C-BF77-AC6C87A6A220}" srcOrd="1" destOrd="0" presId="urn:microsoft.com/office/officeart/2005/8/layout/vList3"/>
    <dgm:cxn modelId="{957AD729-660A-47EC-9F5B-3E21FF373E8C}" type="presParOf" srcId="{625B835B-F08E-4FA6-A09D-EEF323DA9C10}" destId="{4ECCF2D4-3067-485E-8C8B-3DCE52D989CD}" srcOrd="2" destOrd="0" presId="urn:microsoft.com/office/officeart/2005/8/layout/vList3"/>
    <dgm:cxn modelId="{F15B9337-CCF2-4000-BB63-C7252A4B2D06}" type="presParOf" srcId="{4ECCF2D4-3067-485E-8C8B-3DCE52D989CD}" destId="{94CB9A50-450C-460B-AA21-2EBC8FCD7C17}" srcOrd="0" destOrd="0" presId="urn:microsoft.com/office/officeart/2005/8/layout/vList3"/>
    <dgm:cxn modelId="{16B6D2A8-E374-4392-9207-684F20C67448}" type="presParOf" srcId="{4ECCF2D4-3067-485E-8C8B-3DCE52D989CD}" destId="{EDCF75C5-032C-41B5-8F09-2CFA9CBF4A30}" srcOrd="1" destOrd="0" presId="urn:microsoft.com/office/officeart/2005/8/layout/vList3"/>
    <dgm:cxn modelId="{D3246DD5-F104-43EA-82DA-FF1E13AD2910}" type="presParOf" srcId="{625B835B-F08E-4FA6-A09D-EEF323DA9C10}" destId="{84853A0B-E0C9-40FF-A2E3-6D7CB819DE40}" srcOrd="3" destOrd="0" presId="urn:microsoft.com/office/officeart/2005/8/layout/vList3"/>
    <dgm:cxn modelId="{C2169D54-E2D7-448D-9828-86022155E8A5}" type="presParOf" srcId="{625B835B-F08E-4FA6-A09D-EEF323DA9C10}" destId="{F39E1269-C1A2-4A89-91D7-D06C0B15738E}" srcOrd="4" destOrd="0" presId="urn:microsoft.com/office/officeart/2005/8/layout/vList3"/>
    <dgm:cxn modelId="{338340C0-C182-470C-8646-2E9E83104489}" type="presParOf" srcId="{F39E1269-C1A2-4A89-91D7-D06C0B15738E}" destId="{647310BB-6A16-4AFC-BF2A-02A319D39383}" srcOrd="0" destOrd="0" presId="urn:microsoft.com/office/officeart/2005/8/layout/vList3"/>
    <dgm:cxn modelId="{03462C35-B378-4A5C-87DE-ACE0550A4F1B}" type="presParOf" srcId="{F39E1269-C1A2-4A89-91D7-D06C0B15738E}" destId="{C4F9AD71-08F6-4F2B-92A1-55586F37FF97}" srcOrd="1" destOrd="0" presId="urn:microsoft.com/office/officeart/2005/8/layout/v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B7AAAC-2BCA-4EFF-9980-54BAE33B6E5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97B494-7D18-492D-A92C-50F172CF891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F924BE-554E-4AE5-987C-1B793281C878}" type="parTrans" cxnId="{22A167E1-7272-411C-BFD6-91AFBBDBD064}">
      <dgm:prSet/>
      <dgm:spPr/>
      <dgm:t>
        <a:bodyPr/>
        <a:lstStyle/>
        <a:p>
          <a:endParaRPr lang="ru-RU"/>
        </a:p>
      </dgm:t>
    </dgm:pt>
    <dgm:pt modelId="{BF62617F-B67F-4D44-B8DA-157A871079B4}" type="sibTrans" cxnId="{22A167E1-7272-411C-BFD6-91AFBBDBD064}">
      <dgm:prSet/>
      <dgm:spPr/>
      <dgm:t>
        <a:bodyPr/>
        <a:lstStyle/>
        <a:p>
          <a:endParaRPr lang="ru-RU"/>
        </a:p>
      </dgm:t>
    </dgm:pt>
    <dgm:pt modelId="{2E1F6963-FA83-4267-ABCE-DDDFFDE7835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Всем ли детям с ООП необходимо заключение ПМПК?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1254D9C-F485-4FE0-9B9C-0B5A3F8EE181}" type="parTrans" cxnId="{743771A6-F872-464D-B0CB-B83BC3D8023D}">
      <dgm:prSet/>
      <dgm:spPr/>
      <dgm:t>
        <a:bodyPr/>
        <a:lstStyle/>
        <a:p>
          <a:endParaRPr lang="ru-RU"/>
        </a:p>
      </dgm:t>
    </dgm:pt>
    <dgm:pt modelId="{3A527A7E-A347-456D-9284-A4CC963D9C16}" type="sibTrans" cxnId="{743771A6-F872-464D-B0CB-B83BC3D8023D}">
      <dgm:prSet/>
      <dgm:spPr/>
      <dgm:t>
        <a:bodyPr/>
        <a:lstStyle/>
        <a:p>
          <a:endParaRPr lang="ru-RU"/>
        </a:p>
      </dgm:t>
    </dgm:pt>
    <dgm:pt modelId="{B95820BE-9C47-4B00-B368-6706C0C87D8D}" type="pres">
      <dgm:prSet presAssocID="{79B7AAAC-2BCA-4EFF-9980-54BAE33B6E5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5ACA02-9B3D-42F2-9B24-508D135C9757}" type="pres">
      <dgm:prSet presAssocID="{BC97B494-7D18-492D-A92C-50F172CF8912}" presName="composite" presStyleCnt="0"/>
      <dgm:spPr/>
    </dgm:pt>
    <dgm:pt modelId="{8DA1F694-5CCC-4F14-96EB-7347DCEF7224}" type="pres">
      <dgm:prSet presAssocID="{BC97B494-7D18-492D-A92C-50F172CF891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9492B-56F2-4533-B8D2-9E2CB235CDB4}" type="pres">
      <dgm:prSet presAssocID="{BC97B494-7D18-492D-A92C-50F172CF8912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A167E1-7272-411C-BFD6-91AFBBDBD064}" srcId="{79B7AAAC-2BCA-4EFF-9980-54BAE33B6E58}" destId="{BC97B494-7D18-492D-A92C-50F172CF8912}" srcOrd="0" destOrd="0" parTransId="{BEF924BE-554E-4AE5-987C-1B793281C878}" sibTransId="{BF62617F-B67F-4D44-B8DA-157A871079B4}"/>
    <dgm:cxn modelId="{AE6ECED1-F7C5-4A14-91EC-DB048F408644}" type="presOf" srcId="{BC97B494-7D18-492D-A92C-50F172CF8912}" destId="{8DA1F694-5CCC-4F14-96EB-7347DCEF7224}" srcOrd="0" destOrd="0" presId="urn:microsoft.com/office/officeart/2005/8/layout/chevron2"/>
    <dgm:cxn modelId="{7443455A-898E-42A1-AE54-9842A9313FBD}" type="presOf" srcId="{2E1F6963-FA83-4267-ABCE-DDDFFDE7835C}" destId="{21B9492B-56F2-4533-B8D2-9E2CB235CDB4}" srcOrd="0" destOrd="0" presId="urn:microsoft.com/office/officeart/2005/8/layout/chevron2"/>
    <dgm:cxn modelId="{5841EEE1-C0FC-405C-86B0-4261EFCD9C4A}" type="presOf" srcId="{79B7AAAC-2BCA-4EFF-9980-54BAE33B6E58}" destId="{B95820BE-9C47-4B00-B368-6706C0C87D8D}" srcOrd="0" destOrd="0" presId="urn:microsoft.com/office/officeart/2005/8/layout/chevron2"/>
    <dgm:cxn modelId="{743771A6-F872-464D-B0CB-B83BC3D8023D}" srcId="{BC97B494-7D18-492D-A92C-50F172CF8912}" destId="{2E1F6963-FA83-4267-ABCE-DDDFFDE7835C}" srcOrd="0" destOrd="0" parTransId="{71254D9C-F485-4FE0-9B9C-0B5A3F8EE181}" sibTransId="{3A527A7E-A347-456D-9284-A4CC963D9C16}"/>
    <dgm:cxn modelId="{9AD811E6-AC36-49A0-9ACF-C513B3A93C8A}" type="presParOf" srcId="{B95820BE-9C47-4B00-B368-6706C0C87D8D}" destId="{C85ACA02-9B3D-42F2-9B24-508D135C9757}" srcOrd="0" destOrd="0" presId="urn:microsoft.com/office/officeart/2005/8/layout/chevron2"/>
    <dgm:cxn modelId="{412946FC-86F6-42D8-AE1C-EBFC280BA2B3}" type="presParOf" srcId="{C85ACA02-9B3D-42F2-9B24-508D135C9757}" destId="{8DA1F694-5CCC-4F14-96EB-7347DCEF7224}" srcOrd="0" destOrd="0" presId="urn:microsoft.com/office/officeart/2005/8/layout/chevron2"/>
    <dgm:cxn modelId="{56E3267B-8914-45E3-95BC-8F170C0443BE}" type="presParOf" srcId="{C85ACA02-9B3D-42F2-9B24-508D135C9757}" destId="{21B9492B-56F2-4533-B8D2-9E2CB235CDB4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3734BE-4EB3-4BBB-9A29-9C8CF3AF453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F7B0A95-5841-4B78-B711-39AA4DB4D9CA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Первая группа включает детей с трудностями усвоения отдельных учебных навыков вследствие недостаточности психических функций (умственной работоспособности, восприятия, внимания, памяти), а также детей с ограниченными возможностями</a:t>
          </a:r>
          <a:endParaRPr lang="ru-RU" dirty="0"/>
        </a:p>
      </dgm:t>
    </dgm:pt>
    <dgm:pt modelId="{6B073978-04F3-483A-8AC1-F725CEE15493}" type="parTrans" cxnId="{A44B7579-6BBD-49BB-89A1-AD42B6EAD9C0}">
      <dgm:prSet/>
      <dgm:spPr/>
      <dgm:t>
        <a:bodyPr/>
        <a:lstStyle/>
        <a:p>
          <a:endParaRPr lang="ru-RU"/>
        </a:p>
      </dgm:t>
    </dgm:pt>
    <dgm:pt modelId="{3BB92CA7-0F7C-4CDF-9479-0E4C33929435}" type="sibTrans" cxnId="{A44B7579-6BBD-49BB-89A1-AD42B6EAD9C0}">
      <dgm:prSet/>
      <dgm:spPr/>
      <dgm:t>
        <a:bodyPr/>
        <a:lstStyle/>
        <a:p>
          <a:endParaRPr lang="ru-RU"/>
        </a:p>
      </dgm:t>
    </dgm:pt>
    <dgm:pt modelId="{D251D848-77A3-499F-ACC1-EAA2977C88A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приказ  4.  Основанием для удовлетворения выявленных образовательных потребностей детей первой группы является заключение и рекомендации ПМПК</a:t>
          </a:r>
        </a:p>
      </dgm:t>
    </dgm:pt>
    <dgm:pt modelId="{AD0E6FD8-1AAE-4BBF-A74E-DDC351FF06BE}" type="parTrans" cxnId="{390D4CF3-E71D-4010-B2C0-BC2488DBF105}">
      <dgm:prSet/>
      <dgm:spPr/>
      <dgm:t>
        <a:bodyPr/>
        <a:lstStyle/>
        <a:p>
          <a:endParaRPr lang="ru-RU"/>
        </a:p>
      </dgm:t>
    </dgm:pt>
    <dgm:pt modelId="{870F3A83-6CE1-4585-B1C5-9E4A9C018F60}" type="sibTrans" cxnId="{390D4CF3-E71D-4010-B2C0-BC2488DBF105}">
      <dgm:prSet/>
      <dgm:spPr/>
      <dgm:t>
        <a:bodyPr/>
        <a:lstStyle/>
        <a:p>
          <a:endParaRPr lang="ru-RU"/>
        </a:p>
      </dgm:t>
    </dgm:pt>
    <dgm:pt modelId="{88B68FAB-AFDD-4851-8FB3-343C03211EF2}" type="pres">
      <dgm:prSet presAssocID="{2A3734BE-4EB3-4BBB-9A29-9C8CF3AF453F}" presName="linearFlow" presStyleCnt="0">
        <dgm:presLayoutVars>
          <dgm:resizeHandles val="exact"/>
        </dgm:presLayoutVars>
      </dgm:prSet>
      <dgm:spPr/>
    </dgm:pt>
    <dgm:pt modelId="{BE4ECDF3-90B7-4534-8FD9-7AA5728BD16A}" type="pres">
      <dgm:prSet presAssocID="{D251D848-77A3-499F-ACC1-EAA2977C88A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5C044-F403-4FB3-9602-B71C269818F2}" type="pres">
      <dgm:prSet presAssocID="{870F3A83-6CE1-4585-B1C5-9E4A9C018F6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3D7EDE68-170D-4C75-9AC3-B3646A1351A2}" type="pres">
      <dgm:prSet presAssocID="{870F3A83-6CE1-4585-B1C5-9E4A9C018F6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5BEECA01-0323-4727-9F1C-446605AE26CB}" type="pres">
      <dgm:prSet presAssocID="{CF7B0A95-5841-4B78-B711-39AA4DB4D9C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4B7579-6BBD-49BB-89A1-AD42B6EAD9C0}" srcId="{2A3734BE-4EB3-4BBB-9A29-9C8CF3AF453F}" destId="{CF7B0A95-5841-4B78-B711-39AA4DB4D9CA}" srcOrd="1" destOrd="0" parTransId="{6B073978-04F3-483A-8AC1-F725CEE15493}" sibTransId="{3BB92CA7-0F7C-4CDF-9479-0E4C33929435}"/>
    <dgm:cxn modelId="{390D4CF3-E71D-4010-B2C0-BC2488DBF105}" srcId="{2A3734BE-4EB3-4BBB-9A29-9C8CF3AF453F}" destId="{D251D848-77A3-499F-ACC1-EAA2977C88A8}" srcOrd="0" destOrd="0" parTransId="{AD0E6FD8-1AAE-4BBF-A74E-DDC351FF06BE}" sibTransId="{870F3A83-6CE1-4585-B1C5-9E4A9C018F60}"/>
    <dgm:cxn modelId="{C4EB0AD4-B112-4328-B144-E616154B711E}" type="presOf" srcId="{870F3A83-6CE1-4585-B1C5-9E4A9C018F60}" destId="{9E75C044-F403-4FB3-9602-B71C269818F2}" srcOrd="0" destOrd="0" presId="urn:microsoft.com/office/officeart/2005/8/layout/process2"/>
    <dgm:cxn modelId="{E123550F-F85B-44ED-8706-03109CB0066C}" type="presOf" srcId="{D251D848-77A3-499F-ACC1-EAA2977C88A8}" destId="{BE4ECDF3-90B7-4534-8FD9-7AA5728BD16A}" srcOrd="0" destOrd="0" presId="urn:microsoft.com/office/officeart/2005/8/layout/process2"/>
    <dgm:cxn modelId="{0768C9D9-700E-4D9F-8AA9-C7937769E382}" type="presOf" srcId="{CF7B0A95-5841-4B78-B711-39AA4DB4D9CA}" destId="{5BEECA01-0323-4727-9F1C-446605AE26CB}" srcOrd="0" destOrd="0" presId="urn:microsoft.com/office/officeart/2005/8/layout/process2"/>
    <dgm:cxn modelId="{FD969D3A-C22C-4B57-81BC-324D72BAE965}" type="presOf" srcId="{2A3734BE-4EB3-4BBB-9A29-9C8CF3AF453F}" destId="{88B68FAB-AFDD-4851-8FB3-343C03211EF2}" srcOrd="0" destOrd="0" presId="urn:microsoft.com/office/officeart/2005/8/layout/process2"/>
    <dgm:cxn modelId="{DCD25C7F-9367-4E6B-A4CF-79F4321BEA7F}" type="presOf" srcId="{870F3A83-6CE1-4585-B1C5-9E4A9C018F60}" destId="{3D7EDE68-170D-4C75-9AC3-B3646A1351A2}" srcOrd="1" destOrd="0" presId="urn:microsoft.com/office/officeart/2005/8/layout/process2"/>
    <dgm:cxn modelId="{0206FD49-BD2F-40C7-85FC-56E44B25B851}" type="presParOf" srcId="{88B68FAB-AFDD-4851-8FB3-343C03211EF2}" destId="{BE4ECDF3-90B7-4534-8FD9-7AA5728BD16A}" srcOrd="0" destOrd="0" presId="urn:microsoft.com/office/officeart/2005/8/layout/process2"/>
    <dgm:cxn modelId="{8DEAAADA-6DC8-4440-B30F-9D7C48FB697B}" type="presParOf" srcId="{88B68FAB-AFDD-4851-8FB3-343C03211EF2}" destId="{9E75C044-F403-4FB3-9602-B71C269818F2}" srcOrd="1" destOrd="0" presId="urn:microsoft.com/office/officeart/2005/8/layout/process2"/>
    <dgm:cxn modelId="{85E1AB21-4815-437B-9F84-B19D7A8C93B2}" type="presParOf" srcId="{9E75C044-F403-4FB3-9602-B71C269818F2}" destId="{3D7EDE68-170D-4C75-9AC3-B3646A1351A2}" srcOrd="0" destOrd="0" presId="urn:microsoft.com/office/officeart/2005/8/layout/process2"/>
    <dgm:cxn modelId="{80683D96-8269-4DE6-990E-20EEB719FA32}" type="presParOf" srcId="{88B68FAB-AFDD-4851-8FB3-343C03211EF2}" destId="{5BEECA01-0323-4727-9F1C-446605AE26CB}" srcOrd="2" destOrd="0" presId="urn:microsoft.com/office/officeart/2005/8/layout/process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9B75E7-5EBE-4847-B885-B79A66B0E9A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F61B5A-BEE5-4014-ACD3-0CE99614FB35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E61C43-1E54-4157-9E19-673E33DDC803}" type="parTrans" cxnId="{F87ED666-D103-45D9-8C34-CE4802F0F798}">
      <dgm:prSet/>
      <dgm:spPr/>
      <dgm:t>
        <a:bodyPr/>
        <a:lstStyle/>
        <a:p>
          <a:endParaRPr lang="ru-RU"/>
        </a:p>
      </dgm:t>
    </dgm:pt>
    <dgm:pt modelId="{A6C1DBA6-8E40-4D50-A5E9-64880EF73691}" type="sibTrans" cxnId="{F87ED666-D103-45D9-8C34-CE4802F0F798}">
      <dgm:prSet/>
      <dgm:spPr/>
      <dgm:t>
        <a:bodyPr/>
        <a:lstStyle/>
        <a:p>
          <a:endParaRPr lang="ru-RU"/>
        </a:p>
      </dgm:t>
    </dgm:pt>
    <dgm:pt modelId="{16951F97-841C-4CFB-9123-6EF56B2A092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На каком основании можно оставить на повторный год обучения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8431831-F438-4279-B6FA-AFAE1AD46357}" type="parTrans" cxnId="{12D825F9-DFA8-4933-BC0A-7F27063953CE}">
      <dgm:prSet/>
      <dgm:spPr/>
      <dgm:t>
        <a:bodyPr/>
        <a:lstStyle/>
        <a:p>
          <a:endParaRPr lang="ru-RU"/>
        </a:p>
      </dgm:t>
    </dgm:pt>
    <dgm:pt modelId="{CD99A5A1-2D5D-45AE-A125-2098FC8F98EF}" type="sibTrans" cxnId="{12D825F9-DFA8-4933-BC0A-7F27063953CE}">
      <dgm:prSet/>
      <dgm:spPr/>
      <dgm:t>
        <a:bodyPr/>
        <a:lstStyle/>
        <a:p>
          <a:endParaRPr lang="ru-RU"/>
        </a:p>
      </dgm:t>
    </dgm:pt>
    <dgm:pt modelId="{7460EC37-37EB-4E65-B6BD-D89725F27297}" type="pres">
      <dgm:prSet presAssocID="{939B75E7-5EBE-4847-B885-B79A66B0E9A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2A0A35-FB7C-4E25-B6D7-C7A267CA8732}" type="pres">
      <dgm:prSet presAssocID="{3DF61B5A-BEE5-4014-ACD3-0CE99614FB35}" presName="composite" presStyleCnt="0"/>
      <dgm:spPr/>
    </dgm:pt>
    <dgm:pt modelId="{E5B2F0E5-C748-46D6-8065-59206B9838E9}" type="pres">
      <dgm:prSet presAssocID="{3DF61B5A-BEE5-4014-ACD3-0CE99614FB35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8C28D-E574-445F-9FC0-849D153651DF}" type="pres">
      <dgm:prSet presAssocID="{3DF61B5A-BEE5-4014-ACD3-0CE99614FB35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D825F9-DFA8-4933-BC0A-7F27063953CE}" srcId="{3DF61B5A-BEE5-4014-ACD3-0CE99614FB35}" destId="{16951F97-841C-4CFB-9123-6EF56B2A092F}" srcOrd="0" destOrd="0" parTransId="{08431831-F438-4279-B6FA-AFAE1AD46357}" sibTransId="{CD99A5A1-2D5D-45AE-A125-2098FC8F98EF}"/>
    <dgm:cxn modelId="{F87ED666-D103-45D9-8C34-CE4802F0F798}" srcId="{939B75E7-5EBE-4847-B885-B79A66B0E9A3}" destId="{3DF61B5A-BEE5-4014-ACD3-0CE99614FB35}" srcOrd="0" destOrd="0" parTransId="{C8E61C43-1E54-4157-9E19-673E33DDC803}" sibTransId="{A6C1DBA6-8E40-4D50-A5E9-64880EF73691}"/>
    <dgm:cxn modelId="{557EEEC7-7035-477B-977E-229E6D056B8A}" type="presOf" srcId="{3DF61B5A-BEE5-4014-ACD3-0CE99614FB35}" destId="{E5B2F0E5-C748-46D6-8065-59206B9838E9}" srcOrd="0" destOrd="0" presId="urn:microsoft.com/office/officeart/2005/8/layout/chevron2"/>
    <dgm:cxn modelId="{FE687F7E-8EB3-4A15-A259-9C5379024613}" type="presOf" srcId="{16951F97-841C-4CFB-9123-6EF56B2A092F}" destId="{8128C28D-E574-445F-9FC0-849D153651DF}" srcOrd="0" destOrd="0" presId="urn:microsoft.com/office/officeart/2005/8/layout/chevron2"/>
    <dgm:cxn modelId="{653E50A8-1EFC-4421-82F0-B34FE31AE045}" type="presOf" srcId="{939B75E7-5EBE-4847-B885-B79A66B0E9A3}" destId="{7460EC37-37EB-4E65-B6BD-D89725F27297}" srcOrd="0" destOrd="0" presId="urn:microsoft.com/office/officeart/2005/8/layout/chevron2"/>
    <dgm:cxn modelId="{E92E2755-8319-48AE-AE8E-44FF343F94ED}" type="presParOf" srcId="{7460EC37-37EB-4E65-B6BD-D89725F27297}" destId="{462A0A35-FB7C-4E25-B6D7-C7A267CA8732}" srcOrd="0" destOrd="0" presId="urn:microsoft.com/office/officeart/2005/8/layout/chevron2"/>
    <dgm:cxn modelId="{8DA8DF7F-57D8-41DD-BD4A-BFAA01BE0C4E}" type="presParOf" srcId="{462A0A35-FB7C-4E25-B6D7-C7A267CA8732}" destId="{E5B2F0E5-C748-46D6-8065-59206B9838E9}" srcOrd="0" destOrd="0" presId="urn:microsoft.com/office/officeart/2005/8/layout/chevron2"/>
    <dgm:cxn modelId="{5B119023-B6DA-45B4-8A2D-62AEB92D308D}" type="presParOf" srcId="{462A0A35-FB7C-4E25-B6D7-C7A267CA8732}" destId="{8128C28D-E574-445F-9FC0-849D153651DF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A0B603-F182-40C0-8F94-6B0A706E314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45B8B1-A01E-418E-9956-35D85455ABF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п.31 Обучающиеся 2-8 (9) и 10 (11) классов, имеющие годовую оценку "2" по трем и более предметам, оставляются на повторный год обучения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/>
        </a:p>
      </dgm:t>
    </dgm:pt>
    <dgm:pt modelId="{FF5FF173-239D-412A-B9E6-D2F19A2D2B06}" type="parTrans" cxnId="{F01F2F5E-6E23-4B2F-8170-E7FE751A7E9B}">
      <dgm:prSet/>
      <dgm:spPr/>
      <dgm:t>
        <a:bodyPr/>
        <a:lstStyle/>
        <a:p>
          <a:endParaRPr lang="ru-RU"/>
        </a:p>
      </dgm:t>
    </dgm:pt>
    <dgm:pt modelId="{3A91D6E0-DB0B-45FD-90F2-ED1E7E70EC28}" type="sibTrans" cxnId="{F01F2F5E-6E23-4B2F-8170-E7FE751A7E9B}">
      <dgm:prSet/>
      <dgm:spPr/>
      <dgm:t>
        <a:bodyPr/>
        <a:lstStyle/>
        <a:p>
          <a:endParaRPr lang="ru-RU"/>
        </a:p>
      </dgm:t>
    </dgm:pt>
    <dgm:pt modelId="{D720017D-690C-408D-9831-BD5709055EA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ПМПК, при определении программы обучения, может прописать в своем заключении программу класса повторно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/>
        </a:p>
      </dgm:t>
    </dgm:pt>
    <dgm:pt modelId="{F3ACF0E9-892E-4FF1-A6D2-E69DFA887549}" type="parTrans" cxnId="{4474830D-A1B3-4269-94C9-34977E0287CC}">
      <dgm:prSet/>
      <dgm:spPr/>
      <dgm:t>
        <a:bodyPr/>
        <a:lstStyle/>
        <a:p>
          <a:endParaRPr lang="ru-RU"/>
        </a:p>
      </dgm:t>
    </dgm:pt>
    <dgm:pt modelId="{17E11400-FBE1-4EC7-8282-2DF41F58970B}" type="sibTrans" cxnId="{4474830D-A1B3-4269-94C9-34977E0287CC}">
      <dgm:prSet/>
      <dgm:spPr/>
      <dgm:t>
        <a:bodyPr/>
        <a:lstStyle/>
        <a:p>
          <a:endParaRPr lang="ru-RU"/>
        </a:p>
      </dgm:t>
    </dgm:pt>
    <dgm:pt modelId="{C57C7A29-BBC6-4FB8-85CB-E8C75B45113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29. Обучающиеся 1 класса не оставляются на повторный год обучения, за исключением обучающихся, которым рекомендован повторный год обучения по заключению психолого-медико-педагогической консультации по заявлению родителей или иных законных представителей.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EE5F1A-0534-42A7-BF4A-0BDC94EEA02B}" type="parTrans" cxnId="{92B2A2F4-4AF9-407C-8C66-E620B5E22A9D}">
      <dgm:prSet/>
      <dgm:spPr/>
      <dgm:t>
        <a:bodyPr/>
        <a:lstStyle/>
        <a:p>
          <a:endParaRPr lang="ru-RU"/>
        </a:p>
      </dgm:t>
    </dgm:pt>
    <dgm:pt modelId="{4FD4B2E2-C346-42E7-9FBA-8562396FB6A4}" type="sibTrans" cxnId="{92B2A2F4-4AF9-407C-8C66-E620B5E22A9D}">
      <dgm:prSet/>
      <dgm:spPr/>
      <dgm:t>
        <a:bodyPr/>
        <a:lstStyle/>
        <a:p>
          <a:endParaRPr lang="ru-RU"/>
        </a:p>
      </dgm:t>
    </dgm:pt>
    <dgm:pt modelId="{BDC3B7A4-ED74-4D98-8208-63BB48CA0E02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Повторный курс обучения в 1 классе оформляется решением педагогического совета.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A595934-AF35-4DAB-8975-BAEAD21AFF61}" type="parTrans" cxnId="{52B01F7A-1CE3-40AE-946B-043572DBA175}">
      <dgm:prSet/>
      <dgm:spPr/>
      <dgm:t>
        <a:bodyPr/>
        <a:lstStyle/>
        <a:p>
          <a:endParaRPr lang="ru-RU"/>
        </a:p>
      </dgm:t>
    </dgm:pt>
    <dgm:pt modelId="{3FB9CCDB-4190-4167-9577-CC80DED22152}" type="sibTrans" cxnId="{52B01F7A-1CE3-40AE-946B-043572DBA175}">
      <dgm:prSet/>
      <dgm:spPr/>
      <dgm:t>
        <a:bodyPr/>
        <a:lstStyle/>
        <a:p>
          <a:endParaRPr lang="ru-RU"/>
        </a:p>
      </dgm:t>
    </dgm:pt>
    <dgm:pt modelId="{5EA26197-CFA1-421F-8D7A-E695956C5BF1}" type="pres">
      <dgm:prSet presAssocID="{35A0B603-F182-40C0-8F94-6B0A706E314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768836-CCC2-46C8-8818-5A87F056A36D}" type="pres">
      <dgm:prSet presAssocID="{C57C7A29-BBC6-4FB8-85CB-E8C75B451138}" presName="comp" presStyleCnt="0"/>
      <dgm:spPr/>
    </dgm:pt>
    <dgm:pt modelId="{9B5C8178-EDAF-4512-8E92-C27A0D517E2F}" type="pres">
      <dgm:prSet presAssocID="{C57C7A29-BBC6-4FB8-85CB-E8C75B451138}" presName="box" presStyleLbl="node1" presStyleIdx="0" presStyleCnt="3"/>
      <dgm:spPr/>
      <dgm:t>
        <a:bodyPr/>
        <a:lstStyle/>
        <a:p>
          <a:endParaRPr lang="ru-RU"/>
        </a:p>
      </dgm:t>
    </dgm:pt>
    <dgm:pt modelId="{7431EC8C-514E-43EB-9857-83C034F46EC4}" type="pres">
      <dgm:prSet presAssocID="{C57C7A29-BBC6-4FB8-85CB-E8C75B451138}" presName="img" presStyleLbl="fgImgPlace1" presStyleIdx="0" presStyleCnt="3"/>
      <dgm:spPr/>
    </dgm:pt>
    <dgm:pt modelId="{92B6F6E4-8194-4DB5-B193-C32ABA8EBDD8}" type="pres">
      <dgm:prSet presAssocID="{C57C7A29-BBC6-4FB8-85CB-E8C75B45113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966A7-B55C-4A7D-B1C4-FE46B1C22600}" type="pres">
      <dgm:prSet presAssocID="{4FD4B2E2-C346-42E7-9FBA-8562396FB6A4}" presName="spacer" presStyleCnt="0"/>
      <dgm:spPr/>
    </dgm:pt>
    <dgm:pt modelId="{4BA4ED99-81D8-4442-B809-0AAC614EE139}" type="pres">
      <dgm:prSet presAssocID="{EE45B8B1-A01E-418E-9956-35D85455ABF5}" presName="comp" presStyleCnt="0"/>
      <dgm:spPr/>
    </dgm:pt>
    <dgm:pt modelId="{D1AAD2EC-DDC1-49A2-83BB-859131F09877}" type="pres">
      <dgm:prSet presAssocID="{EE45B8B1-A01E-418E-9956-35D85455ABF5}" presName="box" presStyleLbl="node1" presStyleIdx="1" presStyleCnt="3"/>
      <dgm:spPr/>
      <dgm:t>
        <a:bodyPr/>
        <a:lstStyle/>
        <a:p>
          <a:endParaRPr lang="ru-RU"/>
        </a:p>
      </dgm:t>
    </dgm:pt>
    <dgm:pt modelId="{C6FF20CA-8EF6-4667-9E21-E1C1DA0A853A}" type="pres">
      <dgm:prSet presAssocID="{EE45B8B1-A01E-418E-9956-35D85455ABF5}" presName="img" presStyleLbl="fgImgPlace1" presStyleIdx="1" presStyleCnt="3"/>
      <dgm:spPr/>
    </dgm:pt>
    <dgm:pt modelId="{8C6CF334-340A-4995-9EE7-E10BC209E386}" type="pres">
      <dgm:prSet presAssocID="{EE45B8B1-A01E-418E-9956-35D85455ABF5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8C963-CBE1-491F-8CCC-D0E1508F8DCC}" type="pres">
      <dgm:prSet presAssocID="{3A91D6E0-DB0B-45FD-90F2-ED1E7E70EC28}" presName="spacer" presStyleCnt="0"/>
      <dgm:spPr/>
    </dgm:pt>
    <dgm:pt modelId="{A5867687-4C38-4168-B634-62EAF6293CFC}" type="pres">
      <dgm:prSet presAssocID="{D720017D-690C-408D-9831-BD5709055EA8}" presName="comp" presStyleCnt="0"/>
      <dgm:spPr/>
    </dgm:pt>
    <dgm:pt modelId="{4D6E1DA5-FDB8-4870-B4DA-36387D23E31D}" type="pres">
      <dgm:prSet presAssocID="{D720017D-690C-408D-9831-BD5709055EA8}" presName="box" presStyleLbl="node1" presStyleIdx="2" presStyleCnt="3"/>
      <dgm:spPr/>
      <dgm:t>
        <a:bodyPr/>
        <a:lstStyle/>
        <a:p>
          <a:endParaRPr lang="ru-RU"/>
        </a:p>
      </dgm:t>
    </dgm:pt>
    <dgm:pt modelId="{618C6080-593C-4EE2-A6AE-8AF7D9B5FE63}" type="pres">
      <dgm:prSet presAssocID="{D720017D-690C-408D-9831-BD5709055EA8}" presName="img" presStyleLbl="fgImgPlace1" presStyleIdx="2" presStyleCnt="3"/>
      <dgm:spPr/>
    </dgm:pt>
    <dgm:pt modelId="{EC0AB813-C637-4B33-8515-0D25828807C2}" type="pres">
      <dgm:prSet presAssocID="{D720017D-690C-408D-9831-BD5709055EA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0EA77F-3285-4E77-A757-AC24DE36A697}" type="presOf" srcId="{BDC3B7A4-ED74-4D98-8208-63BB48CA0E02}" destId="{92B6F6E4-8194-4DB5-B193-C32ABA8EBDD8}" srcOrd="1" destOrd="1" presId="urn:microsoft.com/office/officeart/2005/8/layout/vList4"/>
    <dgm:cxn modelId="{8A351764-3A79-4F26-BBAB-DCD4A46A6918}" type="presOf" srcId="{BDC3B7A4-ED74-4D98-8208-63BB48CA0E02}" destId="{9B5C8178-EDAF-4512-8E92-C27A0D517E2F}" srcOrd="0" destOrd="1" presId="urn:microsoft.com/office/officeart/2005/8/layout/vList4"/>
    <dgm:cxn modelId="{F01F2F5E-6E23-4B2F-8170-E7FE751A7E9B}" srcId="{35A0B603-F182-40C0-8F94-6B0A706E3147}" destId="{EE45B8B1-A01E-418E-9956-35D85455ABF5}" srcOrd="1" destOrd="0" parTransId="{FF5FF173-239D-412A-B9E6-D2F19A2D2B06}" sibTransId="{3A91D6E0-DB0B-45FD-90F2-ED1E7E70EC28}"/>
    <dgm:cxn modelId="{FABCCA9D-0898-4F68-B5E2-4FDCDBE99431}" type="presOf" srcId="{D720017D-690C-408D-9831-BD5709055EA8}" destId="{4D6E1DA5-FDB8-4870-B4DA-36387D23E31D}" srcOrd="0" destOrd="0" presId="urn:microsoft.com/office/officeart/2005/8/layout/vList4"/>
    <dgm:cxn modelId="{425E46A0-ED84-471F-8433-302A46B3F43C}" type="presOf" srcId="{35A0B603-F182-40C0-8F94-6B0A706E3147}" destId="{5EA26197-CFA1-421F-8D7A-E695956C5BF1}" srcOrd="0" destOrd="0" presId="urn:microsoft.com/office/officeart/2005/8/layout/vList4"/>
    <dgm:cxn modelId="{52B01F7A-1CE3-40AE-946B-043572DBA175}" srcId="{C57C7A29-BBC6-4FB8-85CB-E8C75B451138}" destId="{BDC3B7A4-ED74-4D98-8208-63BB48CA0E02}" srcOrd="0" destOrd="0" parTransId="{DA595934-AF35-4DAB-8975-BAEAD21AFF61}" sibTransId="{3FB9CCDB-4190-4167-9577-CC80DED22152}"/>
    <dgm:cxn modelId="{29252CD7-EBDC-48FA-95E4-D09E4975B36F}" type="presOf" srcId="{C57C7A29-BBC6-4FB8-85CB-E8C75B451138}" destId="{92B6F6E4-8194-4DB5-B193-C32ABA8EBDD8}" srcOrd="1" destOrd="0" presId="urn:microsoft.com/office/officeart/2005/8/layout/vList4"/>
    <dgm:cxn modelId="{92B2A2F4-4AF9-407C-8C66-E620B5E22A9D}" srcId="{35A0B603-F182-40C0-8F94-6B0A706E3147}" destId="{C57C7A29-BBC6-4FB8-85CB-E8C75B451138}" srcOrd="0" destOrd="0" parTransId="{7AEE5F1A-0534-42A7-BF4A-0BDC94EEA02B}" sibTransId="{4FD4B2E2-C346-42E7-9FBA-8562396FB6A4}"/>
    <dgm:cxn modelId="{4474830D-A1B3-4269-94C9-34977E0287CC}" srcId="{35A0B603-F182-40C0-8F94-6B0A706E3147}" destId="{D720017D-690C-408D-9831-BD5709055EA8}" srcOrd="2" destOrd="0" parTransId="{F3ACF0E9-892E-4FF1-A6D2-E69DFA887549}" sibTransId="{17E11400-FBE1-4EC7-8282-2DF41F58970B}"/>
    <dgm:cxn modelId="{2FC7681D-FC83-4A78-A1A4-14DD93F8EC66}" type="presOf" srcId="{EE45B8B1-A01E-418E-9956-35D85455ABF5}" destId="{8C6CF334-340A-4995-9EE7-E10BC209E386}" srcOrd="1" destOrd="0" presId="urn:microsoft.com/office/officeart/2005/8/layout/vList4"/>
    <dgm:cxn modelId="{1EAB0C8F-EEAC-4784-ACAB-7EA07039EC9A}" type="presOf" srcId="{C57C7A29-BBC6-4FB8-85CB-E8C75B451138}" destId="{9B5C8178-EDAF-4512-8E92-C27A0D517E2F}" srcOrd="0" destOrd="0" presId="urn:microsoft.com/office/officeart/2005/8/layout/vList4"/>
    <dgm:cxn modelId="{924B1749-C310-4E54-A387-EDC0A60520FC}" type="presOf" srcId="{EE45B8B1-A01E-418E-9956-35D85455ABF5}" destId="{D1AAD2EC-DDC1-49A2-83BB-859131F09877}" srcOrd="0" destOrd="0" presId="urn:microsoft.com/office/officeart/2005/8/layout/vList4"/>
    <dgm:cxn modelId="{3B371874-5A7A-4F35-BA40-323DF4F2D3FD}" type="presOf" srcId="{D720017D-690C-408D-9831-BD5709055EA8}" destId="{EC0AB813-C637-4B33-8515-0D25828807C2}" srcOrd="1" destOrd="0" presId="urn:microsoft.com/office/officeart/2005/8/layout/vList4"/>
    <dgm:cxn modelId="{C46A9ED4-AB64-404C-84E5-2917BC6A0A92}" type="presParOf" srcId="{5EA26197-CFA1-421F-8D7A-E695956C5BF1}" destId="{5B768836-CCC2-46C8-8818-5A87F056A36D}" srcOrd="0" destOrd="0" presId="urn:microsoft.com/office/officeart/2005/8/layout/vList4"/>
    <dgm:cxn modelId="{6B2902DE-664C-4336-9577-DA4994B08DD7}" type="presParOf" srcId="{5B768836-CCC2-46C8-8818-5A87F056A36D}" destId="{9B5C8178-EDAF-4512-8E92-C27A0D517E2F}" srcOrd="0" destOrd="0" presId="urn:microsoft.com/office/officeart/2005/8/layout/vList4"/>
    <dgm:cxn modelId="{8ED8C50A-77B4-432E-8057-915799503169}" type="presParOf" srcId="{5B768836-CCC2-46C8-8818-5A87F056A36D}" destId="{7431EC8C-514E-43EB-9857-83C034F46EC4}" srcOrd="1" destOrd="0" presId="urn:microsoft.com/office/officeart/2005/8/layout/vList4"/>
    <dgm:cxn modelId="{0BB0C9C9-E2CD-466E-AA6A-75D1659FF5C3}" type="presParOf" srcId="{5B768836-CCC2-46C8-8818-5A87F056A36D}" destId="{92B6F6E4-8194-4DB5-B193-C32ABA8EBDD8}" srcOrd="2" destOrd="0" presId="urn:microsoft.com/office/officeart/2005/8/layout/vList4"/>
    <dgm:cxn modelId="{47667670-7D3D-43D9-AD63-CF33D04A3B4A}" type="presParOf" srcId="{5EA26197-CFA1-421F-8D7A-E695956C5BF1}" destId="{0B5966A7-B55C-4A7D-B1C4-FE46B1C22600}" srcOrd="1" destOrd="0" presId="urn:microsoft.com/office/officeart/2005/8/layout/vList4"/>
    <dgm:cxn modelId="{794E7921-4C7C-40ED-A48F-3877CFAEFD30}" type="presParOf" srcId="{5EA26197-CFA1-421F-8D7A-E695956C5BF1}" destId="{4BA4ED99-81D8-4442-B809-0AAC614EE139}" srcOrd="2" destOrd="0" presId="urn:microsoft.com/office/officeart/2005/8/layout/vList4"/>
    <dgm:cxn modelId="{80B39242-B686-49E9-A460-87F27F23E9D5}" type="presParOf" srcId="{4BA4ED99-81D8-4442-B809-0AAC614EE139}" destId="{D1AAD2EC-DDC1-49A2-83BB-859131F09877}" srcOrd="0" destOrd="0" presId="urn:microsoft.com/office/officeart/2005/8/layout/vList4"/>
    <dgm:cxn modelId="{3414942E-5DB2-4F69-B343-2395E9A6F7D1}" type="presParOf" srcId="{4BA4ED99-81D8-4442-B809-0AAC614EE139}" destId="{C6FF20CA-8EF6-4667-9E21-E1C1DA0A853A}" srcOrd="1" destOrd="0" presId="urn:microsoft.com/office/officeart/2005/8/layout/vList4"/>
    <dgm:cxn modelId="{1558A56F-CE19-4FC5-B8C1-D1146382EE19}" type="presParOf" srcId="{4BA4ED99-81D8-4442-B809-0AAC614EE139}" destId="{8C6CF334-340A-4995-9EE7-E10BC209E386}" srcOrd="2" destOrd="0" presId="urn:microsoft.com/office/officeart/2005/8/layout/vList4"/>
    <dgm:cxn modelId="{846CD6D3-855B-4214-B667-BCF3182A48CB}" type="presParOf" srcId="{5EA26197-CFA1-421F-8D7A-E695956C5BF1}" destId="{3A28C963-CBE1-491F-8CCC-D0E1508F8DCC}" srcOrd="3" destOrd="0" presId="urn:microsoft.com/office/officeart/2005/8/layout/vList4"/>
    <dgm:cxn modelId="{B2F72993-7BD9-45C5-886A-89682691D52C}" type="presParOf" srcId="{5EA26197-CFA1-421F-8D7A-E695956C5BF1}" destId="{A5867687-4C38-4168-B634-62EAF6293CFC}" srcOrd="4" destOrd="0" presId="urn:microsoft.com/office/officeart/2005/8/layout/vList4"/>
    <dgm:cxn modelId="{7E5B6BEC-427E-4ACF-B1A5-C2401BB25A10}" type="presParOf" srcId="{A5867687-4C38-4168-B634-62EAF6293CFC}" destId="{4D6E1DA5-FDB8-4870-B4DA-36387D23E31D}" srcOrd="0" destOrd="0" presId="urn:microsoft.com/office/officeart/2005/8/layout/vList4"/>
    <dgm:cxn modelId="{987EBD26-4DFD-4949-BAA7-B15035081767}" type="presParOf" srcId="{A5867687-4C38-4168-B634-62EAF6293CFC}" destId="{618C6080-593C-4EE2-A6AE-8AF7D9B5FE63}" srcOrd="1" destOrd="0" presId="urn:microsoft.com/office/officeart/2005/8/layout/vList4"/>
    <dgm:cxn modelId="{1B0BD9FA-9491-4CAF-ACB8-605019BC9AD0}" type="presParOf" srcId="{A5867687-4C38-4168-B634-62EAF6293CFC}" destId="{EC0AB813-C637-4B33-8515-0D25828807C2}" srcOrd="2" destOrd="0" presId="urn:microsoft.com/office/officeart/2005/8/layout/vList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1D266B2-D29A-4903-ADAC-771A11E1833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1482B3-B709-4D46-B7A3-35E681195EA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CF54D1-66BE-4422-B546-406E587DDABD}" type="parTrans" cxnId="{B28267BB-E012-44B5-B291-45C0D9D8AC53}">
      <dgm:prSet/>
      <dgm:spPr/>
      <dgm:t>
        <a:bodyPr/>
        <a:lstStyle/>
        <a:p>
          <a:endParaRPr lang="ru-RU"/>
        </a:p>
      </dgm:t>
    </dgm:pt>
    <dgm:pt modelId="{32A5B697-F352-47AC-BCDC-179F8517ACCA}" type="sibTrans" cxnId="{B28267BB-E012-44B5-B291-45C0D9D8AC53}">
      <dgm:prSet/>
      <dgm:spPr/>
      <dgm:t>
        <a:bodyPr/>
        <a:lstStyle/>
        <a:p>
          <a:endParaRPr lang="ru-RU"/>
        </a:p>
      </dgm:t>
    </dgm:pt>
    <dgm:pt modelId="{5DB4300C-77AC-49A0-B274-D2B025879AB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Программы обучения детей с ООП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DDDAB49-CE3A-4E3A-A401-7678C84EE504}" type="parTrans" cxnId="{5B44A5D8-770E-4D77-AA0D-3722D441F313}">
      <dgm:prSet/>
      <dgm:spPr/>
      <dgm:t>
        <a:bodyPr/>
        <a:lstStyle/>
        <a:p>
          <a:endParaRPr lang="ru-RU"/>
        </a:p>
      </dgm:t>
    </dgm:pt>
    <dgm:pt modelId="{D7D8EED2-D93C-465A-A4B0-98B351A64EB5}" type="sibTrans" cxnId="{5B44A5D8-770E-4D77-AA0D-3722D441F313}">
      <dgm:prSet/>
      <dgm:spPr/>
      <dgm:t>
        <a:bodyPr/>
        <a:lstStyle/>
        <a:p>
          <a:endParaRPr lang="ru-RU"/>
        </a:p>
      </dgm:t>
    </dgm:pt>
    <dgm:pt modelId="{AE109170-7EA7-4AC5-8001-7357215C8EB6}" type="pres">
      <dgm:prSet presAssocID="{F1D266B2-D29A-4903-ADAC-771A11E1833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F14279-6A95-44C9-8231-11E62FD28EDB}" type="pres">
      <dgm:prSet presAssocID="{351482B3-B709-4D46-B7A3-35E681195EA2}" presName="composite" presStyleCnt="0"/>
      <dgm:spPr/>
    </dgm:pt>
    <dgm:pt modelId="{A6A15D7B-D247-47C5-BA4C-84E9DC64E5E1}" type="pres">
      <dgm:prSet presAssocID="{351482B3-B709-4D46-B7A3-35E681195EA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D8925-FCED-4263-937C-CFE3F3D301FA}" type="pres">
      <dgm:prSet presAssocID="{351482B3-B709-4D46-B7A3-35E681195EA2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99E36F-6B68-4735-8FFB-B41BC3CE5AFB}" type="presOf" srcId="{5DB4300C-77AC-49A0-B274-D2B025879ABC}" destId="{1BAD8925-FCED-4263-937C-CFE3F3D301FA}" srcOrd="0" destOrd="0" presId="urn:microsoft.com/office/officeart/2005/8/layout/chevron2"/>
    <dgm:cxn modelId="{D9066074-E252-4ADD-B4DB-00DB54683BA3}" type="presOf" srcId="{F1D266B2-D29A-4903-ADAC-771A11E1833A}" destId="{AE109170-7EA7-4AC5-8001-7357215C8EB6}" srcOrd="0" destOrd="0" presId="urn:microsoft.com/office/officeart/2005/8/layout/chevron2"/>
    <dgm:cxn modelId="{B28267BB-E012-44B5-B291-45C0D9D8AC53}" srcId="{F1D266B2-D29A-4903-ADAC-771A11E1833A}" destId="{351482B3-B709-4D46-B7A3-35E681195EA2}" srcOrd="0" destOrd="0" parTransId="{33CF54D1-66BE-4422-B546-406E587DDABD}" sibTransId="{32A5B697-F352-47AC-BCDC-179F8517ACCA}"/>
    <dgm:cxn modelId="{E1D91850-1988-45AB-A8E7-E259529F432C}" type="presOf" srcId="{351482B3-B709-4D46-B7A3-35E681195EA2}" destId="{A6A15D7B-D247-47C5-BA4C-84E9DC64E5E1}" srcOrd="0" destOrd="0" presId="urn:microsoft.com/office/officeart/2005/8/layout/chevron2"/>
    <dgm:cxn modelId="{5B44A5D8-770E-4D77-AA0D-3722D441F313}" srcId="{351482B3-B709-4D46-B7A3-35E681195EA2}" destId="{5DB4300C-77AC-49A0-B274-D2B025879ABC}" srcOrd="0" destOrd="0" parTransId="{CDDDAB49-CE3A-4E3A-A401-7678C84EE504}" sibTransId="{D7D8EED2-D93C-465A-A4B0-98B351A64EB5}"/>
    <dgm:cxn modelId="{BDD2208C-F3CC-4C34-B9B2-92C780D9F772}" type="presParOf" srcId="{AE109170-7EA7-4AC5-8001-7357215C8EB6}" destId="{F1F14279-6A95-44C9-8231-11E62FD28EDB}" srcOrd="0" destOrd="0" presId="urn:microsoft.com/office/officeart/2005/8/layout/chevron2"/>
    <dgm:cxn modelId="{B61BABC7-8898-4DA8-8B17-A4713591FC1D}" type="presParOf" srcId="{F1F14279-6A95-44C9-8231-11E62FD28EDB}" destId="{A6A15D7B-D247-47C5-BA4C-84E9DC64E5E1}" srcOrd="0" destOrd="0" presId="urn:microsoft.com/office/officeart/2005/8/layout/chevron2"/>
    <dgm:cxn modelId="{FB12D6B7-3A0A-4046-A974-5AB275A582A7}" type="presParOf" srcId="{F1F14279-6A95-44C9-8231-11E62FD28EDB}" destId="{1BAD8925-FCED-4263-937C-CFE3F3D301FA}" srcOrd="1" destOrd="0" presId="urn:microsoft.com/office/officeart/2005/8/layout/chevron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24DB00-2F4C-493C-B32A-B79B45869D0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F16E2E-138A-4163-9088-5AE432A7D91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«Об образовании» </a:t>
          </a:r>
        </a:p>
        <a:p>
          <a:r>
            <a:rPr lang="ru-RU" sz="1600" dirty="0" err="1" smtClean="0">
              <a:solidFill>
                <a:schemeClr val="tx1"/>
              </a:solidFill>
            </a:rPr>
            <a:t>ст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Для детей с ограниченными возможностями разрабатываются специальные учебные программы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6F4255-9FDB-4BE6-ACC0-BF03DF41B682}" type="parTrans" cxnId="{D868F808-34D4-4DEE-AF32-E164ACB6E14E}">
      <dgm:prSet/>
      <dgm:spPr/>
      <dgm:t>
        <a:bodyPr/>
        <a:lstStyle/>
        <a:p>
          <a:endParaRPr lang="ru-RU"/>
        </a:p>
      </dgm:t>
    </dgm:pt>
    <dgm:pt modelId="{31CE29D8-C0C1-48BC-B2A5-674F813720E5}" type="sibTrans" cxnId="{D868F808-34D4-4DEE-AF32-E164ACB6E14E}">
      <dgm:prSet/>
      <dgm:spPr/>
      <dgm:t>
        <a:bodyPr/>
        <a:lstStyle/>
        <a:p>
          <a:endParaRPr lang="ru-RU"/>
        </a:p>
      </dgm:t>
    </dgm:pt>
    <dgm:pt modelId="{CFEE3E29-6DD2-44D3-B4D0-04730C03ED7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Статья 19. Специальные учебные программы</a:t>
          </a:r>
          <a:endParaRPr lang="ru-RU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Специальные учебные программы разрабатываются на основе общеобразовательных учебных программ дошкольного воспитания и обучения, начального, основного среднего, общего среднего образования, образовательных программ технического и профессионального образования и направлены на обучение и развитие детей с ограниченными возможностями, учитывают психофизические особенности и познавательные возможности обучающихся и воспитанников,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определяемые с учетом рекомендаций ПМПК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0C439E6-4B71-47A1-9582-9A04D1DC96C4}" type="parTrans" cxnId="{6BB4CA6D-5FAD-4CD1-8A66-E30B63AB800C}">
      <dgm:prSet/>
      <dgm:spPr/>
      <dgm:t>
        <a:bodyPr/>
        <a:lstStyle/>
        <a:p>
          <a:endParaRPr lang="ru-RU"/>
        </a:p>
      </dgm:t>
    </dgm:pt>
    <dgm:pt modelId="{E05BD436-FD13-491D-A78E-83421D799ECA}" type="sibTrans" cxnId="{6BB4CA6D-5FAD-4CD1-8A66-E30B63AB800C}">
      <dgm:prSet/>
      <dgm:spPr/>
      <dgm:t>
        <a:bodyPr/>
        <a:lstStyle/>
        <a:p>
          <a:endParaRPr lang="ru-RU"/>
        </a:p>
      </dgm:t>
    </dgm:pt>
    <dgm:pt modelId="{CF92C745-1062-48E4-904A-E5A81408C1A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Специальные учебные программы реализуются в специальных организациях образования, предусмотренных законами Республики Казахстан, в дошкольных организациях, </a:t>
          </a:r>
          <a:r>
            <a:rPr lang="ru-RU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общеобразовательных школах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организациях технического и профессионального образования или на дому</a:t>
          </a:r>
          <a:r>
            <a:rPr lang="ru-RU" sz="1400" dirty="0" smtClean="0">
              <a:solidFill>
                <a:schemeClr val="tx1"/>
              </a:solidFill>
            </a:rPr>
            <a:t>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A71B63-0D7D-49AD-9A5F-9CE7C65E0C4E}" type="parTrans" cxnId="{EE611D04-806B-489F-847C-EEF6D65CD741}">
      <dgm:prSet/>
      <dgm:spPr/>
      <dgm:t>
        <a:bodyPr/>
        <a:lstStyle/>
        <a:p>
          <a:endParaRPr lang="ru-RU"/>
        </a:p>
      </dgm:t>
    </dgm:pt>
    <dgm:pt modelId="{E50D5174-A0D4-4BC2-BB04-036E8E16D282}" type="sibTrans" cxnId="{EE611D04-806B-489F-847C-EEF6D65CD741}">
      <dgm:prSet/>
      <dgm:spPr/>
      <dgm:t>
        <a:bodyPr/>
        <a:lstStyle/>
        <a:p>
          <a:endParaRPr lang="ru-RU"/>
        </a:p>
      </dgm:t>
    </dgm:pt>
    <dgm:pt modelId="{E7B5DB5F-9D0A-41DA-9C22-0675013F51C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6 Педагоги организации образования выполняют адаптацию учебных программ, индивидуализируют процесс обучения и оценки достижений лиц (детей) с особыми образовательными потребностями, восполняя пробелы в знаниях, умениях, навыках, подбирают учебники, учебные материалы, организуют учебно-воспитательный процесс с учетом индивидуальных особенностей развития лиц (детей) с особыми образовательными потребностями, создают атмосферу эмоционального комфорта на занятиях/уроках и во внеклассной деятельности с целью сохранения физического, психического и нравственного здоровья лиц (детей) с особыми образовательными потребностями.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33B806-9D38-444F-9449-A95DB27AE0E8}" type="parTrans" cxnId="{32FD3934-3B65-4190-B688-68844F8444BD}">
      <dgm:prSet/>
      <dgm:spPr/>
      <dgm:t>
        <a:bodyPr/>
        <a:lstStyle/>
        <a:p>
          <a:endParaRPr lang="ru-RU"/>
        </a:p>
      </dgm:t>
    </dgm:pt>
    <dgm:pt modelId="{BF52D6F2-3538-4601-8EE9-A376936BFE0B}" type="sibTrans" cxnId="{32FD3934-3B65-4190-B688-68844F8444BD}">
      <dgm:prSet/>
      <dgm:spPr/>
      <dgm:t>
        <a:bodyPr/>
        <a:lstStyle/>
        <a:p>
          <a:endParaRPr lang="ru-RU"/>
        </a:p>
      </dgm:t>
    </dgm:pt>
    <dgm:pt modelId="{173A1C4A-C9AE-40D3-BFEE-B0CE05316A63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4 (ИМП) Изменение учебного плана и учебных программ рекомендуется в виде: </a:t>
          </a: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</a:t>
          </a:r>
          <a:r>
            <a:rPr lang="kk-KZ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адаптации типовых учебных программ общего образования: </a:t>
          </a:r>
        </a:p>
        <a:p>
          <a:r>
            <a:rPr lang="kk-KZ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 рекомендации ПМПК для детей с задержкой психического развития, тяжелыми речевыми расстройствами, нарушениями слуха, зрения, опорно-двигательного аппарата, нарушениями общения и социального взаимодействия, обучающихся в общем классе</a:t>
          </a:r>
          <a:r>
            <a:rPr lang="kk-KZ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/группе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 имеющих выраженные трудности в обучении. Адаптация учебных программ рекомендуется по учебным предметам, в усвоении которых обучающийся испытывает трудности. </a:t>
          </a:r>
          <a:r>
            <a:rPr lang="kk-KZ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стальные учебные предметы изучаются в соответствии с типовой учебной программой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8E808E8-DB8D-41AC-93AB-2C15D8F5CBA3}" type="parTrans" cxnId="{67449F4B-D257-4307-BD4B-4D2030D12F41}">
      <dgm:prSet/>
      <dgm:spPr/>
      <dgm:t>
        <a:bodyPr/>
        <a:lstStyle/>
        <a:p>
          <a:endParaRPr lang="ru-RU"/>
        </a:p>
      </dgm:t>
    </dgm:pt>
    <dgm:pt modelId="{B593853B-813E-4159-9E20-815FD3FE70B8}" type="sibTrans" cxnId="{67449F4B-D257-4307-BD4B-4D2030D12F41}">
      <dgm:prSet/>
      <dgm:spPr/>
      <dgm:t>
        <a:bodyPr/>
        <a:lstStyle/>
        <a:p>
          <a:endParaRPr lang="ru-RU"/>
        </a:p>
      </dgm:t>
    </dgm:pt>
    <dgm:pt modelId="{F7011773-A5F2-4303-8358-73A81C18B2A9}" type="pres">
      <dgm:prSet presAssocID="{AD24DB00-2F4C-493C-B32A-B79B45869D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17CC4B-03A1-4623-86AC-041D89FF19F5}" type="pres">
      <dgm:prSet presAssocID="{4BF16E2E-138A-4163-9088-5AE432A7D911}" presName="node" presStyleLbl="node1" presStyleIdx="0" presStyleCnt="5" custScaleX="183456" custScaleY="324001" custLinFactNeighborX="-11549" custLinFactNeighborY="-5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BB6F66-F319-4996-B5CE-5AE90C68B114}" type="pres">
      <dgm:prSet presAssocID="{31CE29D8-C0C1-48BC-B2A5-674F813720E5}" presName="sibTrans" presStyleCnt="0"/>
      <dgm:spPr/>
    </dgm:pt>
    <dgm:pt modelId="{C6480EE9-9A98-490D-AB45-8738207D6908}" type="pres">
      <dgm:prSet presAssocID="{CFEE3E29-6DD2-44D3-B4D0-04730C03ED75}" presName="node" presStyleLbl="node1" presStyleIdx="1" presStyleCnt="5" custScaleX="269287" custScaleY="374662" custLinFactNeighborX="113" custLinFactNeighborY="8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A95CF-2DEB-48D3-A5FA-16ADC6C32CCF}" type="pres">
      <dgm:prSet presAssocID="{E05BD436-FD13-491D-A78E-83421D799ECA}" presName="sibTrans" presStyleCnt="0"/>
      <dgm:spPr/>
    </dgm:pt>
    <dgm:pt modelId="{9A3C8FE5-7C82-4930-8450-6CDEEF08A600}" type="pres">
      <dgm:prSet presAssocID="{CF92C745-1062-48E4-904A-E5A81408C1A2}" presName="node" presStyleLbl="node1" presStyleIdx="2" presStyleCnt="5" custScaleX="228227" custScaleY="283106" custLinFactNeighborX="10020" custLinFactNeighborY="-7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4CAA04-6D6A-4097-973E-906701871565}" type="pres">
      <dgm:prSet presAssocID="{E50D5174-A0D4-4BC2-BB04-036E8E16D282}" presName="sibTrans" presStyleCnt="0"/>
      <dgm:spPr/>
    </dgm:pt>
    <dgm:pt modelId="{501EF774-BB42-4627-9851-EBBE26283BC0}" type="pres">
      <dgm:prSet presAssocID="{E7B5DB5F-9D0A-41DA-9C22-0675013F51C5}" presName="node" presStyleLbl="node1" presStyleIdx="3" presStyleCnt="5" custScaleX="314839" custScaleY="367939" custLinFactNeighborX="-1043" custLinFactNeighborY="10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D73DD-B716-431B-9EA1-6D8747740F1A}" type="pres">
      <dgm:prSet presAssocID="{BF52D6F2-3538-4601-8EE9-A376936BFE0B}" presName="sibTrans" presStyleCnt="0"/>
      <dgm:spPr/>
    </dgm:pt>
    <dgm:pt modelId="{3B53FE24-7CF1-43BD-9753-DC680E9B3B55}" type="pres">
      <dgm:prSet presAssocID="{173A1C4A-C9AE-40D3-BFEE-B0CE05316A63}" presName="node" presStyleLbl="node1" presStyleIdx="4" presStyleCnt="5" custScaleX="337249" custScaleY="353258" custLinFactNeighborX="8554" custLinFactNeighborY="124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4CA6D-5FAD-4CD1-8A66-E30B63AB800C}" srcId="{AD24DB00-2F4C-493C-B32A-B79B45869D03}" destId="{CFEE3E29-6DD2-44D3-B4D0-04730C03ED75}" srcOrd="1" destOrd="0" parTransId="{40C439E6-4B71-47A1-9582-9A04D1DC96C4}" sibTransId="{E05BD436-FD13-491D-A78E-83421D799ECA}"/>
    <dgm:cxn modelId="{7EE903B3-CEF5-4B9F-8F69-0CBE5A213472}" type="presOf" srcId="{CFEE3E29-6DD2-44D3-B4D0-04730C03ED75}" destId="{C6480EE9-9A98-490D-AB45-8738207D6908}" srcOrd="0" destOrd="0" presId="urn:microsoft.com/office/officeart/2005/8/layout/default"/>
    <dgm:cxn modelId="{EE611D04-806B-489F-847C-EEF6D65CD741}" srcId="{AD24DB00-2F4C-493C-B32A-B79B45869D03}" destId="{CF92C745-1062-48E4-904A-E5A81408C1A2}" srcOrd="2" destOrd="0" parTransId="{E1A71B63-0D7D-49AD-9A5F-9CE7C65E0C4E}" sibTransId="{E50D5174-A0D4-4BC2-BB04-036E8E16D282}"/>
    <dgm:cxn modelId="{32FD3934-3B65-4190-B688-68844F8444BD}" srcId="{AD24DB00-2F4C-493C-B32A-B79B45869D03}" destId="{E7B5DB5F-9D0A-41DA-9C22-0675013F51C5}" srcOrd="3" destOrd="0" parTransId="{7433B806-9D38-444F-9449-A95DB27AE0E8}" sibTransId="{BF52D6F2-3538-4601-8EE9-A376936BFE0B}"/>
    <dgm:cxn modelId="{67449F4B-D257-4307-BD4B-4D2030D12F41}" srcId="{AD24DB00-2F4C-493C-B32A-B79B45869D03}" destId="{173A1C4A-C9AE-40D3-BFEE-B0CE05316A63}" srcOrd="4" destOrd="0" parTransId="{28E808E8-DB8D-41AC-93AB-2C15D8F5CBA3}" sibTransId="{B593853B-813E-4159-9E20-815FD3FE70B8}"/>
    <dgm:cxn modelId="{948F0676-3E94-46C3-A595-16ED04ABABE4}" type="presOf" srcId="{4BF16E2E-138A-4163-9088-5AE432A7D911}" destId="{4817CC4B-03A1-4623-86AC-041D89FF19F5}" srcOrd="0" destOrd="0" presId="urn:microsoft.com/office/officeart/2005/8/layout/default"/>
    <dgm:cxn modelId="{246D086F-F8AF-4EAB-9368-F65E69754F60}" type="presOf" srcId="{CF92C745-1062-48E4-904A-E5A81408C1A2}" destId="{9A3C8FE5-7C82-4930-8450-6CDEEF08A600}" srcOrd="0" destOrd="0" presId="urn:microsoft.com/office/officeart/2005/8/layout/default"/>
    <dgm:cxn modelId="{6CEA2919-0095-4BAA-BE79-23E554CE3D1D}" type="presOf" srcId="{E7B5DB5F-9D0A-41DA-9C22-0675013F51C5}" destId="{501EF774-BB42-4627-9851-EBBE26283BC0}" srcOrd="0" destOrd="0" presId="urn:microsoft.com/office/officeart/2005/8/layout/default"/>
    <dgm:cxn modelId="{A7C6AE69-E022-465D-807C-9199E752965D}" type="presOf" srcId="{173A1C4A-C9AE-40D3-BFEE-B0CE05316A63}" destId="{3B53FE24-7CF1-43BD-9753-DC680E9B3B55}" srcOrd="0" destOrd="0" presId="urn:microsoft.com/office/officeart/2005/8/layout/default"/>
    <dgm:cxn modelId="{7FCDC023-81FD-4BA4-96DC-C13F0F3C6924}" type="presOf" srcId="{AD24DB00-2F4C-493C-B32A-B79B45869D03}" destId="{F7011773-A5F2-4303-8358-73A81C18B2A9}" srcOrd="0" destOrd="0" presId="urn:microsoft.com/office/officeart/2005/8/layout/default"/>
    <dgm:cxn modelId="{D868F808-34D4-4DEE-AF32-E164ACB6E14E}" srcId="{AD24DB00-2F4C-493C-B32A-B79B45869D03}" destId="{4BF16E2E-138A-4163-9088-5AE432A7D911}" srcOrd="0" destOrd="0" parTransId="{D96F4255-9FDB-4BE6-ACC0-BF03DF41B682}" sibTransId="{31CE29D8-C0C1-48BC-B2A5-674F813720E5}"/>
    <dgm:cxn modelId="{E0D6F5B4-4E5B-4DFD-8D69-7E33DAF5B27B}" type="presParOf" srcId="{F7011773-A5F2-4303-8358-73A81C18B2A9}" destId="{4817CC4B-03A1-4623-86AC-041D89FF19F5}" srcOrd="0" destOrd="0" presId="urn:microsoft.com/office/officeart/2005/8/layout/default"/>
    <dgm:cxn modelId="{01130744-945B-4399-8A1D-71CE64202E94}" type="presParOf" srcId="{F7011773-A5F2-4303-8358-73A81C18B2A9}" destId="{BABB6F66-F319-4996-B5CE-5AE90C68B114}" srcOrd="1" destOrd="0" presId="urn:microsoft.com/office/officeart/2005/8/layout/default"/>
    <dgm:cxn modelId="{C1939C5F-CEB7-4FB4-BCDC-6C07A648B5B9}" type="presParOf" srcId="{F7011773-A5F2-4303-8358-73A81C18B2A9}" destId="{C6480EE9-9A98-490D-AB45-8738207D6908}" srcOrd="2" destOrd="0" presId="urn:microsoft.com/office/officeart/2005/8/layout/default"/>
    <dgm:cxn modelId="{277EC134-B4B1-4006-BB05-B891EF2FF199}" type="presParOf" srcId="{F7011773-A5F2-4303-8358-73A81C18B2A9}" destId="{515A95CF-2DEB-48D3-A5FA-16ADC6C32CCF}" srcOrd="3" destOrd="0" presId="urn:microsoft.com/office/officeart/2005/8/layout/default"/>
    <dgm:cxn modelId="{0C8B2998-56BD-446A-9969-04CA82E0A610}" type="presParOf" srcId="{F7011773-A5F2-4303-8358-73A81C18B2A9}" destId="{9A3C8FE5-7C82-4930-8450-6CDEEF08A600}" srcOrd="4" destOrd="0" presId="urn:microsoft.com/office/officeart/2005/8/layout/default"/>
    <dgm:cxn modelId="{C0F4F8C6-C397-4FC3-9D91-B8D4E7032D5B}" type="presParOf" srcId="{F7011773-A5F2-4303-8358-73A81C18B2A9}" destId="{CB4CAA04-6D6A-4097-973E-906701871565}" srcOrd="5" destOrd="0" presId="urn:microsoft.com/office/officeart/2005/8/layout/default"/>
    <dgm:cxn modelId="{034C7B61-FE1F-4EF8-9A8A-C00B9C2EBE2A}" type="presParOf" srcId="{F7011773-A5F2-4303-8358-73A81C18B2A9}" destId="{501EF774-BB42-4627-9851-EBBE26283BC0}" srcOrd="6" destOrd="0" presId="urn:microsoft.com/office/officeart/2005/8/layout/default"/>
    <dgm:cxn modelId="{9C9ECE56-1FE0-4483-B4E0-14E148C76386}" type="presParOf" srcId="{F7011773-A5F2-4303-8358-73A81C18B2A9}" destId="{1BFD73DD-B716-431B-9EA1-6D8747740F1A}" srcOrd="7" destOrd="0" presId="urn:microsoft.com/office/officeart/2005/8/layout/default"/>
    <dgm:cxn modelId="{016B5815-23CA-4C79-B652-B642EADAB30A}" type="presParOf" srcId="{F7011773-A5F2-4303-8358-73A81C18B2A9}" destId="{3B53FE24-7CF1-43BD-9753-DC680E9B3B55}" srcOrd="8" destOrd="0" presId="urn:microsoft.com/office/officeart/2005/8/layout/default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661543-4095-4F24-9A6C-8C7E4CB1674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438257-DE00-4AD5-8DD5-D6E9EF6B4D2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B6905C-1828-45E5-83FF-FC99C0B7FAAD}" type="parTrans" cxnId="{540E4365-6507-44E5-B9E2-4823DE81EDDE}">
      <dgm:prSet/>
      <dgm:spPr/>
      <dgm:t>
        <a:bodyPr/>
        <a:lstStyle/>
        <a:p>
          <a:endParaRPr lang="ru-RU"/>
        </a:p>
      </dgm:t>
    </dgm:pt>
    <dgm:pt modelId="{334B82A9-F98C-4277-9BAC-311B4C599942}" type="sibTrans" cxnId="{540E4365-6507-44E5-B9E2-4823DE81EDDE}">
      <dgm:prSet/>
      <dgm:spPr/>
      <dgm:t>
        <a:bodyPr/>
        <a:lstStyle/>
        <a:p>
          <a:endParaRPr lang="ru-RU"/>
        </a:p>
      </dgm:t>
    </dgm:pt>
    <dgm:pt modelId="{8C452426-9526-40D0-A3F0-2C8B2DA9799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Оценивание детей с ООП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D5E727F-F1F9-4AFA-9A51-7AB35F9631C7}" type="parTrans" cxnId="{CA37243F-345D-4EB9-B403-5F7D05A2E9EA}">
      <dgm:prSet/>
      <dgm:spPr/>
      <dgm:t>
        <a:bodyPr/>
        <a:lstStyle/>
        <a:p>
          <a:endParaRPr lang="ru-RU"/>
        </a:p>
      </dgm:t>
    </dgm:pt>
    <dgm:pt modelId="{441EAD5E-9F66-437A-98E9-EF2ECD35E0C8}" type="sibTrans" cxnId="{CA37243F-345D-4EB9-B403-5F7D05A2E9EA}">
      <dgm:prSet/>
      <dgm:spPr/>
      <dgm:t>
        <a:bodyPr/>
        <a:lstStyle/>
        <a:p>
          <a:endParaRPr lang="ru-RU"/>
        </a:p>
      </dgm:t>
    </dgm:pt>
    <dgm:pt modelId="{6A686141-99B1-48F8-B7E6-60C9523760BD}" type="pres">
      <dgm:prSet presAssocID="{12661543-4095-4F24-9A6C-8C7E4CB1674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4E2FD0-11DE-4857-8F38-E11302C68C4B}" type="pres">
      <dgm:prSet presAssocID="{5B438257-DE00-4AD5-8DD5-D6E9EF6B4D2A}" presName="composite" presStyleCnt="0"/>
      <dgm:spPr/>
    </dgm:pt>
    <dgm:pt modelId="{5EC41450-71AD-4580-9733-FD62CF48DEF6}" type="pres">
      <dgm:prSet presAssocID="{5B438257-DE00-4AD5-8DD5-D6E9EF6B4D2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3C45F-CDD7-47F0-8778-A60DF4A0B2AA}" type="pres">
      <dgm:prSet presAssocID="{5B438257-DE00-4AD5-8DD5-D6E9EF6B4D2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37243F-345D-4EB9-B403-5F7D05A2E9EA}" srcId="{5B438257-DE00-4AD5-8DD5-D6E9EF6B4D2A}" destId="{8C452426-9526-40D0-A3F0-2C8B2DA9799C}" srcOrd="0" destOrd="0" parTransId="{5D5E727F-F1F9-4AFA-9A51-7AB35F9631C7}" sibTransId="{441EAD5E-9F66-437A-98E9-EF2ECD35E0C8}"/>
    <dgm:cxn modelId="{540E4365-6507-44E5-B9E2-4823DE81EDDE}" srcId="{12661543-4095-4F24-9A6C-8C7E4CB16748}" destId="{5B438257-DE00-4AD5-8DD5-D6E9EF6B4D2A}" srcOrd="0" destOrd="0" parTransId="{1DB6905C-1828-45E5-83FF-FC99C0B7FAAD}" sibTransId="{334B82A9-F98C-4277-9BAC-311B4C599942}"/>
    <dgm:cxn modelId="{1831BD07-39F8-4E1E-B282-712536E6FAB2}" type="presOf" srcId="{5B438257-DE00-4AD5-8DD5-D6E9EF6B4D2A}" destId="{5EC41450-71AD-4580-9733-FD62CF48DEF6}" srcOrd="0" destOrd="0" presId="urn:microsoft.com/office/officeart/2005/8/layout/chevron2"/>
    <dgm:cxn modelId="{1DB66F9B-5AED-4565-8BA2-D1C4BD16E2BD}" type="presOf" srcId="{12661543-4095-4F24-9A6C-8C7E4CB16748}" destId="{6A686141-99B1-48F8-B7E6-60C9523760BD}" srcOrd="0" destOrd="0" presId="urn:microsoft.com/office/officeart/2005/8/layout/chevron2"/>
    <dgm:cxn modelId="{F0E00108-38B1-4579-B411-092ABA418AF5}" type="presOf" srcId="{8C452426-9526-40D0-A3F0-2C8B2DA9799C}" destId="{B953C45F-CDD7-47F0-8778-A60DF4A0B2AA}" srcOrd="0" destOrd="0" presId="urn:microsoft.com/office/officeart/2005/8/layout/chevron2"/>
    <dgm:cxn modelId="{A186A126-0D3D-402C-870E-D516D1568FF9}" type="presParOf" srcId="{6A686141-99B1-48F8-B7E6-60C9523760BD}" destId="{934E2FD0-11DE-4857-8F38-E11302C68C4B}" srcOrd="0" destOrd="0" presId="urn:microsoft.com/office/officeart/2005/8/layout/chevron2"/>
    <dgm:cxn modelId="{E8FCB35B-3015-4A07-8BC2-FA334929E397}" type="presParOf" srcId="{934E2FD0-11DE-4857-8F38-E11302C68C4B}" destId="{5EC41450-71AD-4580-9733-FD62CF48DEF6}" srcOrd="0" destOrd="0" presId="urn:microsoft.com/office/officeart/2005/8/layout/chevron2"/>
    <dgm:cxn modelId="{038BD378-4BC9-4542-ABCE-AD18E785E5E5}" type="presParOf" srcId="{934E2FD0-11DE-4857-8F38-E11302C68C4B}" destId="{B953C45F-CDD7-47F0-8778-A60DF4A0B2AA}" srcOrd="1" destOrd="0" presId="urn:microsoft.com/office/officeart/2005/8/layout/chevron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22C2BC-9972-4121-8497-2D96988FAD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05E94F-4F81-4F86-BC67-AE1AFE47D8F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125 . 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15. При оценивании обучающихся с особыми образовательными потребностями педагог использует дифференцированные и/или индивидуальные задания, а также вносит изменения в критерии оценивания с учетом особенностей обучающегося, в том числе при реализации индивидуальных учебных программ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87ED86-E616-4730-B088-5A7BFC2E3B76}" type="parTrans" cxnId="{329B2733-0D07-44F4-B66E-D058055EC0C3}">
      <dgm:prSet/>
      <dgm:spPr/>
      <dgm:t>
        <a:bodyPr/>
        <a:lstStyle/>
        <a:p>
          <a:endParaRPr lang="ru-RU"/>
        </a:p>
      </dgm:t>
    </dgm:pt>
    <dgm:pt modelId="{2F8CA914-5E9F-44EC-8640-AB776BAF0B7D}" type="sibTrans" cxnId="{329B2733-0D07-44F4-B66E-D058055EC0C3}">
      <dgm:prSet/>
      <dgm:spPr/>
      <dgm:t>
        <a:bodyPr/>
        <a:lstStyle/>
        <a:p>
          <a:endParaRPr lang="ru-RU"/>
        </a:p>
      </dgm:t>
    </dgm:pt>
    <dgm:pt modelId="{624ADCCF-6A3D-4221-89DD-A5134E1C6E3B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125</a:t>
          </a:r>
        </a:p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детей с особыми образовательными потребностями, которые проходят итоговую аттестацию, предоставляется дополнительное время при сдаче экзамена согласно решению экзаменационной комиссии по итоговой аттестации обучающихся в соответствии с рекомендациями школы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C6BD4BEE-2EB0-4A41-9F69-5A824238707B}" type="parTrans" cxnId="{CE2B6882-5F9C-4F86-BE89-F24CCE6C61F3}">
      <dgm:prSet/>
      <dgm:spPr/>
      <dgm:t>
        <a:bodyPr/>
        <a:lstStyle/>
        <a:p>
          <a:endParaRPr lang="ru-RU"/>
        </a:p>
      </dgm:t>
    </dgm:pt>
    <dgm:pt modelId="{BEB3BA31-5A5B-4CB6-B698-9BD0174190C0}" type="sibTrans" cxnId="{CE2B6882-5F9C-4F86-BE89-F24CCE6C61F3}">
      <dgm:prSet/>
      <dgm:spPr/>
      <dgm:t>
        <a:bodyPr/>
        <a:lstStyle/>
        <a:p>
          <a:endParaRPr lang="ru-RU"/>
        </a:p>
      </dgm:t>
    </dgm:pt>
    <dgm:pt modelId="{D7B8C00B-4AD7-4E1E-A746-549C0CB41EF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125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66. Вопрос о необходимости проведения итоговой аттестации обучающихся с особыми образовательными потребностями и обучающихся по индивидуальным учебным программам решается педагогическим советом в соответствии с индивидуальными особенностями обучающихся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2DDB8B-733E-4405-A36C-2991CF14613F}" type="sibTrans" cxnId="{DA62B948-3F23-43DC-ACAD-2E275C95572D}">
      <dgm:prSet/>
      <dgm:spPr/>
      <dgm:t>
        <a:bodyPr/>
        <a:lstStyle/>
        <a:p>
          <a:endParaRPr lang="ru-RU"/>
        </a:p>
      </dgm:t>
    </dgm:pt>
    <dgm:pt modelId="{B23285F8-96D8-4571-9AEC-54EF0E44ABD4}" type="parTrans" cxnId="{DA62B948-3F23-43DC-ACAD-2E275C95572D}">
      <dgm:prSet/>
      <dgm:spPr/>
      <dgm:t>
        <a:bodyPr/>
        <a:lstStyle/>
        <a:p>
          <a:endParaRPr lang="ru-RU"/>
        </a:p>
      </dgm:t>
    </dgm:pt>
    <dgm:pt modelId="{55F3AACA-9C69-4CC8-BA37-F7C1FA73E6F3}" type="pres">
      <dgm:prSet presAssocID="{9E22C2BC-9972-4121-8497-2D96988FAD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C5CEA2-8CEF-4EDF-B6B0-631388E9F604}" type="pres">
      <dgm:prSet presAssocID="{0F05E94F-4F81-4F86-BC67-AE1AFE47D8F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9F5F0-6B44-48BE-9CD3-7D7D9512C62B}" type="pres">
      <dgm:prSet presAssocID="{2F8CA914-5E9F-44EC-8640-AB776BAF0B7D}" presName="sibTrans" presStyleCnt="0"/>
      <dgm:spPr/>
    </dgm:pt>
    <dgm:pt modelId="{CE0931A4-61C3-4D33-AA6A-CBCCA1EB54DD}" type="pres">
      <dgm:prSet presAssocID="{D7B8C00B-4AD7-4E1E-A746-549C0CB41EF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BB637-A6AE-4222-A543-4ADCB8DE4CAB}" type="pres">
      <dgm:prSet presAssocID="{912DDB8B-733E-4405-A36C-2991CF14613F}" presName="sibTrans" presStyleCnt="0"/>
      <dgm:spPr/>
    </dgm:pt>
    <dgm:pt modelId="{58B52868-4F52-4CCD-AC02-15C654B7666B}" type="pres">
      <dgm:prSet presAssocID="{624ADCCF-6A3D-4221-89DD-A5134E1C6E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20B6CD-32C1-448E-805A-86F8E58D1269}" type="presOf" srcId="{624ADCCF-6A3D-4221-89DD-A5134E1C6E3B}" destId="{58B52868-4F52-4CCD-AC02-15C654B7666B}" srcOrd="0" destOrd="0" presId="urn:microsoft.com/office/officeart/2005/8/layout/default"/>
    <dgm:cxn modelId="{6EF14698-8C06-418F-9ADA-DC79811ECBAF}" type="presOf" srcId="{9E22C2BC-9972-4121-8497-2D96988FADD3}" destId="{55F3AACA-9C69-4CC8-BA37-F7C1FA73E6F3}" srcOrd="0" destOrd="0" presId="urn:microsoft.com/office/officeart/2005/8/layout/default"/>
    <dgm:cxn modelId="{D80318AB-D1F0-4F26-B53D-FDB618299BCF}" type="presOf" srcId="{0F05E94F-4F81-4F86-BC67-AE1AFE47D8FC}" destId="{6FC5CEA2-8CEF-4EDF-B6B0-631388E9F604}" srcOrd="0" destOrd="0" presId="urn:microsoft.com/office/officeart/2005/8/layout/default"/>
    <dgm:cxn modelId="{DA62B948-3F23-43DC-ACAD-2E275C95572D}" srcId="{9E22C2BC-9972-4121-8497-2D96988FADD3}" destId="{D7B8C00B-4AD7-4E1E-A746-549C0CB41EF5}" srcOrd="1" destOrd="0" parTransId="{B23285F8-96D8-4571-9AEC-54EF0E44ABD4}" sibTransId="{912DDB8B-733E-4405-A36C-2991CF14613F}"/>
    <dgm:cxn modelId="{329B2733-0D07-44F4-B66E-D058055EC0C3}" srcId="{9E22C2BC-9972-4121-8497-2D96988FADD3}" destId="{0F05E94F-4F81-4F86-BC67-AE1AFE47D8FC}" srcOrd="0" destOrd="0" parTransId="{AB87ED86-E616-4730-B088-5A7BFC2E3B76}" sibTransId="{2F8CA914-5E9F-44EC-8640-AB776BAF0B7D}"/>
    <dgm:cxn modelId="{1EC5BCFD-69B1-4941-807F-40CB98FB9F28}" type="presOf" srcId="{D7B8C00B-4AD7-4E1E-A746-549C0CB41EF5}" destId="{CE0931A4-61C3-4D33-AA6A-CBCCA1EB54DD}" srcOrd="0" destOrd="0" presId="urn:microsoft.com/office/officeart/2005/8/layout/default"/>
    <dgm:cxn modelId="{CE2B6882-5F9C-4F86-BE89-F24CCE6C61F3}" srcId="{9E22C2BC-9972-4121-8497-2D96988FADD3}" destId="{624ADCCF-6A3D-4221-89DD-A5134E1C6E3B}" srcOrd="2" destOrd="0" parTransId="{C6BD4BEE-2EB0-4A41-9F69-5A824238707B}" sibTransId="{BEB3BA31-5A5B-4CB6-B698-9BD0174190C0}"/>
    <dgm:cxn modelId="{3CE4F574-3A9F-43FA-A83C-599F1F9C902B}" type="presParOf" srcId="{55F3AACA-9C69-4CC8-BA37-F7C1FA73E6F3}" destId="{6FC5CEA2-8CEF-4EDF-B6B0-631388E9F604}" srcOrd="0" destOrd="0" presId="urn:microsoft.com/office/officeart/2005/8/layout/default"/>
    <dgm:cxn modelId="{2DF7AAB5-6832-44E0-B708-EB10CD749768}" type="presParOf" srcId="{55F3AACA-9C69-4CC8-BA37-F7C1FA73E6F3}" destId="{AF29F5F0-6B44-48BE-9CD3-7D7D9512C62B}" srcOrd="1" destOrd="0" presId="urn:microsoft.com/office/officeart/2005/8/layout/default"/>
    <dgm:cxn modelId="{E9B8C741-9817-4E9A-9E08-21FAA3C0ABBC}" type="presParOf" srcId="{55F3AACA-9C69-4CC8-BA37-F7C1FA73E6F3}" destId="{CE0931A4-61C3-4D33-AA6A-CBCCA1EB54DD}" srcOrd="2" destOrd="0" presId="urn:microsoft.com/office/officeart/2005/8/layout/default"/>
    <dgm:cxn modelId="{FC860D56-FDCF-4533-A17D-8FB8BB61380D}" type="presParOf" srcId="{55F3AACA-9C69-4CC8-BA37-F7C1FA73E6F3}" destId="{474BB637-A6AE-4222-A543-4ADCB8DE4CAB}" srcOrd="3" destOrd="0" presId="urn:microsoft.com/office/officeart/2005/8/layout/default"/>
    <dgm:cxn modelId="{4909C17A-EC0E-4165-B21A-C45DC1D748DA}" type="presParOf" srcId="{55F3AACA-9C69-4CC8-BA37-F7C1FA73E6F3}" destId="{58B52868-4F52-4CCD-AC02-15C654B7666B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DF001-A4A9-41E7-98AF-0738A1132221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62814-EA23-4EDD-9C85-78361AB31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20002903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Нормативно-правовая обеспеченность организации обучения детей с ООП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Методист, педагог-психолог </a:t>
            </a:r>
          </a:p>
          <a:p>
            <a:r>
              <a:rPr lang="ru-RU" dirty="0" smtClean="0"/>
              <a:t>Бакмаганбетова Б.Н.</a:t>
            </a:r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14290"/>
            <a:ext cx="1403648" cy="1391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714356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229600" cy="5126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Серия БТ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720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4972072">
                <a:tc>
                  <a:txBody>
                    <a:bodyPr/>
                    <a:lstStyle/>
                    <a:p>
                      <a:pPr fontAlgn="base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Негізгі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орта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Серия БТ № __________________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Осы аттестат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________жылы___________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ұйымының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мектебінің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толық атауы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_________________бітірген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____________________________________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тегі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әкесінің аты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(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болған жағдайда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______________________________берілді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 _______/ __________/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Директордың орынбасары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_______/ 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жетекшісі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________/ __________/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М.О.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Елді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мекен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_______________________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жылғы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"___" _________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берілді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Тіркеунөмірі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___________________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 основном среднем образовании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Серия БТ № __________________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Настоящий аттестат выдан 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фамилия, имя, отчество) (при его наличии)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__________________________________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окончившему (-ей) в ______ году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__________________________________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(полное наименование организации образования (школы))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 _________/ __________/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Заместитель директора _______/ ________/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Классный руководитель ______/ _______/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М.П.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Населенный пункт __________________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Выдан "____" _______________ года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Регистрационный номер № ___________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Внимательно смотреть форму приложения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предназначена для обучающихся с особыми образовательными потребностями (с нарушениями интеллекта легкой и умеренной степени) в общеобразовательных школах в общих классах по индивидуальным программам, не освоивших объем учебных дисциплин предусмотренных государственным общеобязательным стандартом соответствующего уровня образования, утвержденными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приказом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Министра просвещения Республики Казахстан от 3 августа 2022 года № 348 (зарегистрирован в Реестре государственной регистрации нормативных правовых актов Республики Казахстан под № 29031). По не изучавшимся предметам прописываются слова "не изучался".</a:t>
            </a:r>
          </a:p>
          <a:p>
            <a:pPr algn="just" fontAlgn="base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28586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sz="4800" i="1" dirty="0">
                <a:latin typeface="Monotype Corsiva" pitchFamily="66" charset="0"/>
              </a:rPr>
              <a:t>Полагаться на законы и к тому же понимать их положения - только так можно добиться согласия</a:t>
            </a:r>
            <a:r>
              <a:rPr lang="ru-RU" sz="4000" i="1" dirty="0">
                <a:latin typeface="Monotype Corsiva" pitchFamily="66" charset="0"/>
              </a:rPr>
              <a:t>. </a:t>
            </a:r>
            <a:endParaRPr lang="ru-RU" sz="4000" i="1" dirty="0" smtClean="0">
              <a:latin typeface="Monotype Corsiva" pitchFamily="66" charset="0"/>
            </a:endParaRPr>
          </a:p>
          <a:p>
            <a:pPr algn="r">
              <a:buNone/>
            </a:pPr>
            <a:r>
              <a:rPr lang="ru-RU" sz="4000" i="1" dirty="0" err="1" smtClean="0">
                <a:latin typeface="Monotype Corsiva" pitchFamily="66" charset="0"/>
              </a:rPr>
              <a:t>Сюнь-цзы</a:t>
            </a:r>
            <a:endParaRPr lang="ru-RU" sz="4000" dirty="0">
              <a:latin typeface="Monotype Corsiva" pitchFamily="66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Благодарю за работу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14290"/>
            <a:ext cx="1403648" cy="1391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Лица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(дети) с особыми образовательными потребностями – лица (дети), которые испытывают </a:t>
            </a:r>
            <a:r>
              <a:rPr lang="ru-RU" sz="2700" i="1" u="sng" dirty="0" smtClean="0">
                <a:latin typeface="Times New Roman" pitchFamily="18" charset="0"/>
                <a:cs typeface="Times New Roman" pitchFamily="18" charset="0"/>
              </a:rPr>
              <a:t>постоянные или временные потребности в специальных условиях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для получения образования соответствующего уровня и дополнительного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3116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Закон «Об образовании»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Статья 1.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образования, дополнительного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образования.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Приказ Министра образования и науки Республики Казахстан от 12 января 2022 года № 6. 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Правила оценки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особых образовательных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потребностей 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Министра образования и науки Республики Казахстан от 12 января 2022 года № 4.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образования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Приказ Министра образования и науки Республики Казахстан от 18 марта 2008 года № 125.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1302</Words>
  <Application>Microsoft Office PowerPoint</Application>
  <PresentationFormat>Экран (4:3)</PresentationFormat>
  <Paragraphs>103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Нормативно-правовая обеспеченность организации обучения детей с ООП</vt:lpstr>
      <vt:lpstr>Слайд 2</vt:lpstr>
      <vt:lpstr>Слайд 3</vt:lpstr>
      <vt:lpstr> Лица (дети) с особыми образовательными потребностями – лица (дети), которые испытывают постоянные или временные потребности в специальных условиях для получения образования соответствующего уровня и дополнительного образования. </vt:lpstr>
      <vt:lpstr>Слайд 5</vt:lpstr>
      <vt:lpstr>Ответ </vt:lpstr>
      <vt:lpstr>Слайд 7</vt:lpstr>
      <vt:lpstr>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послесреднего образования Приказ Министра образования и науки Республики Казахстан от 18 марта 2008 года № 125.</vt:lpstr>
      <vt:lpstr>Слайд 9</vt:lpstr>
      <vt:lpstr>Ответ </vt:lpstr>
      <vt:lpstr>Слайд 11</vt:lpstr>
      <vt:lpstr>Слайд 12</vt:lpstr>
      <vt:lpstr>Слайд 13</vt:lpstr>
      <vt:lpstr>Ответ </vt:lpstr>
      <vt:lpstr>Слайд 15</vt:lpstr>
      <vt:lpstr>Ответ </vt:lpstr>
      <vt:lpstr>Серия БТ</vt:lpstr>
      <vt:lpstr>Внимательно смотреть форму приложения</vt:lpstr>
      <vt:lpstr>Слайд 19</vt:lpstr>
      <vt:lpstr>Слайд 20</vt:lpstr>
      <vt:lpstr>Слайд 21</vt:lpstr>
      <vt:lpstr>Ответ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обеспеченность организации обучения детей с ООП</dc:title>
  <dc:creator>USER</dc:creator>
  <cp:lastModifiedBy>USER</cp:lastModifiedBy>
  <cp:revision>31</cp:revision>
  <dcterms:created xsi:type="dcterms:W3CDTF">2024-02-06T05:27:41Z</dcterms:created>
  <dcterms:modified xsi:type="dcterms:W3CDTF">2024-02-07T07:43:44Z</dcterms:modified>
</cp:coreProperties>
</file>