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Default Extension="svg" ContentType="image/svg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diagrams/colors2.xml" ContentType="application/vnd.openxmlformats-officedocument.drawingml.diagramColors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revisionInfo.xml" ContentType="application/vnd.ms-powerpoint.revisioninfo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2" r:id="rId7"/>
    <p:sldId id="260" r:id="rId8"/>
    <p:sldId id="265" r:id="rId9"/>
    <p:sldId id="263" r:id="rId10"/>
    <p:sldId id="266" r:id="rId11"/>
    <p:sldId id="264" r:id="rId12"/>
    <p:sldId id="267" r:id="rId13"/>
    <p:sldId id="269" r:id="rId14"/>
    <p:sldId id="275" r:id="rId15"/>
    <p:sldId id="270" r:id="rId16"/>
    <p:sldId id="271" r:id="rId17"/>
    <p:sldId id="272" r:id="rId18"/>
    <p:sldId id="276" r:id="rId19"/>
    <p:sldId id="286" r:id="rId20"/>
    <p:sldId id="287" r:id="rId21"/>
    <p:sldId id="288" r:id="rId22"/>
    <p:sldId id="289" r:id="rId23"/>
    <p:sldId id="290" r:id="rId24"/>
    <p:sldId id="277" r:id="rId25"/>
    <p:sldId id="281" r:id="rId26"/>
    <p:sldId id="279" r:id="rId27"/>
    <p:sldId id="278" r:id="rId28"/>
    <p:sldId id="284" r:id="rId29"/>
    <p:sldId id="285" r:id="rId30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FAE5E25-07C8-4310-B154-585E97C0FA74}" v="15" dt="2025-04-05T15:23:17.860"/>
    <p1510:client id="{5CACCE89-8A9F-4747-A8C9-DDF6B431CDBD}" v="565" dt="2025-04-05T15:03:59.84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E3FDE45-AF77-4B5C-9715-49D594BDF05E}" styleName="Светлый стиль 1 - акцент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5DA37D80-6434-44D0-A028-1B22A696006F}" styleName="Светлый стиль 3 - акцент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6458" autoAdjust="0"/>
    <p:restoredTop sz="94660"/>
  </p:normalViewPr>
  <p:slideViewPr>
    <p:cSldViewPr snapToGrid="0">
      <p:cViewPr>
        <p:scale>
          <a:sx n="89" d="100"/>
          <a:sy n="89" d="100"/>
        </p:scale>
        <p:origin x="-1350" y="-6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microsoft.com/office/2015/10/relationships/revisionInfo" Target="revisionInfo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6B516A8-8D12-461C-ACB7-40551418CFDD}" type="doc">
      <dgm:prSet loTypeId="urn:microsoft.com/office/officeart/2005/8/layout/hierarchy4" loCatId="relationship" qsTypeId="urn:microsoft.com/office/officeart/2005/8/quickstyle/simple1" qsCatId="simple" csTypeId="urn:microsoft.com/office/officeart/2005/8/colors/accent2_1" csCatId="accent2" phldr="1"/>
      <dgm:spPr/>
      <dgm:t>
        <a:bodyPr/>
        <a:lstStyle/>
        <a:p>
          <a:endParaRPr lang="ru-RU"/>
        </a:p>
      </dgm:t>
    </dgm:pt>
    <dgm:pt modelId="{292345D0-A7ED-43BF-A358-94B570D993E5}">
      <dgm:prSet phldrT="[Текст]" custT="1"/>
      <dgm:spPr/>
      <dgm:t>
        <a:bodyPr/>
        <a:lstStyle/>
        <a:p>
          <a:r>
            <a:rPr lang="ru-RU" sz="1600" dirty="0" smtClean="0">
              <a:latin typeface="Times New Roman" pitchFamily="18" charset="0"/>
              <a:cs typeface="Times New Roman" pitchFamily="18" charset="0"/>
            </a:rPr>
            <a:t>Инклюзивное образование Казахстана развивается в соответствии с требованиями международных конвенций и является </a:t>
          </a:r>
          <a:r>
            <a:rPr lang="ru-RU" sz="1600" b="1" dirty="0" smtClean="0">
              <a:latin typeface="Times New Roman" pitchFamily="18" charset="0"/>
              <a:cs typeface="Times New Roman" pitchFamily="18" charset="0"/>
            </a:rPr>
            <a:t>одним из приоритетных направлений государственной политики</a:t>
          </a:r>
          <a:r>
            <a:rPr lang="ru-RU" sz="1600" dirty="0" smtClean="0">
              <a:latin typeface="Times New Roman" pitchFamily="18" charset="0"/>
              <a:cs typeface="Times New Roman" pitchFamily="18" charset="0"/>
            </a:rPr>
            <a:t>. </a:t>
          </a:r>
          <a:endParaRPr lang="ru-RU" sz="1600" dirty="0">
            <a:latin typeface="Times New Roman" pitchFamily="18" charset="0"/>
            <a:cs typeface="Times New Roman" pitchFamily="18" charset="0"/>
          </a:endParaRPr>
        </a:p>
      </dgm:t>
    </dgm:pt>
    <dgm:pt modelId="{6702F53B-D87E-43BD-BA35-E99053513A18}" type="parTrans" cxnId="{39B33A8C-D9D3-41EF-BC91-631BE072CCF8}">
      <dgm:prSet/>
      <dgm:spPr/>
      <dgm:t>
        <a:bodyPr/>
        <a:lstStyle/>
        <a:p>
          <a:endParaRPr lang="ru-RU"/>
        </a:p>
      </dgm:t>
    </dgm:pt>
    <dgm:pt modelId="{E88635FA-BD44-4227-8465-8F9FE3B5ECD6}" type="sibTrans" cxnId="{39B33A8C-D9D3-41EF-BC91-631BE072CCF8}">
      <dgm:prSet/>
      <dgm:spPr/>
      <dgm:t>
        <a:bodyPr/>
        <a:lstStyle/>
        <a:p>
          <a:endParaRPr lang="ru-RU"/>
        </a:p>
      </dgm:t>
    </dgm:pt>
    <dgm:pt modelId="{10C84E17-2A91-4D51-807C-AD91D911D872}">
      <dgm:prSet phldrT="[Текст]" custT="1"/>
      <dgm:spPr/>
      <dgm:t>
        <a:bodyPr/>
        <a:lstStyle/>
        <a:p>
          <a:r>
            <a:rPr lang="ru-RU" sz="1400" dirty="0" smtClean="0">
              <a:latin typeface="Times New Roman" pitchFamily="18" charset="0"/>
              <a:cs typeface="Times New Roman" pitchFamily="18" charset="0"/>
            </a:rPr>
            <a:t>Доступность и качество системы образования являются неотъемлемыми факторами, предопределяющими качество человеческого капитала в стране</a:t>
          </a:r>
          <a:endParaRPr lang="ru-RU" sz="1400" dirty="0">
            <a:latin typeface="Times New Roman" pitchFamily="18" charset="0"/>
            <a:cs typeface="Times New Roman" pitchFamily="18" charset="0"/>
          </a:endParaRPr>
        </a:p>
      </dgm:t>
    </dgm:pt>
    <dgm:pt modelId="{A1255079-9B9F-49B5-A828-CBB8332DF6FD}" type="parTrans" cxnId="{2B8796F6-84D9-4A99-AE15-B982B348A0E9}">
      <dgm:prSet/>
      <dgm:spPr/>
      <dgm:t>
        <a:bodyPr/>
        <a:lstStyle/>
        <a:p>
          <a:endParaRPr lang="ru-RU"/>
        </a:p>
      </dgm:t>
    </dgm:pt>
    <dgm:pt modelId="{E5924AC1-6BDB-42DD-8B76-C7291C8402D6}" type="sibTrans" cxnId="{2B8796F6-84D9-4A99-AE15-B982B348A0E9}">
      <dgm:prSet/>
      <dgm:spPr/>
      <dgm:t>
        <a:bodyPr/>
        <a:lstStyle/>
        <a:p>
          <a:endParaRPr lang="ru-RU"/>
        </a:p>
      </dgm:t>
    </dgm:pt>
    <dgm:pt modelId="{706FF769-9BB2-49E2-87E2-BCC2CC5746FE}">
      <dgm:prSet phldrT="[Текст]" custT="1"/>
      <dgm:spPr/>
      <dgm:t>
        <a:bodyPr/>
        <a:lstStyle/>
        <a:p>
          <a:r>
            <a:rPr lang="ru-RU" sz="900" dirty="0" smtClean="0">
              <a:latin typeface="Times New Roman" pitchFamily="18" charset="0"/>
              <a:cs typeface="Times New Roman" pitchFamily="18" charset="0"/>
            </a:rPr>
            <a:t>Будут созданы СППС обучающихся  в учебном процессе </a:t>
          </a:r>
          <a:endParaRPr lang="ru-RU" sz="900" dirty="0">
            <a:latin typeface="Times New Roman" pitchFamily="18" charset="0"/>
            <a:cs typeface="Times New Roman" pitchFamily="18" charset="0"/>
          </a:endParaRPr>
        </a:p>
      </dgm:t>
    </dgm:pt>
    <dgm:pt modelId="{E08E0B23-420F-44F0-8B09-04A115B25D6F}" type="parTrans" cxnId="{3538C0D7-B0D4-43E8-BB27-18235C056C06}">
      <dgm:prSet/>
      <dgm:spPr/>
      <dgm:t>
        <a:bodyPr/>
        <a:lstStyle/>
        <a:p>
          <a:endParaRPr lang="ru-RU"/>
        </a:p>
      </dgm:t>
    </dgm:pt>
    <dgm:pt modelId="{8EB9299B-D6B3-4CF1-B3EF-6B5ED6F8B056}" type="sibTrans" cxnId="{3538C0D7-B0D4-43E8-BB27-18235C056C06}">
      <dgm:prSet/>
      <dgm:spPr/>
      <dgm:t>
        <a:bodyPr/>
        <a:lstStyle/>
        <a:p>
          <a:endParaRPr lang="ru-RU"/>
        </a:p>
      </dgm:t>
    </dgm:pt>
    <dgm:pt modelId="{179BD3AD-6212-4CE7-9CF2-DD8E345D1031}">
      <dgm:prSet phldrT="[Текст]" custT="1"/>
      <dgm:spPr/>
      <dgm:t>
        <a:bodyPr/>
        <a:lstStyle/>
        <a:p>
          <a:r>
            <a:rPr lang="ru-RU" sz="900" dirty="0" smtClean="0">
              <a:latin typeface="Times New Roman" pitchFamily="18" charset="0"/>
              <a:cs typeface="Times New Roman" pitchFamily="18" charset="0"/>
            </a:rPr>
            <a:t>Будет внедрена система многоуровневой психолого-педагогической поддержки детей с ограниченными возможностями</a:t>
          </a:r>
          <a:endParaRPr lang="ru-RU" sz="900" dirty="0">
            <a:latin typeface="Times New Roman" pitchFamily="18" charset="0"/>
            <a:cs typeface="Times New Roman" pitchFamily="18" charset="0"/>
          </a:endParaRPr>
        </a:p>
      </dgm:t>
    </dgm:pt>
    <dgm:pt modelId="{C266A48B-488F-4DAF-B636-F77F7F247453}" type="parTrans" cxnId="{B3A75551-2A74-47C9-8E91-F2BE5FA93BC6}">
      <dgm:prSet/>
      <dgm:spPr/>
      <dgm:t>
        <a:bodyPr/>
        <a:lstStyle/>
        <a:p>
          <a:endParaRPr lang="ru-RU"/>
        </a:p>
      </dgm:t>
    </dgm:pt>
    <dgm:pt modelId="{B77DCF7D-F3C0-4548-B9F7-01A56FF93615}" type="sibTrans" cxnId="{B3A75551-2A74-47C9-8E91-F2BE5FA93BC6}">
      <dgm:prSet/>
      <dgm:spPr/>
      <dgm:t>
        <a:bodyPr/>
        <a:lstStyle/>
        <a:p>
          <a:endParaRPr lang="ru-RU"/>
        </a:p>
      </dgm:t>
    </dgm:pt>
    <dgm:pt modelId="{C49DAF9D-8476-4A22-AF74-FFD72AA82FD8}">
      <dgm:prSet phldrT="[Текст]" custT="1"/>
      <dgm:spPr/>
      <dgm:t>
        <a:bodyPr/>
        <a:lstStyle/>
        <a:p>
          <a:r>
            <a:rPr lang="ru-RU" sz="1400" dirty="0" smtClean="0">
              <a:latin typeface="Times New Roman" pitchFamily="18" charset="0"/>
              <a:cs typeface="Times New Roman" pitchFamily="18" charset="0"/>
            </a:rPr>
            <a:t>Утвержден </a:t>
          </a:r>
          <a:r>
            <a:rPr lang="ru-RU" sz="1400" dirty="0" err="1" smtClean="0">
              <a:latin typeface="Times New Roman" pitchFamily="18" charset="0"/>
              <a:cs typeface="Times New Roman" pitchFamily="18" charset="0"/>
            </a:rPr>
            <a:t>подушевой</a:t>
          </a:r>
          <a:r>
            <a:rPr lang="ru-RU" sz="1400" dirty="0" smtClean="0">
              <a:latin typeface="Times New Roman" pitchFamily="18" charset="0"/>
              <a:cs typeface="Times New Roman" pitchFamily="18" charset="0"/>
            </a:rPr>
            <a:t> норматив финансирования детей с особыми образовательными потребностями</a:t>
          </a:r>
          <a:endParaRPr lang="ru-RU" sz="1400" dirty="0">
            <a:latin typeface="Times New Roman" pitchFamily="18" charset="0"/>
            <a:cs typeface="Times New Roman" pitchFamily="18" charset="0"/>
          </a:endParaRPr>
        </a:p>
      </dgm:t>
    </dgm:pt>
    <dgm:pt modelId="{6CB1F634-FF77-466F-A69A-5472075F0E0D}" type="parTrans" cxnId="{37FD4090-1058-42B1-9C3D-879347381447}">
      <dgm:prSet/>
      <dgm:spPr/>
      <dgm:t>
        <a:bodyPr/>
        <a:lstStyle/>
        <a:p>
          <a:endParaRPr lang="ru-RU"/>
        </a:p>
      </dgm:t>
    </dgm:pt>
    <dgm:pt modelId="{8DC3C0E0-DE44-4FAA-8CA6-7931EF783BDA}" type="sibTrans" cxnId="{37FD4090-1058-42B1-9C3D-879347381447}">
      <dgm:prSet/>
      <dgm:spPr/>
      <dgm:t>
        <a:bodyPr/>
        <a:lstStyle/>
        <a:p>
          <a:endParaRPr lang="ru-RU"/>
        </a:p>
      </dgm:t>
    </dgm:pt>
    <dgm:pt modelId="{3EDD9F9B-D0EC-41C3-84B9-BDFB54FB240A}">
      <dgm:prSet phldrT="[Текст]" custT="1"/>
      <dgm:spPr/>
      <dgm:t>
        <a:bodyPr/>
        <a:lstStyle/>
        <a:p>
          <a:r>
            <a:rPr lang="ru-RU" sz="1000" dirty="0" smtClean="0">
              <a:latin typeface="Times New Roman" pitchFamily="18" charset="0"/>
              <a:cs typeface="Times New Roman" pitchFamily="18" charset="0"/>
            </a:rPr>
            <a:t>Развитие инклюзивной культуры и практики будет включать: информационные кампании для повышения осведомленности общества о важности инклюзии; поддержку и систематическое обучение педагогов для работы с детьми с ООП; создание и внедрение учебных материалов, адаптированных для различных категорий детей.</a:t>
          </a:r>
          <a:endParaRPr lang="ru-RU" sz="1000" dirty="0">
            <a:latin typeface="Times New Roman" pitchFamily="18" charset="0"/>
            <a:cs typeface="Times New Roman" pitchFamily="18" charset="0"/>
          </a:endParaRPr>
        </a:p>
      </dgm:t>
    </dgm:pt>
    <dgm:pt modelId="{22C169AD-4E53-4AE9-8082-17AF092109EA}" type="parTrans" cxnId="{AEEB7621-4652-48F2-BBBA-01B5BD37909D}">
      <dgm:prSet/>
      <dgm:spPr/>
      <dgm:t>
        <a:bodyPr/>
        <a:lstStyle/>
        <a:p>
          <a:endParaRPr lang="ru-RU"/>
        </a:p>
      </dgm:t>
    </dgm:pt>
    <dgm:pt modelId="{22D8D66A-FF87-43A5-A5C0-AC63B5FBB293}" type="sibTrans" cxnId="{AEEB7621-4652-48F2-BBBA-01B5BD37909D}">
      <dgm:prSet/>
      <dgm:spPr/>
      <dgm:t>
        <a:bodyPr/>
        <a:lstStyle/>
        <a:p>
          <a:endParaRPr lang="ru-RU"/>
        </a:p>
      </dgm:t>
    </dgm:pt>
    <dgm:pt modelId="{1AB4BAEA-D3D6-4F9E-B3AD-B6E30AEA4ABD}">
      <dgm:prSet custT="1"/>
      <dgm:spPr/>
      <dgm:t>
        <a:bodyPr/>
        <a:lstStyle/>
        <a:p>
          <a:r>
            <a:rPr lang="ru-RU" sz="1400" dirty="0" smtClean="0">
              <a:latin typeface="Times New Roman" pitchFamily="18" charset="0"/>
              <a:cs typeface="Times New Roman" pitchFamily="18" charset="0"/>
            </a:rPr>
            <a:t>Утверждены нормы по реализации </a:t>
          </a:r>
          <a:r>
            <a:rPr lang="ru-RU" sz="1400" dirty="0" err="1" smtClean="0">
              <a:latin typeface="Times New Roman" pitchFamily="18" charset="0"/>
              <a:cs typeface="Times New Roman" pitchFamily="18" charset="0"/>
            </a:rPr>
            <a:t>гос</a:t>
          </a:r>
          <a:r>
            <a:rPr lang="ru-RU" sz="1400" dirty="0" smtClean="0">
              <a:latin typeface="Times New Roman" pitchFamily="18" charset="0"/>
              <a:cs typeface="Times New Roman" pitchFamily="18" charset="0"/>
            </a:rPr>
            <a:t>. образовательного заказа на специальную психолого-педагогическую поддержку,</a:t>
          </a:r>
          <a:endParaRPr lang="ru-RU" sz="1400" dirty="0">
            <a:latin typeface="Times New Roman" pitchFamily="18" charset="0"/>
            <a:cs typeface="Times New Roman" pitchFamily="18" charset="0"/>
          </a:endParaRPr>
        </a:p>
      </dgm:t>
    </dgm:pt>
    <dgm:pt modelId="{3FD93562-EBE7-4759-950D-679B1FBA3025}" type="parTrans" cxnId="{FDE2D243-4869-413A-AFBE-8A750124F86B}">
      <dgm:prSet/>
      <dgm:spPr/>
      <dgm:t>
        <a:bodyPr/>
        <a:lstStyle/>
        <a:p>
          <a:endParaRPr lang="ru-RU"/>
        </a:p>
      </dgm:t>
    </dgm:pt>
    <dgm:pt modelId="{5F5F2DEF-7672-40F7-88D8-7A28B6A287E8}" type="sibTrans" cxnId="{FDE2D243-4869-413A-AFBE-8A750124F86B}">
      <dgm:prSet/>
      <dgm:spPr/>
      <dgm:t>
        <a:bodyPr/>
        <a:lstStyle/>
        <a:p>
          <a:endParaRPr lang="ru-RU"/>
        </a:p>
      </dgm:t>
    </dgm:pt>
    <dgm:pt modelId="{987BAF51-34AB-4380-A8C9-3553C83586AA}">
      <dgm:prSet custT="1"/>
      <dgm:spPr/>
      <dgm:t>
        <a:bodyPr/>
        <a:lstStyle/>
        <a:p>
          <a:r>
            <a:rPr lang="ru-RU" sz="900" dirty="0" smtClean="0">
              <a:latin typeface="Times New Roman" pitchFamily="18" charset="0"/>
              <a:cs typeface="Times New Roman" pitchFamily="18" charset="0"/>
            </a:rPr>
            <a:t>Будет внедрена национальная модель непрерывной системы инклюзивного образования (детский сад, школа, колледж</a:t>
          </a:r>
          <a:r>
            <a:rPr lang="ru-RU" sz="900" dirty="0" smtClean="0"/>
            <a:t>).</a:t>
          </a:r>
          <a:endParaRPr lang="ru-RU" sz="900" dirty="0">
            <a:latin typeface="Times New Roman" pitchFamily="18" charset="0"/>
            <a:cs typeface="Times New Roman" pitchFamily="18" charset="0"/>
          </a:endParaRPr>
        </a:p>
      </dgm:t>
    </dgm:pt>
    <dgm:pt modelId="{CA06BB54-C451-458A-AE8A-041658875BB4}" type="parTrans" cxnId="{060FC477-8652-46B3-A229-9A84C5FD39C3}">
      <dgm:prSet/>
      <dgm:spPr/>
      <dgm:t>
        <a:bodyPr/>
        <a:lstStyle/>
        <a:p>
          <a:endParaRPr lang="ru-RU"/>
        </a:p>
      </dgm:t>
    </dgm:pt>
    <dgm:pt modelId="{7C1404F2-366D-45C1-8EBE-9609278D8D1A}" type="sibTrans" cxnId="{060FC477-8652-46B3-A229-9A84C5FD39C3}">
      <dgm:prSet/>
      <dgm:spPr/>
      <dgm:t>
        <a:bodyPr/>
        <a:lstStyle/>
        <a:p>
          <a:endParaRPr lang="ru-RU"/>
        </a:p>
      </dgm:t>
    </dgm:pt>
    <dgm:pt modelId="{56A0D60B-9A64-4D5E-9494-B8F37F607335}">
      <dgm:prSet custT="1"/>
      <dgm:spPr/>
      <dgm:t>
        <a:bodyPr/>
        <a:lstStyle/>
        <a:p>
          <a:r>
            <a:rPr lang="ru-RU" sz="800" dirty="0" smtClean="0">
              <a:latin typeface="Times New Roman" pitchFamily="18" charset="0"/>
              <a:cs typeface="Times New Roman" pitchFamily="18" charset="0"/>
            </a:rPr>
            <a:t>Будет внесено понятие "универсальный дизайн обучения", предполагающий создание учебных программ, материалов и методов, учитывающих разнообразие обучающихся и их потребности</a:t>
          </a:r>
          <a:endParaRPr lang="ru-RU" sz="800" dirty="0">
            <a:latin typeface="Times New Roman" pitchFamily="18" charset="0"/>
            <a:cs typeface="Times New Roman" pitchFamily="18" charset="0"/>
          </a:endParaRPr>
        </a:p>
      </dgm:t>
    </dgm:pt>
    <dgm:pt modelId="{28222A3A-6686-4D8A-9DA7-D6597908ABD8}" type="parTrans" cxnId="{D1105522-BE87-45AE-BDE7-2FEDE868AEA0}">
      <dgm:prSet/>
      <dgm:spPr/>
      <dgm:t>
        <a:bodyPr/>
        <a:lstStyle/>
        <a:p>
          <a:endParaRPr lang="ru-RU"/>
        </a:p>
      </dgm:t>
    </dgm:pt>
    <dgm:pt modelId="{5C28F601-24B2-4CF0-ADA2-3C13773FDFE3}" type="sibTrans" cxnId="{D1105522-BE87-45AE-BDE7-2FEDE868AEA0}">
      <dgm:prSet/>
      <dgm:spPr/>
      <dgm:t>
        <a:bodyPr/>
        <a:lstStyle/>
        <a:p>
          <a:endParaRPr lang="ru-RU"/>
        </a:p>
      </dgm:t>
    </dgm:pt>
    <dgm:pt modelId="{5C6D7E78-75BC-4394-AEE1-C5519F2E19F3}" type="pres">
      <dgm:prSet presAssocID="{C6B516A8-8D12-461C-ACB7-40551418CFDD}" presName="Name0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1071BC68-2C37-4E95-AEF1-75CACE4335C0}" type="pres">
      <dgm:prSet presAssocID="{292345D0-A7ED-43BF-A358-94B570D993E5}" presName="vertOne" presStyleCnt="0"/>
      <dgm:spPr/>
    </dgm:pt>
    <dgm:pt modelId="{99B0F3B3-3E1F-4443-874A-312851D9026C}" type="pres">
      <dgm:prSet presAssocID="{292345D0-A7ED-43BF-A358-94B570D993E5}" presName="txOne" presStyleLbl="node0" presStyleIdx="0" presStyleCnt="2" custLinFactNeighborX="5967" custLinFactNeighborY="3639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4C3205AC-BB01-4FA7-9B84-F23C5830C877}" type="pres">
      <dgm:prSet presAssocID="{292345D0-A7ED-43BF-A358-94B570D993E5}" presName="parTransOne" presStyleCnt="0"/>
      <dgm:spPr/>
    </dgm:pt>
    <dgm:pt modelId="{4481C13C-32C4-4F99-8171-2ABABE2F0A33}" type="pres">
      <dgm:prSet presAssocID="{292345D0-A7ED-43BF-A358-94B570D993E5}" presName="horzOne" presStyleCnt="0"/>
      <dgm:spPr/>
    </dgm:pt>
    <dgm:pt modelId="{96B61C3C-0703-49F6-84F0-0E096B0CB415}" type="pres">
      <dgm:prSet presAssocID="{10C84E17-2A91-4D51-807C-AD91D911D872}" presName="vertTwo" presStyleCnt="0"/>
      <dgm:spPr/>
    </dgm:pt>
    <dgm:pt modelId="{FCBEA745-30DC-490B-816B-736B94FD02AD}" type="pres">
      <dgm:prSet presAssocID="{10C84E17-2A91-4D51-807C-AD91D911D872}" presName="txTwo" presStyleLbl="node2" presStyleIdx="0" presStyleCnt="3" custLinFactNeighborX="15897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D6511866-8BD3-4507-A9F7-0D82362555C9}" type="pres">
      <dgm:prSet presAssocID="{10C84E17-2A91-4D51-807C-AD91D911D872}" presName="parTransTwo" presStyleCnt="0"/>
      <dgm:spPr/>
    </dgm:pt>
    <dgm:pt modelId="{D49DC8C2-135E-4A7D-A8F5-723464C2D423}" type="pres">
      <dgm:prSet presAssocID="{10C84E17-2A91-4D51-807C-AD91D911D872}" presName="horzTwo" presStyleCnt="0"/>
      <dgm:spPr/>
    </dgm:pt>
    <dgm:pt modelId="{165ACC9B-95E2-457E-BCE4-4005AAB4C276}" type="pres">
      <dgm:prSet presAssocID="{706FF769-9BB2-49E2-87E2-BCC2CC5746FE}" presName="vertThree" presStyleCnt="0"/>
      <dgm:spPr/>
    </dgm:pt>
    <dgm:pt modelId="{DAD91796-D92A-4329-996A-8A3DB596E72A}" type="pres">
      <dgm:prSet presAssocID="{706FF769-9BB2-49E2-87E2-BCC2CC5746FE}" presName="txThree" presStyleLbl="node3" presStyleIdx="0" presStyleCnt="4" custScaleX="138948" custLinFactNeighborX="80363" custLinFactNeighborY="-645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D5918997-2F07-4092-8EFF-FBECFDDE56BE}" type="pres">
      <dgm:prSet presAssocID="{706FF769-9BB2-49E2-87E2-BCC2CC5746FE}" presName="horzThree" presStyleCnt="0"/>
      <dgm:spPr/>
    </dgm:pt>
    <dgm:pt modelId="{28AA5517-1DBC-40DE-AB3E-15947A5E847C}" type="pres">
      <dgm:prSet presAssocID="{8EB9299B-D6B3-4CF1-B3EF-6B5ED6F8B056}" presName="sibSpaceThree" presStyleCnt="0"/>
      <dgm:spPr/>
    </dgm:pt>
    <dgm:pt modelId="{9FF22F41-5C91-4493-832C-F073178B84DA}" type="pres">
      <dgm:prSet presAssocID="{179BD3AD-6212-4CE7-9CF2-DD8E345D1031}" presName="vertThree" presStyleCnt="0"/>
      <dgm:spPr/>
    </dgm:pt>
    <dgm:pt modelId="{E28B6AE4-C6C2-47F2-8B7A-C8E2222D3906}" type="pres">
      <dgm:prSet presAssocID="{179BD3AD-6212-4CE7-9CF2-DD8E345D1031}" presName="txThree" presStyleLbl="node3" presStyleIdx="1" presStyleCnt="4" custScaleX="148185" custLinFactX="31156" custLinFactNeighborX="100000" custLinFactNeighborY="-76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AEB25619-A12F-4E23-8163-884110C2C8AE}" type="pres">
      <dgm:prSet presAssocID="{179BD3AD-6212-4CE7-9CF2-DD8E345D1031}" presName="horzThree" presStyleCnt="0"/>
      <dgm:spPr/>
    </dgm:pt>
    <dgm:pt modelId="{CA3F7815-1C9A-4D54-8B7B-D9D153623776}" type="pres">
      <dgm:prSet presAssocID="{B77DCF7D-F3C0-4548-B9F7-01A56FF93615}" presName="sibSpaceThree" presStyleCnt="0"/>
      <dgm:spPr/>
    </dgm:pt>
    <dgm:pt modelId="{546ED518-0EFB-412A-B219-10B65DAF1125}" type="pres">
      <dgm:prSet presAssocID="{987BAF51-34AB-4380-A8C9-3553C83586AA}" presName="vertThree" presStyleCnt="0"/>
      <dgm:spPr/>
    </dgm:pt>
    <dgm:pt modelId="{73028C80-C449-406D-BC90-1516190FA451}" type="pres">
      <dgm:prSet presAssocID="{987BAF51-34AB-4380-A8C9-3553C83586AA}" presName="txThree" presStyleLbl="node3" presStyleIdx="2" presStyleCnt="4" custScaleX="138570" custLinFactX="84813" custLinFactNeighborX="100000" custLinFactNeighborY="-155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7A8C3A64-D67B-4932-A562-EFAD4673A968}" type="pres">
      <dgm:prSet presAssocID="{987BAF51-34AB-4380-A8C9-3553C83586AA}" presName="horzThree" presStyleCnt="0"/>
      <dgm:spPr/>
    </dgm:pt>
    <dgm:pt modelId="{7A817BD8-74C4-4E72-A9CF-B32500187244}" type="pres">
      <dgm:prSet presAssocID="{E5924AC1-6BDB-42DD-8B76-C7291C8402D6}" presName="sibSpaceTwo" presStyleCnt="0"/>
      <dgm:spPr/>
    </dgm:pt>
    <dgm:pt modelId="{EF95493A-19B2-4B07-81F5-F28EC7958E30}" type="pres">
      <dgm:prSet presAssocID="{1AB4BAEA-D3D6-4F9E-B3AD-B6E30AEA4ABD}" presName="vertTwo" presStyleCnt="0"/>
      <dgm:spPr/>
    </dgm:pt>
    <dgm:pt modelId="{400D34FB-981C-4CB2-BBBE-E37382485F8B}" type="pres">
      <dgm:prSet presAssocID="{1AB4BAEA-D3D6-4F9E-B3AD-B6E30AEA4ABD}" presName="txTwo" presStyleLbl="node2" presStyleIdx="1" presStyleCnt="3" custScaleX="320855" custLinFactX="1177" custLinFactNeighborX="100000" custLinFactNeighborY="1115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274CBDA7-E541-4F49-B6DB-A75A5562413B}" type="pres">
      <dgm:prSet presAssocID="{1AB4BAEA-D3D6-4F9E-B3AD-B6E30AEA4ABD}" presName="horzTwo" presStyleCnt="0"/>
      <dgm:spPr/>
    </dgm:pt>
    <dgm:pt modelId="{B2BF3813-0F5F-4AA8-A1AF-85EA11B7B2CA}" type="pres">
      <dgm:prSet presAssocID="{5F5F2DEF-7672-40F7-88D8-7A28B6A287E8}" presName="sibSpaceTwo" presStyleCnt="0"/>
      <dgm:spPr/>
    </dgm:pt>
    <dgm:pt modelId="{7FD3D022-8448-48F1-8337-BD50102F8BF9}" type="pres">
      <dgm:prSet presAssocID="{C49DAF9D-8476-4A22-AF74-FFD72AA82FD8}" presName="vertTwo" presStyleCnt="0"/>
      <dgm:spPr/>
    </dgm:pt>
    <dgm:pt modelId="{3938E797-9387-4715-90CA-1A812659446C}" type="pres">
      <dgm:prSet presAssocID="{C49DAF9D-8476-4A22-AF74-FFD72AA82FD8}" presName="txTwo" presStyleLbl="node2" presStyleIdx="2" presStyleCnt="3" custScaleX="75120" custLinFactNeighborX="26765" custLinFactNeighborY="9099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9847B0D1-BECD-40F3-B86B-46C5FAD92F0D}" type="pres">
      <dgm:prSet presAssocID="{C49DAF9D-8476-4A22-AF74-FFD72AA82FD8}" presName="parTransTwo" presStyleCnt="0"/>
      <dgm:spPr/>
    </dgm:pt>
    <dgm:pt modelId="{CD259AEF-C9EB-4812-A165-839AA7B3829F}" type="pres">
      <dgm:prSet presAssocID="{C49DAF9D-8476-4A22-AF74-FFD72AA82FD8}" presName="horzTwo" presStyleCnt="0"/>
      <dgm:spPr/>
    </dgm:pt>
    <dgm:pt modelId="{0043B9BA-54B3-4435-8112-3D955E70292F}" type="pres">
      <dgm:prSet presAssocID="{3EDD9F9B-D0EC-41C3-84B9-BDFB54FB240A}" presName="vertThree" presStyleCnt="0"/>
      <dgm:spPr/>
    </dgm:pt>
    <dgm:pt modelId="{3603AC00-B516-4B71-8BBF-2290A4C4DCCE}" type="pres">
      <dgm:prSet presAssocID="{3EDD9F9B-D0EC-41C3-84B9-BDFB54FB240A}" presName="txThree" presStyleLbl="node3" presStyleIdx="3" presStyleCnt="4" custScaleX="391180" custLinFactX="2487" custLinFactNeighborX="100000" custLinFactNeighborY="-2196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EEBD0576-A3D9-4324-BD1D-41670C2AA16D}" type="pres">
      <dgm:prSet presAssocID="{3EDD9F9B-D0EC-41C3-84B9-BDFB54FB240A}" presName="horzThree" presStyleCnt="0"/>
      <dgm:spPr/>
    </dgm:pt>
    <dgm:pt modelId="{2B4EA9A1-EC10-4C24-A9F9-575CABCF635E}" type="pres">
      <dgm:prSet presAssocID="{E88635FA-BD44-4227-8465-8F9FE3B5ECD6}" presName="sibSpaceOne" presStyleCnt="0"/>
      <dgm:spPr/>
    </dgm:pt>
    <dgm:pt modelId="{F249C565-844B-472D-BFEE-77BCF8811820}" type="pres">
      <dgm:prSet presAssocID="{56A0D60B-9A64-4D5E-9494-B8F37F607335}" presName="vertOne" presStyleCnt="0"/>
      <dgm:spPr/>
    </dgm:pt>
    <dgm:pt modelId="{64063246-432F-4292-8A67-A7D0433EF999}" type="pres">
      <dgm:prSet presAssocID="{56A0D60B-9A64-4D5E-9494-B8F37F607335}" presName="txOne" presStyleLbl="node0" presStyleIdx="1" presStyleCnt="2" custScaleX="148683" custLinFactX="-200000" custLinFactY="100000" custLinFactNeighborX="-295275" custLinFactNeighborY="116705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B126393E-A92E-4670-91A1-62A6CBB15E4B}" type="pres">
      <dgm:prSet presAssocID="{56A0D60B-9A64-4D5E-9494-B8F37F607335}" presName="horzOne" presStyleCnt="0"/>
      <dgm:spPr/>
    </dgm:pt>
  </dgm:ptLst>
  <dgm:cxnLst>
    <dgm:cxn modelId="{AEEB7621-4652-48F2-BBBA-01B5BD37909D}" srcId="{C49DAF9D-8476-4A22-AF74-FFD72AA82FD8}" destId="{3EDD9F9B-D0EC-41C3-84B9-BDFB54FB240A}" srcOrd="0" destOrd="0" parTransId="{22C169AD-4E53-4AE9-8082-17AF092109EA}" sibTransId="{22D8D66A-FF87-43A5-A5C0-AC63B5FBB293}"/>
    <dgm:cxn modelId="{37FD4090-1058-42B1-9C3D-879347381447}" srcId="{292345D0-A7ED-43BF-A358-94B570D993E5}" destId="{C49DAF9D-8476-4A22-AF74-FFD72AA82FD8}" srcOrd="2" destOrd="0" parTransId="{6CB1F634-FF77-466F-A69A-5472075F0E0D}" sibTransId="{8DC3C0E0-DE44-4FAA-8CA6-7931EF783BDA}"/>
    <dgm:cxn modelId="{2A9ACBFC-F532-4303-B6EB-ACF85C30FC61}" type="presOf" srcId="{10C84E17-2A91-4D51-807C-AD91D911D872}" destId="{FCBEA745-30DC-490B-816B-736B94FD02AD}" srcOrd="0" destOrd="0" presId="urn:microsoft.com/office/officeart/2005/8/layout/hierarchy4"/>
    <dgm:cxn modelId="{E31ADC24-C62A-4278-BA63-A31832ECFE7C}" type="presOf" srcId="{3EDD9F9B-D0EC-41C3-84B9-BDFB54FB240A}" destId="{3603AC00-B516-4B71-8BBF-2290A4C4DCCE}" srcOrd="0" destOrd="0" presId="urn:microsoft.com/office/officeart/2005/8/layout/hierarchy4"/>
    <dgm:cxn modelId="{0DDA9669-83C3-4BBF-8490-9D6125754182}" type="presOf" srcId="{292345D0-A7ED-43BF-A358-94B570D993E5}" destId="{99B0F3B3-3E1F-4443-874A-312851D9026C}" srcOrd="0" destOrd="0" presId="urn:microsoft.com/office/officeart/2005/8/layout/hierarchy4"/>
    <dgm:cxn modelId="{049EF829-4B91-42FA-A3A9-534CE9DB796D}" type="presOf" srcId="{56A0D60B-9A64-4D5E-9494-B8F37F607335}" destId="{64063246-432F-4292-8A67-A7D0433EF999}" srcOrd="0" destOrd="0" presId="urn:microsoft.com/office/officeart/2005/8/layout/hierarchy4"/>
    <dgm:cxn modelId="{DF1BBD39-9338-468E-8D46-7C4B790E1B55}" type="presOf" srcId="{179BD3AD-6212-4CE7-9CF2-DD8E345D1031}" destId="{E28B6AE4-C6C2-47F2-8B7A-C8E2222D3906}" srcOrd="0" destOrd="0" presId="urn:microsoft.com/office/officeart/2005/8/layout/hierarchy4"/>
    <dgm:cxn modelId="{39B33A8C-D9D3-41EF-BC91-631BE072CCF8}" srcId="{C6B516A8-8D12-461C-ACB7-40551418CFDD}" destId="{292345D0-A7ED-43BF-A358-94B570D993E5}" srcOrd="0" destOrd="0" parTransId="{6702F53B-D87E-43BD-BA35-E99053513A18}" sibTransId="{E88635FA-BD44-4227-8465-8F9FE3B5ECD6}"/>
    <dgm:cxn modelId="{7D773349-8082-4C58-A755-EE401BA2B4E0}" type="presOf" srcId="{C49DAF9D-8476-4A22-AF74-FFD72AA82FD8}" destId="{3938E797-9387-4715-90CA-1A812659446C}" srcOrd="0" destOrd="0" presId="urn:microsoft.com/office/officeart/2005/8/layout/hierarchy4"/>
    <dgm:cxn modelId="{B3A75551-2A74-47C9-8E91-F2BE5FA93BC6}" srcId="{10C84E17-2A91-4D51-807C-AD91D911D872}" destId="{179BD3AD-6212-4CE7-9CF2-DD8E345D1031}" srcOrd="1" destOrd="0" parTransId="{C266A48B-488F-4DAF-B636-F77F7F247453}" sibTransId="{B77DCF7D-F3C0-4548-B9F7-01A56FF93615}"/>
    <dgm:cxn modelId="{FDE2D243-4869-413A-AFBE-8A750124F86B}" srcId="{292345D0-A7ED-43BF-A358-94B570D993E5}" destId="{1AB4BAEA-D3D6-4F9E-B3AD-B6E30AEA4ABD}" srcOrd="1" destOrd="0" parTransId="{3FD93562-EBE7-4759-950D-679B1FBA3025}" sibTransId="{5F5F2DEF-7672-40F7-88D8-7A28B6A287E8}"/>
    <dgm:cxn modelId="{060FC477-8652-46B3-A229-9A84C5FD39C3}" srcId="{10C84E17-2A91-4D51-807C-AD91D911D872}" destId="{987BAF51-34AB-4380-A8C9-3553C83586AA}" srcOrd="2" destOrd="0" parTransId="{CA06BB54-C451-458A-AE8A-041658875BB4}" sibTransId="{7C1404F2-366D-45C1-8EBE-9609278D8D1A}"/>
    <dgm:cxn modelId="{D1D8C59A-32C6-4C08-8FEB-27A59653E938}" type="presOf" srcId="{C6B516A8-8D12-461C-ACB7-40551418CFDD}" destId="{5C6D7E78-75BC-4394-AEE1-C5519F2E19F3}" srcOrd="0" destOrd="0" presId="urn:microsoft.com/office/officeart/2005/8/layout/hierarchy4"/>
    <dgm:cxn modelId="{2B8796F6-84D9-4A99-AE15-B982B348A0E9}" srcId="{292345D0-A7ED-43BF-A358-94B570D993E5}" destId="{10C84E17-2A91-4D51-807C-AD91D911D872}" srcOrd="0" destOrd="0" parTransId="{A1255079-9B9F-49B5-A828-CBB8332DF6FD}" sibTransId="{E5924AC1-6BDB-42DD-8B76-C7291C8402D6}"/>
    <dgm:cxn modelId="{45B0E366-51EF-4710-B84B-74B4D649D4FC}" type="presOf" srcId="{706FF769-9BB2-49E2-87E2-BCC2CC5746FE}" destId="{DAD91796-D92A-4329-996A-8A3DB596E72A}" srcOrd="0" destOrd="0" presId="urn:microsoft.com/office/officeart/2005/8/layout/hierarchy4"/>
    <dgm:cxn modelId="{3538C0D7-B0D4-43E8-BB27-18235C056C06}" srcId="{10C84E17-2A91-4D51-807C-AD91D911D872}" destId="{706FF769-9BB2-49E2-87E2-BCC2CC5746FE}" srcOrd="0" destOrd="0" parTransId="{E08E0B23-420F-44F0-8B09-04A115B25D6F}" sibTransId="{8EB9299B-D6B3-4CF1-B3EF-6B5ED6F8B056}"/>
    <dgm:cxn modelId="{D1105522-BE87-45AE-BDE7-2FEDE868AEA0}" srcId="{C6B516A8-8D12-461C-ACB7-40551418CFDD}" destId="{56A0D60B-9A64-4D5E-9494-B8F37F607335}" srcOrd="1" destOrd="0" parTransId="{28222A3A-6686-4D8A-9DA7-D6597908ABD8}" sibTransId="{5C28F601-24B2-4CF0-ADA2-3C13773FDFE3}"/>
    <dgm:cxn modelId="{B797612A-CCFF-41BF-8E6B-E3B5D8F1CCC7}" type="presOf" srcId="{987BAF51-34AB-4380-A8C9-3553C83586AA}" destId="{73028C80-C449-406D-BC90-1516190FA451}" srcOrd="0" destOrd="0" presId="urn:microsoft.com/office/officeart/2005/8/layout/hierarchy4"/>
    <dgm:cxn modelId="{8F5F8325-A6E6-4A27-8E13-600EADD06A3F}" type="presOf" srcId="{1AB4BAEA-D3D6-4F9E-B3AD-B6E30AEA4ABD}" destId="{400D34FB-981C-4CB2-BBBE-E37382485F8B}" srcOrd="0" destOrd="0" presId="urn:microsoft.com/office/officeart/2005/8/layout/hierarchy4"/>
    <dgm:cxn modelId="{0A525DF2-8C76-44F2-A4EF-35F30A05CD50}" type="presParOf" srcId="{5C6D7E78-75BC-4394-AEE1-C5519F2E19F3}" destId="{1071BC68-2C37-4E95-AEF1-75CACE4335C0}" srcOrd="0" destOrd="0" presId="urn:microsoft.com/office/officeart/2005/8/layout/hierarchy4"/>
    <dgm:cxn modelId="{7E4EA969-12F9-41A3-A552-1498B7F2305B}" type="presParOf" srcId="{1071BC68-2C37-4E95-AEF1-75CACE4335C0}" destId="{99B0F3B3-3E1F-4443-874A-312851D9026C}" srcOrd="0" destOrd="0" presId="urn:microsoft.com/office/officeart/2005/8/layout/hierarchy4"/>
    <dgm:cxn modelId="{1D8F10E5-FAA8-44C8-9520-037AD65AF08F}" type="presParOf" srcId="{1071BC68-2C37-4E95-AEF1-75CACE4335C0}" destId="{4C3205AC-BB01-4FA7-9B84-F23C5830C877}" srcOrd="1" destOrd="0" presId="urn:microsoft.com/office/officeart/2005/8/layout/hierarchy4"/>
    <dgm:cxn modelId="{EC4A9409-054B-4C28-A271-82346FEB6DE3}" type="presParOf" srcId="{1071BC68-2C37-4E95-AEF1-75CACE4335C0}" destId="{4481C13C-32C4-4F99-8171-2ABABE2F0A33}" srcOrd="2" destOrd="0" presId="urn:microsoft.com/office/officeart/2005/8/layout/hierarchy4"/>
    <dgm:cxn modelId="{4CE437CC-188F-4DE2-9E7C-53E391029DD5}" type="presParOf" srcId="{4481C13C-32C4-4F99-8171-2ABABE2F0A33}" destId="{96B61C3C-0703-49F6-84F0-0E096B0CB415}" srcOrd="0" destOrd="0" presId="urn:microsoft.com/office/officeart/2005/8/layout/hierarchy4"/>
    <dgm:cxn modelId="{DD4967DF-CACE-4B42-BF4B-84E4423C504F}" type="presParOf" srcId="{96B61C3C-0703-49F6-84F0-0E096B0CB415}" destId="{FCBEA745-30DC-490B-816B-736B94FD02AD}" srcOrd="0" destOrd="0" presId="urn:microsoft.com/office/officeart/2005/8/layout/hierarchy4"/>
    <dgm:cxn modelId="{CF6C47C4-7535-4A7F-BE06-E394616637F0}" type="presParOf" srcId="{96B61C3C-0703-49F6-84F0-0E096B0CB415}" destId="{D6511866-8BD3-4507-A9F7-0D82362555C9}" srcOrd="1" destOrd="0" presId="urn:microsoft.com/office/officeart/2005/8/layout/hierarchy4"/>
    <dgm:cxn modelId="{235BB495-50B1-4445-BF5F-8FB7C4F9F4DD}" type="presParOf" srcId="{96B61C3C-0703-49F6-84F0-0E096B0CB415}" destId="{D49DC8C2-135E-4A7D-A8F5-723464C2D423}" srcOrd="2" destOrd="0" presId="urn:microsoft.com/office/officeart/2005/8/layout/hierarchy4"/>
    <dgm:cxn modelId="{30738186-F373-4884-B7E2-0C398D77A1C6}" type="presParOf" srcId="{D49DC8C2-135E-4A7D-A8F5-723464C2D423}" destId="{165ACC9B-95E2-457E-BCE4-4005AAB4C276}" srcOrd="0" destOrd="0" presId="urn:microsoft.com/office/officeart/2005/8/layout/hierarchy4"/>
    <dgm:cxn modelId="{18BD7828-7F8E-4E21-AFA0-F31AA10A69FF}" type="presParOf" srcId="{165ACC9B-95E2-457E-BCE4-4005AAB4C276}" destId="{DAD91796-D92A-4329-996A-8A3DB596E72A}" srcOrd="0" destOrd="0" presId="urn:microsoft.com/office/officeart/2005/8/layout/hierarchy4"/>
    <dgm:cxn modelId="{93BDE184-2317-45A0-99D0-AB08E8005174}" type="presParOf" srcId="{165ACC9B-95E2-457E-BCE4-4005AAB4C276}" destId="{D5918997-2F07-4092-8EFF-FBECFDDE56BE}" srcOrd="1" destOrd="0" presId="urn:microsoft.com/office/officeart/2005/8/layout/hierarchy4"/>
    <dgm:cxn modelId="{5618A628-0B46-47E8-8C5F-19CD0A4C939E}" type="presParOf" srcId="{D49DC8C2-135E-4A7D-A8F5-723464C2D423}" destId="{28AA5517-1DBC-40DE-AB3E-15947A5E847C}" srcOrd="1" destOrd="0" presId="urn:microsoft.com/office/officeart/2005/8/layout/hierarchy4"/>
    <dgm:cxn modelId="{CD785CF9-BF9F-4A90-8408-18664E5C415D}" type="presParOf" srcId="{D49DC8C2-135E-4A7D-A8F5-723464C2D423}" destId="{9FF22F41-5C91-4493-832C-F073178B84DA}" srcOrd="2" destOrd="0" presId="urn:microsoft.com/office/officeart/2005/8/layout/hierarchy4"/>
    <dgm:cxn modelId="{927231AC-2D7C-403C-82E6-768F01F0E232}" type="presParOf" srcId="{9FF22F41-5C91-4493-832C-F073178B84DA}" destId="{E28B6AE4-C6C2-47F2-8B7A-C8E2222D3906}" srcOrd="0" destOrd="0" presId="urn:microsoft.com/office/officeart/2005/8/layout/hierarchy4"/>
    <dgm:cxn modelId="{9B24E245-C419-4666-8412-8666C1B4819C}" type="presParOf" srcId="{9FF22F41-5C91-4493-832C-F073178B84DA}" destId="{AEB25619-A12F-4E23-8163-884110C2C8AE}" srcOrd="1" destOrd="0" presId="urn:microsoft.com/office/officeart/2005/8/layout/hierarchy4"/>
    <dgm:cxn modelId="{B546E7A4-9EBD-49D6-B756-31DC8C77FB28}" type="presParOf" srcId="{D49DC8C2-135E-4A7D-A8F5-723464C2D423}" destId="{CA3F7815-1C9A-4D54-8B7B-D9D153623776}" srcOrd="3" destOrd="0" presId="urn:microsoft.com/office/officeart/2005/8/layout/hierarchy4"/>
    <dgm:cxn modelId="{ECA8E8A1-ADA3-4B5D-9EB4-5B6899C24D06}" type="presParOf" srcId="{D49DC8C2-135E-4A7D-A8F5-723464C2D423}" destId="{546ED518-0EFB-412A-B219-10B65DAF1125}" srcOrd="4" destOrd="0" presId="urn:microsoft.com/office/officeart/2005/8/layout/hierarchy4"/>
    <dgm:cxn modelId="{2DAC64D2-204F-43DA-83EB-2A07E7E35472}" type="presParOf" srcId="{546ED518-0EFB-412A-B219-10B65DAF1125}" destId="{73028C80-C449-406D-BC90-1516190FA451}" srcOrd="0" destOrd="0" presId="urn:microsoft.com/office/officeart/2005/8/layout/hierarchy4"/>
    <dgm:cxn modelId="{07F799BE-C55C-49EF-9461-DE18726DE368}" type="presParOf" srcId="{546ED518-0EFB-412A-B219-10B65DAF1125}" destId="{7A8C3A64-D67B-4932-A562-EFAD4673A968}" srcOrd="1" destOrd="0" presId="urn:microsoft.com/office/officeart/2005/8/layout/hierarchy4"/>
    <dgm:cxn modelId="{54C7F374-62C0-41E2-A5E7-337286102703}" type="presParOf" srcId="{4481C13C-32C4-4F99-8171-2ABABE2F0A33}" destId="{7A817BD8-74C4-4E72-A9CF-B32500187244}" srcOrd="1" destOrd="0" presId="urn:microsoft.com/office/officeart/2005/8/layout/hierarchy4"/>
    <dgm:cxn modelId="{4B251FC7-B60E-4B8C-8927-22D459A23089}" type="presParOf" srcId="{4481C13C-32C4-4F99-8171-2ABABE2F0A33}" destId="{EF95493A-19B2-4B07-81F5-F28EC7958E30}" srcOrd="2" destOrd="0" presId="urn:microsoft.com/office/officeart/2005/8/layout/hierarchy4"/>
    <dgm:cxn modelId="{B2744361-AFFA-4279-BEF9-E9B75587DAFB}" type="presParOf" srcId="{EF95493A-19B2-4B07-81F5-F28EC7958E30}" destId="{400D34FB-981C-4CB2-BBBE-E37382485F8B}" srcOrd="0" destOrd="0" presId="urn:microsoft.com/office/officeart/2005/8/layout/hierarchy4"/>
    <dgm:cxn modelId="{A2AD9265-07F1-427C-A6AC-D0005A33EA73}" type="presParOf" srcId="{EF95493A-19B2-4B07-81F5-F28EC7958E30}" destId="{274CBDA7-E541-4F49-B6DB-A75A5562413B}" srcOrd="1" destOrd="0" presId="urn:microsoft.com/office/officeart/2005/8/layout/hierarchy4"/>
    <dgm:cxn modelId="{F999ADC3-0258-4A49-9E0C-A9301A656F88}" type="presParOf" srcId="{4481C13C-32C4-4F99-8171-2ABABE2F0A33}" destId="{B2BF3813-0F5F-4AA8-A1AF-85EA11B7B2CA}" srcOrd="3" destOrd="0" presId="urn:microsoft.com/office/officeart/2005/8/layout/hierarchy4"/>
    <dgm:cxn modelId="{7C5773B0-154E-47D5-85E9-B858535F055F}" type="presParOf" srcId="{4481C13C-32C4-4F99-8171-2ABABE2F0A33}" destId="{7FD3D022-8448-48F1-8337-BD50102F8BF9}" srcOrd="4" destOrd="0" presId="urn:microsoft.com/office/officeart/2005/8/layout/hierarchy4"/>
    <dgm:cxn modelId="{09F7A834-BAAF-48BC-808E-00869FDB00BC}" type="presParOf" srcId="{7FD3D022-8448-48F1-8337-BD50102F8BF9}" destId="{3938E797-9387-4715-90CA-1A812659446C}" srcOrd="0" destOrd="0" presId="urn:microsoft.com/office/officeart/2005/8/layout/hierarchy4"/>
    <dgm:cxn modelId="{E275B2FA-E820-48D5-B0C8-3E1873342B14}" type="presParOf" srcId="{7FD3D022-8448-48F1-8337-BD50102F8BF9}" destId="{9847B0D1-BECD-40F3-B86B-46C5FAD92F0D}" srcOrd="1" destOrd="0" presId="urn:microsoft.com/office/officeart/2005/8/layout/hierarchy4"/>
    <dgm:cxn modelId="{39D973E6-9640-44AE-9CEF-57FDF3D3A577}" type="presParOf" srcId="{7FD3D022-8448-48F1-8337-BD50102F8BF9}" destId="{CD259AEF-C9EB-4812-A165-839AA7B3829F}" srcOrd="2" destOrd="0" presId="urn:microsoft.com/office/officeart/2005/8/layout/hierarchy4"/>
    <dgm:cxn modelId="{76196276-BE04-4BE1-A533-79E038414D40}" type="presParOf" srcId="{CD259AEF-C9EB-4812-A165-839AA7B3829F}" destId="{0043B9BA-54B3-4435-8112-3D955E70292F}" srcOrd="0" destOrd="0" presId="urn:microsoft.com/office/officeart/2005/8/layout/hierarchy4"/>
    <dgm:cxn modelId="{67FF0D80-268A-4246-A183-A37F9C97A290}" type="presParOf" srcId="{0043B9BA-54B3-4435-8112-3D955E70292F}" destId="{3603AC00-B516-4B71-8BBF-2290A4C4DCCE}" srcOrd="0" destOrd="0" presId="urn:microsoft.com/office/officeart/2005/8/layout/hierarchy4"/>
    <dgm:cxn modelId="{A10CF280-79DC-4A2C-A8BA-B57E1093F296}" type="presParOf" srcId="{0043B9BA-54B3-4435-8112-3D955E70292F}" destId="{EEBD0576-A3D9-4324-BD1D-41670C2AA16D}" srcOrd="1" destOrd="0" presId="urn:microsoft.com/office/officeart/2005/8/layout/hierarchy4"/>
    <dgm:cxn modelId="{BB8172E8-A7AB-448D-B2B0-1E9C6180ED31}" type="presParOf" srcId="{5C6D7E78-75BC-4394-AEE1-C5519F2E19F3}" destId="{2B4EA9A1-EC10-4C24-A9F9-575CABCF635E}" srcOrd="1" destOrd="0" presId="urn:microsoft.com/office/officeart/2005/8/layout/hierarchy4"/>
    <dgm:cxn modelId="{B83CC408-A883-405E-A093-EC0BC39B40CA}" type="presParOf" srcId="{5C6D7E78-75BC-4394-AEE1-C5519F2E19F3}" destId="{F249C565-844B-472D-BFEE-77BCF8811820}" srcOrd="2" destOrd="0" presId="urn:microsoft.com/office/officeart/2005/8/layout/hierarchy4"/>
    <dgm:cxn modelId="{85C78B81-9D8B-440B-927E-0BBB5A3AD43A}" type="presParOf" srcId="{F249C565-844B-472D-BFEE-77BCF8811820}" destId="{64063246-432F-4292-8A67-A7D0433EF999}" srcOrd="0" destOrd="0" presId="urn:microsoft.com/office/officeart/2005/8/layout/hierarchy4"/>
    <dgm:cxn modelId="{3454AD12-D7BC-4B52-A06B-DC391DB942DD}" type="presParOf" srcId="{F249C565-844B-472D-BFEE-77BCF8811820}" destId="{B126393E-A92E-4670-91A1-62A6CBB15E4B}" srcOrd="1" destOrd="0" presId="urn:microsoft.com/office/officeart/2005/8/layout/hierarchy4"/>
  </dgm:cxnLst>
  <dgm:bg/>
  <dgm:whole/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F2DC6CE-1124-4B32-9060-150926A5B954}" type="doc">
      <dgm:prSet loTypeId="urn:microsoft.com/office/officeart/2005/8/layout/cycle5" loCatId="cycle" qsTypeId="urn:microsoft.com/office/officeart/2005/8/quickstyle/simple1" qsCatId="simple" csTypeId="urn:microsoft.com/office/officeart/2005/8/colors/accent2_1" csCatId="accent2" phldr="1"/>
      <dgm:spPr/>
      <dgm:t>
        <a:bodyPr/>
        <a:lstStyle/>
        <a:p>
          <a:endParaRPr lang="ru-RU"/>
        </a:p>
      </dgm:t>
    </dgm:pt>
    <dgm:pt modelId="{899B81A6-2765-4AD3-AF96-8CC7E6F2D45D}">
      <dgm:prSet phldrT="[Текст]" custT="1"/>
      <dgm:spPr/>
      <dgm:t>
        <a:bodyPr/>
        <a:lstStyle/>
        <a:p>
          <a:r>
            <a:rPr lang="ru-RU" sz="1200" dirty="0">
              <a:latin typeface="Times New Roman" pitchFamily="18" charset="0"/>
              <a:cs typeface="Times New Roman" pitchFamily="18" charset="0"/>
            </a:rPr>
            <a:t>оценка ООП</a:t>
          </a:r>
        </a:p>
      </dgm:t>
    </dgm:pt>
    <dgm:pt modelId="{A7F0889D-9CE7-4A7C-A245-7F382DE01AD7}" type="parTrans" cxnId="{7D68534A-0A35-4F48-AE49-B1D3F2431F52}">
      <dgm:prSet/>
      <dgm:spPr/>
      <dgm:t>
        <a:bodyPr/>
        <a:lstStyle/>
        <a:p>
          <a:endParaRPr lang="ru-RU"/>
        </a:p>
      </dgm:t>
    </dgm:pt>
    <dgm:pt modelId="{9576D2CC-149A-4C09-928B-DD6DC743338E}" type="sibTrans" cxnId="{7D68534A-0A35-4F48-AE49-B1D3F2431F52}">
      <dgm:prSet/>
      <dgm:spPr/>
      <dgm:t>
        <a:bodyPr/>
        <a:lstStyle/>
        <a:p>
          <a:endParaRPr lang="ru-RU"/>
        </a:p>
      </dgm:t>
    </dgm:pt>
    <dgm:pt modelId="{5ADD1F4F-0EB4-4D67-9577-166EF1F2B157}">
      <dgm:prSet phldrT="[Текст]"/>
      <dgm:spPr/>
      <dgm:t>
        <a:bodyPr/>
        <a:lstStyle/>
        <a:p>
          <a:r>
            <a:rPr lang="ru-RU" dirty="0">
              <a:latin typeface="Times New Roman" pitchFamily="18" charset="0"/>
              <a:cs typeface="Times New Roman" pitchFamily="18" charset="0"/>
            </a:rPr>
            <a:t>составление программ обучения, коррекции </a:t>
          </a:r>
        </a:p>
      </dgm:t>
    </dgm:pt>
    <dgm:pt modelId="{278F5FD4-ED06-41CC-9C05-24BAB57B867C}" type="parTrans" cxnId="{378786E3-BC96-4181-A978-B0CA71D9C5E9}">
      <dgm:prSet/>
      <dgm:spPr/>
      <dgm:t>
        <a:bodyPr/>
        <a:lstStyle/>
        <a:p>
          <a:endParaRPr lang="ru-RU"/>
        </a:p>
      </dgm:t>
    </dgm:pt>
    <dgm:pt modelId="{E1365138-3B16-45C3-8B0F-0156720FB905}" type="sibTrans" cxnId="{378786E3-BC96-4181-A978-B0CA71D9C5E9}">
      <dgm:prSet/>
      <dgm:spPr/>
      <dgm:t>
        <a:bodyPr/>
        <a:lstStyle/>
        <a:p>
          <a:endParaRPr lang="ru-RU"/>
        </a:p>
      </dgm:t>
    </dgm:pt>
    <dgm:pt modelId="{BA9E61B9-1883-46C8-A606-2795038FB044}">
      <dgm:prSet phldrT="[Текст]"/>
      <dgm:spPr/>
      <dgm:t>
        <a:bodyPr/>
        <a:lstStyle/>
        <a:p>
          <a:r>
            <a:rPr lang="ru-RU" dirty="0">
              <a:latin typeface="Times New Roman" pitchFamily="18" charset="0"/>
              <a:cs typeface="Times New Roman" pitchFamily="18" charset="0"/>
            </a:rPr>
            <a:t>реализация программ </a:t>
          </a:r>
        </a:p>
      </dgm:t>
    </dgm:pt>
    <dgm:pt modelId="{D15BD915-EA14-466E-97FE-33F7E4D123BD}" type="parTrans" cxnId="{A3848356-5C53-4684-9A7C-BA07DDE48AAA}">
      <dgm:prSet/>
      <dgm:spPr/>
      <dgm:t>
        <a:bodyPr/>
        <a:lstStyle/>
        <a:p>
          <a:endParaRPr lang="ru-RU"/>
        </a:p>
      </dgm:t>
    </dgm:pt>
    <dgm:pt modelId="{7DF4ED2F-9234-486D-AE21-E370F477C980}" type="sibTrans" cxnId="{A3848356-5C53-4684-9A7C-BA07DDE48AAA}">
      <dgm:prSet/>
      <dgm:spPr/>
      <dgm:t>
        <a:bodyPr/>
        <a:lstStyle/>
        <a:p>
          <a:endParaRPr lang="ru-RU"/>
        </a:p>
      </dgm:t>
    </dgm:pt>
    <dgm:pt modelId="{9B8058ED-84BF-40BC-9A57-C350D87CA129}">
      <dgm:prSet phldrT="[Текст]"/>
      <dgm:spPr/>
      <dgm:t>
        <a:bodyPr/>
        <a:lstStyle/>
        <a:p>
          <a:r>
            <a:rPr lang="ru-RU" dirty="0">
              <a:latin typeface="Times New Roman" pitchFamily="18" charset="0"/>
              <a:cs typeface="Times New Roman" pitchFamily="18" charset="0"/>
            </a:rPr>
            <a:t>работа с родителями </a:t>
          </a:r>
        </a:p>
      </dgm:t>
    </dgm:pt>
    <dgm:pt modelId="{C4378DC1-4B86-450C-936C-750BD562613A}" type="parTrans" cxnId="{17D42B16-7D14-4D0D-85FB-5CC98A506FAE}">
      <dgm:prSet/>
      <dgm:spPr/>
      <dgm:t>
        <a:bodyPr/>
        <a:lstStyle/>
        <a:p>
          <a:endParaRPr lang="ru-RU"/>
        </a:p>
      </dgm:t>
    </dgm:pt>
    <dgm:pt modelId="{1277C52A-686B-49F7-B53C-A20ADFD06760}" type="sibTrans" cxnId="{17D42B16-7D14-4D0D-85FB-5CC98A506FAE}">
      <dgm:prSet/>
      <dgm:spPr/>
      <dgm:t>
        <a:bodyPr/>
        <a:lstStyle/>
        <a:p>
          <a:endParaRPr lang="ru-RU"/>
        </a:p>
      </dgm:t>
    </dgm:pt>
    <dgm:pt modelId="{5417A460-6830-41B1-B709-C3B32C807156}">
      <dgm:prSet phldrT="[Текст]"/>
      <dgm:spPr/>
      <dgm:t>
        <a:bodyPr/>
        <a:lstStyle/>
        <a:p>
          <a:r>
            <a:rPr lang="ru-RU" dirty="0">
              <a:latin typeface="Times New Roman" pitchFamily="18" charset="0"/>
              <a:cs typeface="Times New Roman" pitchFamily="18" charset="0"/>
            </a:rPr>
            <a:t>консультирование педагогов </a:t>
          </a:r>
        </a:p>
      </dgm:t>
    </dgm:pt>
    <dgm:pt modelId="{388F4052-0373-4CA9-9229-414C3347C290}" type="parTrans" cxnId="{9B03F07F-8910-4FC6-9C2F-B822F3EE4C64}">
      <dgm:prSet/>
      <dgm:spPr/>
      <dgm:t>
        <a:bodyPr/>
        <a:lstStyle/>
        <a:p>
          <a:endParaRPr lang="ru-RU"/>
        </a:p>
      </dgm:t>
    </dgm:pt>
    <dgm:pt modelId="{27126F23-6832-4F0C-BC0D-8749206C3451}" type="sibTrans" cxnId="{9B03F07F-8910-4FC6-9C2F-B822F3EE4C64}">
      <dgm:prSet/>
      <dgm:spPr/>
      <dgm:t>
        <a:bodyPr/>
        <a:lstStyle/>
        <a:p>
          <a:endParaRPr lang="ru-RU"/>
        </a:p>
      </dgm:t>
    </dgm:pt>
    <dgm:pt modelId="{46648AE1-E899-4B6E-AF83-8CC5A5D0FEB5}" type="pres">
      <dgm:prSet presAssocID="{1F2DC6CE-1124-4B32-9060-150926A5B954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4DE1832F-2253-4492-854E-1D1CEA8A3D0B}" type="pres">
      <dgm:prSet presAssocID="{899B81A6-2765-4AD3-AF96-8CC7E6F2D45D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D9B8A6E-E3F1-40A6-98BD-9D94E77C287D}" type="pres">
      <dgm:prSet presAssocID="{899B81A6-2765-4AD3-AF96-8CC7E6F2D45D}" presName="spNode" presStyleCnt="0"/>
      <dgm:spPr/>
      <dgm:t>
        <a:bodyPr/>
        <a:lstStyle/>
        <a:p>
          <a:endParaRPr lang="ru-RU"/>
        </a:p>
      </dgm:t>
    </dgm:pt>
    <dgm:pt modelId="{99FCF13E-7CB5-4315-B173-C977C0B92092}" type="pres">
      <dgm:prSet presAssocID="{9576D2CC-149A-4C09-928B-DD6DC743338E}" presName="sibTrans" presStyleLbl="sibTrans1D1" presStyleIdx="0" presStyleCnt="5"/>
      <dgm:spPr/>
      <dgm:t>
        <a:bodyPr/>
        <a:lstStyle/>
        <a:p>
          <a:endParaRPr lang="ru-RU"/>
        </a:p>
      </dgm:t>
    </dgm:pt>
    <dgm:pt modelId="{B573C671-F8F3-4C38-878B-0F85F9F66FF6}" type="pres">
      <dgm:prSet presAssocID="{5ADD1F4F-0EB4-4D67-9577-166EF1F2B157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3F54DB5-B1CF-499C-A8E6-4FC5A2719D26}" type="pres">
      <dgm:prSet presAssocID="{5ADD1F4F-0EB4-4D67-9577-166EF1F2B157}" presName="spNode" presStyleCnt="0"/>
      <dgm:spPr/>
      <dgm:t>
        <a:bodyPr/>
        <a:lstStyle/>
        <a:p>
          <a:endParaRPr lang="ru-RU"/>
        </a:p>
      </dgm:t>
    </dgm:pt>
    <dgm:pt modelId="{3FE3A96C-B826-4864-AFE9-F53C64356A15}" type="pres">
      <dgm:prSet presAssocID="{E1365138-3B16-45C3-8B0F-0156720FB905}" presName="sibTrans" presStyleLbl="sibTrans1D1" presStyleIdx="1" presStyleCnt="5"/>
      <dgm:spPr/>
      <dgm:t>
        <a:bodyPr/>
        <a:lstStyle/>
        <a:p>
          <a:endParaRPr lang="ru-RU"/>
        </a:p>
      </dgm:t>
    </dgm:pt>
    <dgm:pt modelId="{A60FF8D7-BE9A-465B-B520-215AB2BCA280}" type="pres">
      <dgm:prSet presAssocID="{BA9E61B9-1883-46C8-A606-2795038FB044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8B4F24D-3237-48BF-9435-6C68EEFEAE75}" type="pres">
      <dgm:prSet presAssocID="{BA9E61B9-1883-46C8-A606-2795038FB044}" presName="spNode" presStyleCnt="0"/>
      <dgm:spPr/>
      <dgm:t>
        <a:bodyPr/>
        <a:lstStyle/>
        <a:p>
          <a:endParaRPr lang="ru-RU"/>
        </a:p>
      </dgm:t>
    </dgm:pt>
    <dgm:pt modelId="{3A63F617-FB6C-48AA-ADA2-ADCD991C1086}" type="pres">
      <dgm:prSet presAssocID="{7DF4ED2F-9234-486D-AE21-E370F477C980}" presName="sibTrans" presStyleLbl="sibTrans1D1" presStyleIdx="2" presStyleCnt="5"/>
      <dgm:spPr/>
      <dgm:t>
        <a:bodyPr/>
        <a:lstStyle/>
        <a:p>
          <a:endParaRPr lang="ru-RU"/>
        </a:p>
      </dgm:t>
    </dgm:pt>
    <dgm:pt modelId="{53131643-909C-43A9-AF71-A58B2D7B805B}" type="pres">
      <dgm:prSet presAssocID="{9B8058ED-84BF-40BC-9A57-C350D87CA129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EEBE0CD-5AA7-4B88-897F-CB99BD696F89}" type="pres">
      <dgm:prSet presAssocID="{9B8058ED-84BF-40BC-9A57-C350D87CA129}" presName="spNode" presStyleCnt="0"/>
      <dgm:spPr/>
      <dgm:t>
        <a:bodyPr/>
        <a:lstStyle/>
        <a:p>
          <a:endParaRPr lang="ru-RU"/>
        </a:p>
      </dgm:t>
    </dgm:pt>
    <dgm:pt modelId="{8B906218-5596-4224-B3F9-E228DC72A6A1}" type="pres">
      <dgm:prSet presAssocID="{1277C52A-686B-49F7-B53C-A20ADFD06760}" presName="sibTrans" presStyleLbl="sibTrans1D1" presStyleIdx="3" presStyleCnt="5"/>
      <dgm:spPr/>
      <dgm:t>
        <a:bodyPr/>
        <a:lstStyle/>
        <a:p>
          <a:endParaRPr lang="ru-RU"/>
        </a:p>
      </dgm:t>
    </dgm:pt>
    <dgm:pt modelId="{6AADEC4B-3EFC-40A3-9C0D-4D75CF027710}" type="pres">
      <dgm:prSet presAssocID="{5417A460-6830-41B1-B709-C3B32C807156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BB4CB96-B27B-4D72-BBF7-FF5630906E58}" type="pres">
      <dgm:prSet presAssocID="{5417A460-6830-41B1-B709-C3B32C807156}" presName="spNode" presStyleCnt="0"/>
      <dgm:spPr/>
      <dgm:t>
        <a:bodyPr/>
        <a:lstStyle/>
        <a:p>
          <a:endParaRPr lang="ru-RU"/>
        </a:p>
      </dgm:t>
    </dgm:pt>
    <dgm:pt modelId="{6E9BB1C4-C68B-4098-9F35-E61C76E6E033}" type="pres">
      <dgm:prSet presAssocID="{27126F23-6832-4F0C-BC0D-8749206C3451}" presName="sibTrans" presStyleLbl="sibTrans1D1" presStyleIdx="4" presStyleCnt="5"/>
      <dgm:spPr/>
      <dgm:t>
        <a:bodyPr/>
        <a:lstStyle/>
        <a:p>
          <a:endParaRPr lang="ru-RU"/>
        </a:p>
      </dgm:t>
    </dgm:pt>
  </dgm:ptLst>
  <dgm:cxnLst>
    <dgm:cxn modelId="{C149A965-22B5-4E0D-B47E-3E5377D67A21}" type="presOf" srcId="{9576D2CC-149A-4C09-928B-DD6DC743338E}" destId="{99FCF13E-7CB5-4315-B173-C977C0B92092}" srcOrd="0" destOrd="0" presId="urn:microsoft.com/office/officeart/2005/8/layout/cycle5"/>
    <dgm:cxn modelId="{17D42B16-7D14-4D0D-85FB-5CC98A506FAE}" srcId="{1F2DC6CE-1124-4B32-9060-150926A5B954}" destId="{9B8058ED-84BF-40BC-9A57-C350D87CA129}" srcOrd="3" destOrd="0" parTransId="{C4378DC1-4B86-450C-936C-750BD562613A}" sibTransId="{1277C52A-686B-49F7-B53C-A20ADFD06760}"/>
    <dgm:cxn modelId="{DBBCC88F-5326-4851-A82B-D8013CF338EE}" type="presOf" srcId="{5417A460-6830-41B1-B709-C3B32C807156}" destId="{6AADEC4B-3EFC-40A3-9C0D-4D75CF027710}" srcOrd="0" destOrd="0" presId="urn:microsoft.com/office/officeart/2005/8/layout/cycle5"/>
    <dgm:cxn modelId="{ED8ADB9E-307F-4303-872E-188268C1C424}" type="presOf" srcId="{27126F23-6832-4F0C-BC0D-8749206C3451}" destId="{6E9BB1C4-C68B-4098-9F35-E61C76E6E033}" srcOrd="0" destOrd="0" presId="urn:microsoft.com/office/officeart/2005/8/layout/cycle5"/>
    <dgm:cxn modelId="{6D99A1B6-CBAE-4CD7-B048-71F56200CA62}" type="presOf" srcId="{1277C52A-686B-49F7-B53C-A20ADFD06760}" destId="{8B906218-5596-4224-B3F9-E228DC72A6A1}" srcOrd="0" destOrd="0" presId="urn:microsoft.com/office/officeart/2005/8/layout/cycle5"/>
    <dgm:cxn modelId="{9B03F07F-8910-4FC6-9C2F-B822F3EE4C64}" srcId="{1F2DC6CE-1124-4B32-9060-150926A5B954}" destId="{5417A460-6830-41B1-B709-C3B32C807156}" srcOrd="4" destOrd="0" parTransId="{388F4052-0373-4CA9-9229-414C3347C290}" sibTransId="{27126F23-6832-4F0C-BC0D-8749206C3451}"/>
    <dgm:cxn modelId="{09638C0E-56CD-46D4-82F4-510654E71E9E}" type="presOf" srcId="{BA9E61B9-1883-46C8-A606-2795038FB044}" destId="{A60FF8D7-BE9A-465B-B520-215AB2BCA280}" srcOrd="0" destOrd="0" presId="urn:microsoft.com/office/officeart/2005/8/layout/cycle5"/>
    <dgm:cxn modelId="{7D68534A-0A35-4F48-AE49-B1D3F2431F52}" srcId="{1F2DC6CE-1124-4B32-9060-150926A5B954}" destId="{899B81A6-2765-4AD3-AF96-8CC7E6F2D45D}" srcOrd="0" destOrd="0" parTransId="{A7F0889D-9CE7-4A7C-A245-7F382DE01AD7}" sibTransId="{9576D2CC-149A-4C09-928B-DD6DC743338E}"/>
    <dgm:cxn modelId="{0FDE4AAB-59AC-4489-97B3-1002C346FED6}" type="presOf" srcId="{5ADD1F4F-0EB4-4D67-9577-166EF1F2B157}" destId="{B573C671-F8F3-4C38-878B-0F85F9F66FF6}" srcOrd="0" destOrd="0" presId="urn:microsoft.com/office/officeart/2005/8/layout/cycle5"/>
    <dgm:cxn modelId="{A3848356-5C53-4684-9A7C-BA07DDE48AAA}" srcId="{1F2DC6CE-1124-4B32-9060-150926A5B954}" destId="{BA9E61B9-1883-46C8-A606-2795038FB044}" srcOrd="2" destOrd="0" parTransId="{D15BD915-EA14-466E-97FE-33F7E4D123BD}" sibTransId="{7DF4ED2F-9234-486D-AE21-E370F477C980}"/>
    <dgm:cxn modelId="{8DB64BDE-EDBB-4BFA-ADD2-0A55F5EBF45A}" type="presOf" srcId="{E1365138-3B16-45C3-8B0F-0156720FB905}" destId="{3FE3A96C-B826-4864-AFE9-F53C64356A15}" srcOrd="0" destOrd="0" presId="urn:microsoft.com/office/officeart/2005/8/layout/cycle5"/>
    <dgm:cxn modelId="{B0BF79E8-1D9A-451C-99D7-2F31F7AE3981}" type="presOf" srcId="{9B8058ED-84BF-40BC-9A57-C350D87CA129}" destId="{53131643-909C-43A9-AF71-A58B2D7B805B}" srcOrd="0" destOrd="0" presId="urn:microsoft.com/office/officeart/2005/8/layout/cycle5"/>
    <dgm:cxn modelId="{3FFCD84E-E0BB-420F-9047-784E2C94F927}" type="presOf" srcId="{7DF4ED2F-9234-486D-AE21-E370F477C980}" destId="{3A63F617-FB6C-48AA-ADA2-ADCD991C1086}" srcOrd="0" destOrd="0" presId="urn:microsoft.com/office/officeart/2005/8/layout/cycle5"/>
    <dgm:cxn modelId="{C631467E-88EE-4E24-BFE3-4D1F62E160A9}" type="presOf" srcId="{1F2DC6CE-1124-4B32-9060-150926A5B954}" destId="{46648AE1-E899-4B6E-AF83-8CC5A5D0FEB5}" srcOrd="0" destOrd="0" presId="urn:microsoft.com/office/officeart/2005/8/layout/cycle5"/>
    <dgm:cxn modelId="{B5D30632-D477-4D19-BFB9-272FC037D4B6}" type="presOf" srcId="{899B81A6-2765-4AD3-AF96-8CC7E6F2D45D}" destId="{4DE1832F-2253-4492-854E-1D1CEA8A3D0B}" srcOrd="0" destOrd="0" presId="urn:microsoft.com/office/officeart/2005/8/layout/cycle5"/>
    <dgm:cxn modelId="{378786E3-BC96-4181-A978-B0CA71D9C5E9}" srcId="{1F2DC6CE-1124-4B32-9060-150926A5B954}" destId="{5ADD1F4F-0EB4-4D67-9577-166EF1F2B157}" srcOrd="1" destOrd="0" parTransId="{278F5FD4-ED06-41CC-9C05-24BAB57B867C}" sibTransId="{E1365138-3B16-45C3-8B0F-0156720FB905}"/>
    <dgm:cxn modelId="{F4E7CF19-DCB3-4978-8E7D-7FC45337C85F}" type="presParOf" srcId="{46648AE1-E899-4B6E-AF83-8CC5A5D0FEB5}" destId="{4DE1832F-2253-4492-854E-1D1CEA8A3D0B}" srcOrd="0" destOrd="0" presId="urn:microsoft.com/office/officeart/2005/8/layout/cycle5"/>
    <dgm:cxn modelId="{777E9F32-9059-49AF-9B90-F4081D148F91}" type="presParOf" srcId="{46648AE1-E899-4B6E-AF83-8CC5A5D0FEB5}" destId="{8D9B8A6E-E3F1-40A6-98BD-9D94E77C287D}" srcOrd="1" destOrd="0" presId="urn:microsoft.com/office/officeart/2005/8/layout/cycle5"/>
    <dgm:cxn modelId="{CCF7D3AE-1C77-4536-BBAA-E306A6E34CBF}" type="presParOf" srcId="{46648AE1-E899-4B6E-AF83-8CC5A5D0FEB5}" destId="{99FCF13E-7CB5-4315-B173-C977C0B92092}" srcOrd="2" destOrd="0" presId="urn:microsoft.com/office/officeart/2005/8/layout/cycle5"/>
    <dgm:cxn modelId="{341CBB68-BABC-46D6-A8EA-B59E944452C6}" type="presParOf" srcId="{46648AE1-E899-4B6E-AF83-8CC5A5D0FEB5}" destId="{B573C671-F8F3-4C38-878B-0F85F9F66FF6}" srcOrd="3" destOrd="0" presId="urn:microsoft.com/office/officeart/2005/8/layout/cycle5"/>
    <dgm:cxn modelId="{D2FDC986-84B7-4165-A79B-BB4F6892E30C}" type="presParOf" srcId="{46648AE1-E899-4B6E-AF83-8CC5A5D0FEB5}" destId="{63F54DB5-B1CF-499C-A8E6-4FC5A2719D26}" srcOrd="4" destOrd="0" presId="urn:microsoft.com/office/officeart/2005/8/layout/cycle5"/>
    <dgm:cxn modelId="{DD90169E-EC80-4CDD-875D-368A26CAD151}" type="presParOf" srcId="{46648AE1-E899-4B6E-AF83-8CC5A5D0FEB5}" destId="{3FE3A96C-B826-4864-AFE9-F53C64356A15}" srcOrd="5" destOrd="0" presId="urn:microsoft.com/office/officeart/2005/8/layout/cycle5"/>
    <dgm:cxn modelId="{165FAC92-91AB-4436-96C9-F3325C45472C}" type="presParOf" srcId="{46648AE1-E899-4B6E-AF83-8CC5A5D0FEB5}" destId="{A60FF8D7-BE9A-465B-B520-215AB2BCA280}" srcOrd="6" destOrd="0" presId="urn:microsoft.com/office/officeart/2005/8/layout/cycle5"/>
    <dgm:cxn modelId="{1CA4D986-3B39-4298-8B8B-6BEED879138E}" type="presParOf" srcId="{46648AE1-E899-4B6E-AF83-8CC5A5D0FEB5}" destId="{E8B4F24D-3237-48BF-9435-6C68EEFEAE75}" srcOrd="7" destOrd="0" presId="urn:microsoft.com/office/officeart/2005/8/layout/cycle5"/>
    <dgm:cxn modelId="{2643CD7B-7CD4-4907-8AC3-96CD89982B56}" type="presParOf" srcId="{46648AE1-E899-4B6E-AF83-8CC5A5D0FEB5}" destId="{3A63F617-FB6C-48AA-ADA2-ADCD991C1086}" srcOrd="8" destOrd="0" presId="urn:microsoft.com/office/officeart/2005/8/layout/cycle5"/>
    <dgm:cxn modelId="{4E3D60CE-B7E7-4F5D-8BDD-C0CFD27817E3}" type="presParOf" srcId="{46648AE1-E899-4B6E-AF83-8CC5A5D0FEB5}" destId="{53131643-909C-43A9-AF71-A58B2D7B805B}" srcOrd="9" destOrd="0" presId="urn:microsoft.com/office/officeart/2005/8/layout/cycle5"/>
    <dgm:cxn modelId="{3B561E9A-45EF-4D48-82B2-8AED2AEDAFEA}" type="presParOf" srcId="{46648AE1-E899-4B6E-AF83-8CC5A5D0FEB5}" destId="{4EEBE0CD-5AA7-4B88-897F-CB99BD696F89}" srcOrd="10" destOrd="0" presId="urn:microsoft.com/office/officeart/2005/8/layout/cycle5"/>
    <dgm:cxn modelId="{41BB8773-C772-47BA-B323-32EFD9B6D43D}" type="presParOf" srcId="{46648AE1-E899-4B6E-AF83-8CC5A5D0FEB5}" destId="{8B906218-5596-4224-B3F9-E228DC72A6A1}" srcOrd="11" destOrd="0" presId="urn:microsoft.com/office/officeart/2005/8/layout/cycle5"/>
    <dgm:cxn modelId="{87207637-4B31-4BFA-ABAB-3C0D676D796F}" type="presParOf" srcId="{46648AE1-E899-4B6E-AF83-8CC5A5D0FEB5}" destId="{6AADEC4B-3EFC-40A3-9C0D-4D75CF027710}" srcOrd="12" destOrd="0" presId="urn:microsoft.com/office/officeart/2005/8/layout/cycle5"/>
    <dgm:cxn modelId="{589C0AB9-642C-41ED-81FA-3699B5DAA705}" type="presParOf" srcId="{46648AE1-E899-4B6E-AF83-8CC5A5D0FEB5}" destId="{BBB4CB96-B27B-4D72-BBF7-FF5630906E58}" srcOrd="13" destOrd="0" presId="urn:microsoft.com/office/officeart/2005/8/layout/cycle5"/>
    <dgm:cxn modelId="{7A99D036-3081-4AAA-954D-180E0D3EE45F}" type="presParOf" srcId="{46648AE1-E899-4B6E-AF83-8CC5A5D0FEB5}" destId="{6E9BB1C4-C68B-4098-9F35-E61C76E6E033}" srcOrd="14" destOrd="0" presId="urn:microsoft.com/office/officeart/2005/8/layout/cycle5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4">
  <dgm:title val=""/>
  <dgm:desc val=""/>
  <dgm:catLst>
    <dgm:cat type="hierarchy" pri="4000"/>
    <dgm:cat type="list" pri="24000"/>
    <dgm:cat type="relationship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t"/>
              </dgm:alg>
            </dgm:if>
            <dgm:else name="Name10">
              <dgm:alg type="lin">
                <dgm:param type="linDir" val="fromR"/>
                <dgm:param type="nodeVertAlign" val="t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T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t"/>
                    </dgm:alg>
                  </dgm:if>
                  <dgm:else name="Name17">
                    <dgm:alg type="lin">
                      <dgm:param type="linDir" val="fromR"/>
                      <dgm:param type="nodeVertAlign" val="t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T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t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t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T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t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t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ycle5">
  <dgm:title val=""/>
  <dgm:desc val=""/>
  <dgm:catLst>
    <dgm:cat type="cycle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fact="-1"/>
          <dgm:constr type="diam" for="ch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2"/>
                <dgm:constr type="endPad" refType="connDist" fact="0.2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FB779-270B-4192-84BA-A697F48306DC}" type="datetimeFigureOut">
              <a:rPr lang="ru-RU" smtClean="0"/>
              <a:pPr/>
              <a:t>11.04.2025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DC19C-03DA-4066-9FF7-D0BF1BC6D6F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610799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FB779-270B-4192-84BA-A697F48306DC}" type="datetimeFigureOut">
              <a:rPr lang="ru-RU" smtClean="0"/>
              <a:pPr/>
              <a:t>11.04.2025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DC19C-03DA-4066-9FF7-D0BF1BC6D6F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0657274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FB779-270B-4192-84BA-A697F48306DC}" type="datetimeFigureOut">
              <a:rPr lang="ru-RU" smtClean="0"/>
              <a:pPr/>
              <a:t>11.04.2025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DC19C-03DA-4066-9FF7-D0BF1BC6D6F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8122617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FB779-270B-4192-84BA-A697F48306DC}" type="datetimeFigureOut">
              <a:rPr lang="ru-RU" smtClean="0"/>
              <a:pPr/>
              <a:t>11.04.2025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DC19C-03DA-4066-9FF7-D0BF1BC6D6F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7037117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FB779-270B-4192-84BA-A697F48306DC}" type="datetimeFigureOut">
              <a:rPr lang="ru-RU" smtClean="0"/>
              <a:pPr/>
              <a:t>11.04.2025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DC19C-03DA-4066-9FF7-D0BF1BC6D6F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40763698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FB779-270B-4192-84BA-A697F48306DC}" type="datetimeFigureOut">
              <a:rPr lang="ru-RU" smtClean="0"/>
              <a:pPr/>
              <a:t>11.04.2025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DC19C-03DA-4066-9FF7-D0BF1BC6D6F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6257622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FB779-270B-4192-84BA-A697F48306DC}" type="datetimeFigureOut">
              <a:rPr lang="ru-RU" smtClean="0"/>
              <a:pPr/>
              <a:t>11.04.2025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DC19C-03DA-4066-9FF7-D0BF1BC6D6F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880027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FB779-270B-4192-84BA-A697F48306DC}" type="datetimeFigureOut">
              <a:rPr lang="ru-RU" smtClean="0"/>
              <a:pPr/>
              <a:t>11.04.2025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DC19C-03DA-4066-9FF7-D0BF1BC6D6F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2953355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FB779-270B-4192-84BA-A697F48306DC}" type="datetimeFigureOut">
              <a:rPr lang="ru-RU" smtClean="0"/>
              <a:pPr/>
              <a:t>11.04.2025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DC19C-03DA-4066-9FF7-D0BF1BC6D6F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9887541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FB779-270B-4192-84BA-A697F48306DC}" type="datetimeFigureOut">
              <a:rPr lang="ru-RU" smtClean="0"/>
              <a:pPr/>
              <a:t>11.04.2025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DC19C-03DA-4066-9FF7-D0BF1BC6D6F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6656952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FB779-270B-4192-84BA-A697F48306DC}" type="datetimeFigureOut">
              <a:rPr lang="ru-RU" smtClean="0"/>
              <a:pPr/>
              <a:t>11.04.2025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DC19C-03DA-4066-9FF7-D0BF1BC6D6F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1341692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2FFB779-270B-4192-84BA-A697F48306DC}" type="datetimeFigureOut">
              <a:rPr lang="ru-RU" smtClean="0"/>
              <a:pPr/>
              <a:t>11.04.2025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85DC19C-03DA-4066-9FF7-D0BF1BC6D6F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1549794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9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9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="" xmlns:a16="http://schemas.microsoft.com/office/drawing/2014/main" id="{D278ADA9-6383-4BDD-80D2-8899A402687B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="" xmlns:a16="http://schemas.microsoft.com/office/drawing/2014/main" id="{484B7147-B0F6-40ED-B5A2-FF72BC8198B6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="" xmlns:a16="http://schemas.microsoft.com/office/drawing/2014/main" id="{B36D2DE0-0628-4A9A-A59D-7BA8B5EB3022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>
            <a:extLst>
              <a:ext uri="{FF2B5EF4-FFF2-40B4-BE49-F238E27FC236}">
                <a16:creationId xmlns="" xmlns:a16="http://schemas.microsoft.com/office/drawing/2014/main" id="{48E405C9-94BE-41DA-928C-DEC9A8550E9F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2815929" y="148929"/>
            <a:ext cx="6560142" cy="6560142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315031" y="1380754"/>
            <a:ext cx="5561938" cy="2513516"/>
          </a:xfrm>
        </p:spPr>
        <p:txBody>
          <a:bodyPr>
            <a:normAutofit fontScale="90000"/>
          </a:bodyPr>
          <a:lstStyle/>
          <a:p>
            <a:r>
              <a:rPr lang="ru-RU" sz="2800" dirty="0">
                <a:latin typeface="Times New Roman"/>
                <a:cs typeface="Times New Roman"/>
              </a:rPr>
              <a:t/>
            </a:r>
            <a:br>
              <a:rPr lang="ru-RU" sz="2800" dirty="0">
                <a:latin typeface="Times New Roman"/>
                <a:cs typeface="Times New Roman"/>
              </a:rPr>
            </a:br>
            <a:r>
              <a:rPr lang="ru-RU" sz="2800" dirty="0">
                <a:latin typeface="Times New Roman"/>
                <a:cs typeface="Times New Roman"/>
              </a:rPr>
              <a:t/>
            </a:r>
            <a:br>
              <a:rPr lang="ru-RU" sz="2800" dirty="0">
                <a:latin typeface="Times New Roman"/>
                <a:cs typeface="Times New Roman"/>
              </a:rPr>
            </a:br>
            <a:r>
              <a:rPr lang="ru-RU" sz="2800" dirty="0">
                <a:latin typeface="Times New Roman"/>
                <a:cs typeface="Times New Roman"/>
              </a:rPr>
              <a:t/>
            </a:r>
            <a:br>
              <a:rPr lang="ru-RU" sz="2800" dirty="0">
                <a:latin typeface="Times New Roman"/>
                <a:cs typeface="Times New Roman"/>
              </a:rPr>
            </a:br>
            <a:r>
              <a:rPr lang="ru-RU" sz="2800" dirty="0">
                <a:latin typeface="Times New Roman"/>
                <a:cs typeface="Times New Roman"/>
              </a:rPr>
              <a:t>Организационно-процессуальные аспекты  деятельности службы психолого-педагогического сопровождения»</a:t>
            </a:r>
          </a:p>
          <a:p>
            <a:r>
              <a:rPr lang="ru-RU" sz="2800" u="sng" dirty="0">
                <a:latin typeface="Times New Roman"/>
                <a:cs typeface="Times New Roman"/>
              </a:rPr>
              <a:t>мастер-класс</a:t>
            </a:r>
            <a:endParaRPr lang="ru-RU" sz="2800" dirty="0">
              <a:latin typeface="Times New Roman"/>
              <a:cs typeface="Times New Roman"/>
            </a:endParaRPr>
          </a:p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315031" y="4076802"/>
            <a:ext cx="5561938" cy="1534587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Педагог-психолог, педагог-мастер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КарОПМПК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Бакмаганбетова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Бахытгуль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Нуртаевна</a:t>
            </a:r>
          </a:p>
        </p:txBody>
      </p:sp>
      <p:sp>
        <p:nvSpPr>
          <p:cNvPr id="16" name="Arc 15">
            <a:extLst>
              <a:ext uri="{FF2B5EF4-FFF2-40B4-BE49-F238E27FC236}">
                <a16:creationId xmlns="" xmlns:a16="http://schemas.microsoft.com/office/drawing/2014/main" id="{D2091A72-D5BB-42AC-8FD3-F7747D90861E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 rot="9222429" flipV="1">
            <a:off x="2494119" y="6170"/>
            <a:ext cx="6816262" cy="6816262"/>
          </a:xfrm>
          <a:prstGeom prst="arc">
            <a:avLst>
              <a:gd name="adj1" fmla="val 16200000"/>
              <a:gd name="adj2" fmla="val 20093138"/>
            </a:avLst>
          </a:prstGeom>
          <a:ln w="127000" cap="rnd">
            <a:solidFill>
              <a:schemeClr val="accent4">
                <a:alpha val="9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Oval 17">
            <a:extLst>
              <a:ext uri="{FF2B5EF4-FFF2-40B4-BE49-F238E27FC236}">
                <a16:creationId xmlns="" xmlns:a16="http://schemas.microsoft.com/office/drawing/2014/main" id="{6ED12BFC-A737-46AF-8411-481112D54B0C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8200995" y="5310973"/>
            <a:ext cx="705948" cy="686798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3516515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="" xmlns:a16="http://schemas.microsoft.com/office/drawing/2014/main" id="{F5C04AC9-B890-4803-1BF1-79D6ABDCCB9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5" name="Rectangle 7">
            <a:extLst>
              <a:ext uri="{FF2B5EF4-FFF2-40B4-BE49-F238E27FC236}">
                <a16:creationId xmlns="" xmlns:a16="http://schemas.microsoft.com/office/drawing/2014/main" id="{55EEFB06-B508-4518-3203-D6B9680ECA3E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Oval 9">
            <a:extLst>
              <a:ext uri="{FF2B5EF4-FFF2-40B4-BE49-F238E27FC236}">
                <a16:creationId xmlns="" xmlns:a16="http://schemas.microsoft.com/office/drawing/2014/main" id="{9B1A08E3-4B79-ACCE-BF17-E6F9B9EEAEF4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707393" y="847600"/>
            <a:ext cx="4619938" cy="4619938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EC132A2B-46B8-66A9-7C9A-4B82B72C67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89278" y="1233241"/>
            <a:ext cx="3240506" cy="4064628"/>
          </a:xfrm>
        </p:spPr>
        <p:txBody>
          <a:bodyPr>
            <a:normAutofit/>
          </a:bodyPr>
          <a:lstStyle/>
          <a:p>
            <a:r>
              <a:rPr lang="ru-RU" i="1" dirty="0">
                <a:latin typeface="Times New Roman"/>
                <a:cs typeface="Times New Roman"/>
              </a:rPr>
              <a:t>Выполнено в  мастер-классе</a:t>
            </a:r>
          </a:p>
        </p:txBody>
      </p:sp>
      <p:sp>
        <p:nvSpPr>
          <p:cNvPr id="19" name="Freeform: Shape 11">
            <a:extLst>
              <a:ext uri="{FF2B5EF4-FFF2-40B4-BE49-F238E27FC236}">
                <a16:creationId xmlns="" xmlns:a16="http://schemas.microsoft.com/office/drawing/2014/main" id="{3784F2BF-5466-B6AD-E182-F8238F5E01D8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 flipH="1">
            <a:off x="530529" y="0"/>
            <a:ext cx="1155142" cy="591009"/>
          </a:xfrm>
          <a:custGeom>
            <a:avLst/>
            <a:gdLst>
              <a:gd name="connsiteX0" fmla="*/ 1355 w 1155142"/>
              <a:gd name="connsiteY0" fmla="*/ 0 h 591009"/>
              <a:gd name="connsiteX1" fmla="*/ 1153787 w 1155142"/>
              <a:gd name="connsiteY1" fmla="*/ 0 h 591009"/>
              <a:gd name="connsiteX2" fmla="*/ 1155142 w 1155142"/>
              <a:gd name="connsiteY2" fmla="*/ 13438 h 591009"/>
              <a:gd name="connsiteX3" fmla="*/ 577571 w 1155142"/>
              <a:gd name="connsiteY3" fmla="*/ 591009 h 591009"/>
              <a:gd name="connsiteX4" fmla="*/ 0 w 1155142"/>
              <a:gd name="connsiteY4" fmla="*/ 13438 h 5910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55142" h="591009">
                <a:moveTo>
                  <a:pt x="1355" y="0"/>
                </a:moveTo>
                <a:lnTo>
                  <a:pt x="1153787" y="0"/>
                </a:lnTo>
                <a:lnTo>
                  <a:pt x="1155142" y="13438"/>
                </a:lnTo>
                <a:cubicBezTo>
                  <a:pt x="1155142" y="332422"/>
                  <a:pt x="896555" y="591009"/>
                  <a:pt x="577571" y="591009"/>
                </a:cubicBezTo>
                <a:cubicBezTo>
                  <a:pt x="258587" y="591009"/>
                  <a:pt x="0" y="332422"/>
                  <a:pt x="0" y="13438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4" name="Freeform: Shape 13">
            <a:extLst>
              <a:ext uri="{FF2B5EF4-FFF2-40B4-BE49-F238E27FC236}">
                <a16:creationId xmlns="" xmlns:a16="http://schemas.microsoft.com/office/drawing/2014/main" id="{89A19542-F4E6-C632-53D6-28C7EC061C89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 flipH="1">
            <a:off x="3961511" y="-1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6" name="Freeform: Shape 15">
            <a:extLst>
              <a:ext uri="{FF2B5EF4-FFF2-40B4-BE49-F238E27FC236}">
                <a16:creationId xmlns="" xmlns:a16="http://schemas.microsoft.com/office/drawing/2014/main" id="{E2164069-B5B2-1506-EBFD-57E4162DE0E8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 flipH="1">
            <a:off x="0" y="2936831"/>
            <a:ext cx="159741" cy="552996"/>
          </a:xfrm>
          <a:custGeom>
            <a:avLst/>
            <a:gdLst>
              <a:gd name="connsiteX0" fmla="*/ 159741 w 159741"/>
              <a:gd name="connsiteY0" fmla="*/ 0 h 552996"/>
              <a:gd name="connsiteX1" fmla="*/ 159741 w 159741"/>
              <a:gd name="connsiteY1" fmla="*/ 552996 h 552996"/>
              <a:gd name="connsiteX2" fmla="*/ 141849 w 159741"/>
              <a:gd name="connsiteY2" fmla="*/ 543285 h 552996"/>
              <a:gd name="connsiteX3" fmla="*/ 0 w 159741"/>
              <a:gd name="connsiteY3" fmla="*/ 276498 h 552996"/>
              <a:gd name="connsiteX4" fmla="*/ 141849 w 159741"/>
              <a:gd name="connsiteY4" fmla="*/ 9711 h 5529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9741" h="552996">
                <a:moveTo>
                  <a:pt x="159741" y="0"/>
                </a:moveTo>
                <a:lnTo>
                  <a:pt x="159741" y="552996"/>
                </a:lnTo>
                <a:lnTo>
                  <a:pt x="141849" y="543285"/>
                </a:lnTo>
                <a:cubicBezTo>
                  <a:pt x="56268" y="485467"/>
                  <a:pt x="0" y="387554"/>
                  <a:pt x="0" y="276498"/>
                </a:cubicBezTo>
                <a:cubicBezTo>
                  <a:pt x="0" y="165443"/>
                  <a:pt x="56268" y="67529"/>
                  <a:pt x="141849" y="9711"/>
                </a:cubicBezTo>
                <a:close/>
              </a:path>
            </a:pathLst>
          </a:custGeom>
          <a:solidFill>
            <a:schemeClr val="accent4"/>
          </a:solidFill>
          <a:ln w="1270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18C9A981-14B3-0B65-6A00-2AD4E313B8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0" y="835257"/>
            <a:ext cx="5257799" cy="5464444"/>
          </a:xfrm>
        </p:spPr>
        <p:txBody>
          <a:bodyPr anchor="t">
            <a:normAutofit/>
          </a:bodyPr>
          <a:lstStyle/>
          <a:p>
            <a:pPr marL="0" indent="0">
              <a:buNone/>
            </a:pPr>
            <a:endParaRPr lang="ru-RU" sz="2400" dirty="0">
              <a:latin typeface="Times New Roman"/>
              <a:cs typeface="Times New Roman"/>
            </a:endParaRPr>
          </a:p>
          <a:p>
            <a:pPr marL="0" indent="0">
              <a:buNone/>
            </a:pPr>
            <a:endParaRPr lang="ru-RU" sz="2400" dirty="0">
              <a:latin typeface="Times New Roman"/>
              <a:cs typeface="Times New Roman"/>
            </a:endParaRPr>
          </a:p>
          <a:p>
            <a:pPr marL="0" indent="0">
              <a:buNone/>
            </a:pPr>
            <a:r>
              <a:rPr lang="ru-RU" sz="3600" dirty="0">
                <a:latin typeface="Times New Roman"/>
                <a:cs typeface="Times New Roman"/>
              </a:rPr>
              <a:t>Знакомство со статистикой по детям с ОВР</a:t>
            </a:r>
            <a:endParaRPr lang="ru-RU" sz="3600"/>
          </a:p>
          <a:p>
            <a:pPr marL="0" indent="0">
              <a:buNone/>
            </a:pPr>
            <a:endParaRPr lang="ru-RU"/>
          </a:p>
          <a:p>
            <a:pPr marL="0" indent="0">
              <a:buNone/>
            </a:pPr>
            <a:endParaRPr lang="ru-RU" dirty="0">
              <a:latin typeface="Times New Roman"/>
              <a:cs typeface="Times New Roman"/>
            </a:endParaRPr>
          </a:p>
          <a:p>
            <a:pPr marL="514350" indent="-514350">
              <a:buAutoNum type="arabicPeriod"/>
            </a:pPr>
            <a:endParaRPr lang="ru-RU" dirty="0"/>
          </a:p>
          <a:p>
            <a:pPr marL="514350" indent="-514350">
              <a:buAutoNum type="arabicPeriod"/>
            </a:pPr>
            <a:endParaRPr lang="ru-RU" dirty="0"/>
          </a:p>
          <a:p>
            <a:pPr marL="514350" indent="-514350">
              <a:buAutoNum type="arabicPeriod"/>
            </a:pPr>
            <a:endParaRPr lang="ru-RU" dirty="0"/>
          </a:p>
          <a:p>
            <a:pPr marL="514350" indent="-514350">
              <a:buAutoNum type="arabicPeriod"/>
            </a:pPr>
            <a:endParaRPr lang="ru-RU" dirty="0"/>
          </a:p>
          <a:p>
            <a:pPr marL="514350" indent="-514350">
              <a:buAutoNum type="arabicPeriod"/>
            </a:pPr>
            <a:endParaRPr lang="ru-RU" dirty="0"/>
          </a:p>
        </p:txBody>
      </p:sp>
      <p:sp>
        <p:nvSpPr>
          <p:cNvPr id="18" name="Freeform: Shape 17">
            <a:extLst>
              <a:ext uri="{FF2B5EF4-FFF2-40B4-BE49-F238E27FC236}">
                <a16:creationId xmlns="" xmlns:a16="http://schemas.microsoft.com/office/drawing/2014/main" id="{3B0E96CB-8E95-7FAD-078D-12A15F8A9E70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 flipH="1">
            <a:off x="0" y="5835649"/>
            <a:ext cx="1548180" cy="1022351"/>
          </a:xfrm>
          <a:custGeom>
            <a:avLst/>
            <a:gdLst>
              <a:gd name="connsiteX0" fmla="*/ 61913 w 1548180"/>
              <a:gd name="connsiteY0" fmla="*/ 0 h 1022351"/>
              <a:gd name="connsiteX1" fmla="*/ 1548180 w 1548180"/>
              <a:gd name="connsiteY1" fmla="*/ 0 h 1022351"/>
              <a:gd name="connsiteX2" fmla="*/ 1548180 w 1548180"/>
              <a:gd name="connsiteY2" fmla="*/ 123825 h 1022351"/>
              <a:gd name="connsiteX3" fmla="*/ 123825 w 1548180"/>
              <a:gd name="connsiteY3" fmla="*/ 123825 h 1022351"/>
              <a:gd name="connsiteX4" fmla="*/ 123825 w 1548180"/>
              <a:gd name="connsiteY4" fmla="*/ 1022351 h 1022351"/>
              <a:gd name="connsiteX5" fmla="*/ 0 w 1548180"/>
              <a:gd name="connsiteY5" fmla="*/ 1022351 h 1022351"/>
              <a:gd name="connsiteX6" fmla="*/ 0 w 1548180"/>
              <a:gd name="connsiteY6" fmla="*/ 61913 h 1022351"/>
              <a:gd name="connsiteX7" fmla="*/ 61913 w 1548180"/>
              <a:gd name="connsiteY7" fmla="*/ 0 h 10223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548180" h="1022351">
                <a:moveTo>
                  <a:pt x="61913" y="0"/>
                </a:moveTo>
                <a:lnTo>
                  <a:pt x="1548180" y="0"/>
                </a:lnTo>
                <a:lnTo>
                  <a:pt x="1548180" y="123825"/>
                </a:lnTo>
                <a:lnTo>
                  <a:pt x="123825" y="123825"/>
                </a:lnTo>
                <a:lnTo>
                  <a:pt x="123825" y="1022351"/>
                </a:lnTo>
                <a:lnTo>
                  <a:pt x="0" y="1022351"/>
                </a:lnTo>
                <a:lnTo>
                  <a:pt x="0" y="61913"/>
                </a:lnTo>
                <a:cubicBezTo>
                  <a:pt x="0" y="27719"/>
                  <a:pt x="27719" y="0"/>
                  <a:pt x="61913" y="0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0" name="Freeform: Shape 19">
            <a:extLst>
              <a:ext uri="{FF2B5EF4-FFF2-40B4-BE49-F238E27FC236}">
                <a16:creationId xmlns="" xmlns:a16="http://schemas.microsoft.com/office/drawing/2014/main" id="{CB8F7EA8-90FD-743B-A391-E499D33239A4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 flipH="1">
            <a:off x="3405056" y="5717905"/>
            <a:ext cx="1771609" cy="1140095"/>
          </a:xfrm>
          <a:custGeom>
            <a:avLst/>
            <a:gdLst>
              <a:gd name="connsiteX0" fmla="*/ 1561721 w 1771609"/>
              <a:gd name="connsiteY0" fmla="*/ 763041 h 1140095"/>
              <a:gd name="connsiteX1" fmla="*/ 1623024 w 1771609"/>
              <a:gd name="connsiteY1" fmla="*/ 792810 h 1140095"/>
              <a:gd name="connsiteX2" fmla="*/ 1711735 w 1771609"/>
              <a:gd name="connsiteY2" fmla="*/ 970132 h 1140095"/>
              <a:gd name="connsiteX3" fmla="*/ 1771609 w 1771609"/>
              <a:gd name="connsiteY3" fmla="*/ 1140095 h 1140095"/>
              <a:gd name="connsiteX4" fmla="*/ 1637225 w 1771609"/>
              <a:gd name="connsiteY4" fmla="*/ 1140095 h 1140095"/>
              <a:gd name="connsiteX5" fmla="*/ 1594820 w 1771609"/>
              <a:gd name="connsiteY5" fmla="*/ 1019711 h 1140095"/>
              <a:gd name="connsiteX6" fmla="*/ 1513200 w 1771609"/>
              <a:gd name="connsiteY6" fmla="*/ 856627 h 1140095"/>
              <a:gd name="connsiteX7" fmla="*/ 1538499 w 1771609"/>
              <a:gd name="connsiteY7" fmla="*/ 770415 h 1140095"/>
              <a:gd name="connsiteX8" fmla="*/ 1561721 w 1771609"/>
              <a:gd name="connsiteY8" fmla="*/ 763041 h 1140095"/>
              <a:gd name="connsiteX9" fmla="*/ 933455 w 1771609"/>
              <a:gd name="connsiteY9" fmla="*/ 161309 h 1140095"/>
              <a:gd name="connsiteX10" fmla="*/ 957797 w 1771609"/>
              <a:gd name="connsiteY10" fmla="*/ 167970 h 1140095"/>
              <a:gd name="connsiteX11" fmla="*/ 1286982 w 1771609"/>
              <a:gd name="connsiteY11" fmla="*/ 387616 h 1140095"/>
              <a:gd name="connsiteX12" fmla="*/ 1293725 w 1771609"/>
              <a:gd name="connsiteY12" fmla="*/ 477075 h 1140095"/>
              <a:gd name="connsiteX13" fmla="*/ 1245453 w 1771609"/>
              <a:gd name="connsiteY13" fmla="*/ 499154 h 1140095"/>
              <a:gd name="connsiteX14" fmla="*/ 1245167 w 1771609"/>
              <a:gd name="connsiteY14" fmla="*/ 499154 h 1140095"/>
              <a:gd name="connsiteX15" fmla="*/ 1203638 w 1771609"/>
              <a:gd name="connsiteY15" fmla="*/ 484104 h 1140095"/>
              <a:gd name="connsiteX16" fmla="*/ 900647 w 1771609"/>
              <a:gd name="connsiteY16" fmla="*/ 281508 h 1140095"/>
              <a:gd name="connsiteX17" fmla="*/ 872454 w 1771609"/>
              <a:gd name="connsiteY17" fmla="*/ 196164 h 1140095"/>
              <a:gd name="connsiteX18" fmla="*/ 933455 w 1771609"/>
              <a:gd name="connsiteY18" fmla="*/ 161309 h 1140095"/>
              <a:gd name="connsiteX19" fmla="*/ 256260 w 1771609"/>
              <a:gd name="connsiteY19" fmla="*/ 29 h 1140095"/>
              <a:gd name="connsiteX20" fmla="*/ 454020 w 1771609"/>
              <a:gd name="connsiteY20" fmla="*/ 13474 h 1140095"/>
              <a:gd name="connsiteX21" fmla="*/ 509236 w 1771609"/>
              <a:gd name="connsiteY21" fmla="*/ 84182 h 1140095"/>
              <a:gd name="connsiteX22" fmla="*/ 445829 w 1771609"/>
              <a:gd name="connsiteY22" fmla="*/ 139871 h 1140095"/>
              <a:gd name="connsiteX23" fmla="*/ 437447 w 1771609"/>
              <a:gd name="connsiteY23" fmla="*/ 139395 h 1140095"/>
              <a:gd name="connsiteX24" fmla="*/ 73211 w 1771609"/>
              <a:gd name="connsiteY24" fmla="*/ 137204 h 1140095"/>
              <a:gd name="connsiteX25" fmla="*/ 749 w 1771609"/>
              <a:gd name="connsiteY25" fmla="*/ 84082 h 1140095"/>
              <a:gd name="connsiteX26" fmla="*/ 53871 w 1771609"/>
              <a:gd name="connsiteY26" fmla="*/ 11621 h 1140095"/>
              <a:gd name="connsiteX27" fmla="*/ 58352 w 1771609"/>
              <a:gd name="connsiteY27" fmla="*/ 11093 h 1140095"/>
              <a:gd name="connsiteX28" fmla="*/ 256260 w 1771609"/>
              <a:gd name="connsiteY28" fmla="*/ 29 h 11400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</a:cxnLst>
            <a:rect l="l" t="t" r="r" b="b"/>
            <a:pathLst>
              <a:path w="1771609" h="1140095">
                <a:moveTo>
                  <a:pt x="1561721" y="763041"/>
                </a:moveTo>
                <a:cubicBezTo>
                  <a:pt x="1585506" y="760324"/>
                  <a:pt x="1609722" y="771249"/>
                  <a:pt x="1623024" y="792810"/>
                </a:cubicBezTo>
                <a:cubicBezTo>
                  <a:pt x="1656300" y="850065"/>
                  <a:pt x="1685920" y="909291"/>
                  <a:pt x="1711735" y="970132"/>
                </a:cubicBezTo>
                <a:lnTo>
                  <a:pt x="1771609" y="1140095"/>
                </a:lnTo>
                <a:lnTo>
                  <a:pt x="1637225" y="1140095"/>
                </a:lnTo>
                <a:lnTo>
                  <a:pt x="1594820" y="1019711"/>
                </a:lnTo>
                <a:cubicBezTo>
                  <a:pt x="1571072" y="963753"/>
                  <a:pt x="1543818" y="909282"/>
                  <a:pt x="1513200" y="856627"/>
                </a:cubicBezTo>
                <a:cubicBezTo>
                  <a:pt x="1496379" y="825834"/>
                  <a:pt x="1507704" y="787236"/>
                  <a:pt x="1538499" y="770415"/>
                </a:cubicBezTo>
                <a:cubicBezTo>
                  <a:pt x="1545912" y="766367"/>
                  <a:pt x="1553792" y="763946"/>
                  <a:pt x="1561721" y="763041"/>
                </a:cubicBezTo>
                <a:close/>
                <a:moveTo>
                  <a:pt x="933455" y="161309"/>
                </a:moveTo>
                <a:cubicBezTo>
                  <a:pt x="941693" y="161855"/>
                  <a:pt x="949959" y="164025"/>
                  <a:pt x="957797" y="167970"/>
                </a:cubicBezTo>
                <a:cubicBezTo>
                  <a:pt x="1076184" y="227289"/>
                  <a:pt x="1186759" y="301068"/>
                  <a:pt x="1286982" y="387616"/>
                </a:cubicBezTo>
                <a:cubicBezTo>
                  <a:pt x="1313547" y="410457"/>
                  <a:pt x="1316566" y="450510"/>
                  <a:pt x="1293725" y="477075"/>
                </a:cubicBezTo>
                <a:cubicBezTo>
                  <a:pt x="1281638" y="491137"/>
                  <a:pt x="1263998" y="499204"/>
                  <a:pt x="1245453" y="499154"/>
                </a:cubicBezTo>
                <a:lnTo>
                  <a:pt x="1245167" y="499154"/>
                </a:lnTo>
                <a:cubicBezTo>
                  <a:pt x="1229965" y="499301"/>
                  <a:pt x="1215220" y="493956"/>
                  <a:pt x="1203638" y="484104"/>
                </a:cubicBezTo>
                <a:cubicBezTo>
                  <a:pt x="1111407" y="404300"/>
                  <a:pt x="1009633" y="336248"/>
                  <a:pt x="900647" y="281508"/>
                </a:cubicBezTo>
                <a:cubicBezTo>
                  <a:pt x="869295" y="265726"/>
                  <a:pt x="856672" y="227516"/>
                  <a:pt x="872454" y="196164"/>
                </a:cubicBezTo>
                <a:cubicBezTo>
                  <a:pt x="884290" y="172650"/>
                  <a:pt x="908742" y="159670"/>
                  <a:pt x="933455" y="161309"/>
                </a:cubicBezTo>
                <a:close/>
                <a:moveTo>
                  <a:pt x="256260" y="29"/>
                </a:moveTo>
                <a:cubicBezTo>
                  <a:pt x="322331" y="427"/>
                  <a:pt x="388378" y="4909"/>
                  <a:pt x="454020" y="13474"/>
                </a:cubicBezTo>
                <a:cubicBezTo>
                  <a:pt x="488793" y="17752"/>
                  <a:pt x="513514" y="49409"/>
                  <a:pt x="509236" y="84182"/>
                </a:cubicBezTo>
                <a:cubicBezTo>
                  <a:pt x="505303" y="116151"/>
                  <a:pt x="478038" y="140098"/>
                  <a:pt x="445829" y="139871"/>
                </a:cubicBezTo>
                <a:cubicBezTo>
                  <a:pt x="443027" y="139899"/>
                  <a:pt x="440227" y="139740"/>
                  <a:pt x="437447" y="139395"/>
                </a:cubicBezTo>
                <a:cubicBezTo>
                  <a:pt x="316592" y="123615"/>
                  <a:pt x="194247" y="122878"/>
                  <a:pt x="73211" y="137204"/>
                </a:cubicBezTo>
                <a:cubicBezTo>
                  <a:pt x="38532" y="142545"/>
                  <a:pt x="6090" y="118762"/>
                  <a:pt x="749" y="84082"/>
                </a:cubicBezTo>
                <a:cubicBezTo>
                  <a:pt x="-4591" y="49403"/>
                  <a:pt x="19192" y="16961"/>
                  <a:pt x="53871" y="11621"/>
                </a:cubicBezTo>
                <a:cubicBezTo>
                  <a:pt x="55358" y="11392"/>
                  <a:pt x="56852" y="11216"/>
                  <a:pt x="58352" y="11093"/>
                </a:cubicBezTo>
                <a:cubicBezTo>
                  <a:pt x="124093" y="3319"/>
                  <a:pt x="190189" y="-369"/>
                  <a:pt x="256260" y="29"/>
                </a:cubicBezTo>
                <a:close/>
              </a:path>
            </a:pathLst>
          </a:custGeom>
          <a:solidFill>
            <a:schemeClr val="accent4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2" name="Freeform: Shape 21">
            <a:extLst>
              <a:ext uri="{FF2B5EF4-FFF2-40B4-BE49-F238E27FC236}">
                <a16:creationId xmlns="" xmlns:a16="http://schemas.microsoft.com/office/drawing/2014/main" id="{1EB65080-394B-DEC1-90C0-4EFFD39D694D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 flipH="1">
            <a:off x="4132972" y="6258755"/>
            <a:ext cx="1565940" cy="599245"/>
          </a:xfrm>
          <a:custGeom>
            <a:avLst/>
            <a:gdLst>
              <a:gd name="connsiteX0" fmla="*/ 782970 w 1565940"/>
              <a:gd name="connsiteY0" fmla="*/ 0 h 599245"/>
              <a:gd name="connsiteX1" fmla="*/ 1528042 w 1565940"/>
              <a:gd name="connsiteY1" fmla="*/ 480469 h 599245"/>
              <a:gd name="connsiteX2" fmla="*/ 1565940 w 1565940"/>
              <a:gd name="connsiteY2" fmla="*/ 599245 h 599245"/>
              <a:gd name="connsiteX3" fmla="*/ 0 w 1565940"/>
              <a:gd name="connsiteY3" fmla="*/ 599245 h 599245"/>
              <a:gd name="connsiteX4" fmla="*/ 37898 w 1565940"/>
              <a:gd name="connsiteY4" fmla="*/ 480469 h 599245"/>
              <a:gd name="connsiteX5" fmla="*/ 782970 w 1565940"/>
              <a:gd name="connsiteY5" fmla="*/ 0 h 5992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565940" h="599245">
                <a:moveTo>
                  <a:pt x="782970" y="0"/>
                </a:moveTo>
                <a:cubicBezTo>
                  <a:pt x="1117910" y="0"/>
                  <a:pt x="1405287" y="198118"/>
                  <a:pt x="1528042" y="480469"/>
                </a:cubicBezTo>
                <a:lnTo>
                  <a:pt x="1565940" y="599245"/>
                </a:lnTo>
                <a:lnTo>
                  <a:pt x="0" y="599245"/>
                </a:lnTo>
                <a:lnTo>
                  <a:pt x="37898" y="480469"/>
                </a:lnTo>
                <a:cubicBezTo>
                  <a:pt x="160653" y="198118"/>
                  <a:pt x="448030" y="0"/>
                  <a:pt x="782970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8634651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="" xmlns:a16="http://schemas.microsoft.com/office/drawing/2014/main" id="{907EF6B7-1338-4443-8C46-6A318D952DFD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="" xmlns:a16="http://schemas.microsoft.com/office/drawing/2014/main" id="{DAAE4CDD-124C-4DCF-9584-B6033B545DD5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741855E5-F294-493B-8B90-AD4BAA625E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ru-RU" dirty="0">
                <a:latin typeface="Times New Roman"/>
                <a:cs typeface="Times New Roman"/>
              </a:rPr>
              <a:t>НПА</a:t>
            </a:r>
          </a:p>
        </p:txBody>
      </p:sp>
      <p:sp>
        <p:nvSpPr>
          <p:cNvPr id="12" name="Arc 11">
            <a:extLst>
              <a:ext uri="{FF2B5EF4-FFF2-40B4-BE49-F238E27FC236}">
                <a16:creationId xmlns="" xmlns:a16="http://schemas.microsoft.com/office/drawing/2014/main" id="{081E4A58-353D-44AE-B2FC-2A74E2E400F7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65460253-3672-8681-D963-41C28B5923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ru-RU" sz="4400" i="1" dirty="0">
                <a:latin typeface="Times New Roman"/>
                <a:cs typeface="Times New Roman"/>
              </a:rPr>
              <a:t>Полагаться на законы и к тому же понимать их положения - только так можно добиться согласия. Сюнь-</a:t>
            </a:r>
            <a:r>
              <a:rPr lang="ru-RU" sz="4400" i="1" err="1">
                <a:latin typeface="Times New Roman"/>
                <a:cs typeface="Times New Roman"/>
              </a:rPr>
              <a:t>цзы</a:t>
            </a:r>
            <a:endParaRPr lang="ru-RU" sz="4400"/>
          </a:p>
          <a:p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33438871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="" xmlns:a16="http://schemas.microsoft.com/office/drawing/2014/main" id="{DDF43520-1B90-2BDB-6EB5-2317C536A8F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="" xmlns:a16="http://schemas.microsoft.com/office/drawing/2014/main" id="{389575E1-3389-451A-A5F7-27854C25C599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3048" y="4293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="" xmlns:a16="http://schemas.microsoft.com/office/drawing/2014/main" id="{A53CCC5C-D88E-40FB-B30B-23DCDBD01D37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0" y="-4"/>
            <a:ext cx="4167268" cy="685800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7E59EBC6-B91A-812F-086D-2BE8DFAB78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591344"/>
            <a:ext cx="3200400" cy="5585619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4100" kern="1200" dirty="0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en-US" sz="4100" kern="1200" dirty="0" err="1">
                <a:latin typeface="Times New Roman" pitchFamily="18" charset="0"/>
                <a:cs typeface="Times New Roman" pitchFamily="18" charset="0"/>
              </a:rPr>
              <a:t>Концепция</a:t>
            </a:r>
            <a:r>
              <a:rPr lang="en-US" sz="4100" kern="1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100" kern="1200" dirty="0" err="1">
                <a:latin typeface="Times New Roman" pitchFamily="18" charset="0"/>
                <a:cs typeface="Times New Roman" pitchFamily="18" charset="0"/>
              </a:rPr>
              <a:t>инклюзивной</a:t>
            </a:r>
            <a:r>
              <a:rPr lang="en-US" sz="4100" kern="1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100" kern="1200" dirty="0" err="1">
                <a:latin typeface="Times New Roman" pitchFamily="18" charset="0"/>
                <a:cs typeface="Times New Roman" pitchFamily="18" charset="0"/>
              </a:rPr>
              <a:t>политики</a:t>
            </a:r>
            <a:r>
              <a:rPr lang="en-US" sz="4100" kern="1200" dirty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en-US" sz="4100" kern="1200" dirty="0" err="1">
                <a:latin typeface="Times New Roman" pitchFamily="18" charset="0"/>
                <a:cs typeface="Times New Roman" pitchFamily="18" charset="0"/>
              </a:rPr>
              <a:t>Республике</a:t>
            </a:r>
            <a:r>
              <a:rPr lang="en-US" sz="4100" kern="1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100" kern="1200" dirty="0" err="1">
                <a:latin typeface="Times New Roman" pitchFamily="18" charset="0"/>
                <a:cs typeface="Times New Roman" pitchFamily="18" charset="0"/>
              </a:rPr>
              <a:t>Казахстан</a:t>
            </a:r>
            <a:r>
              <a:rPr lang="en-US" sz="4100" kern="1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100" kern="1200" dirty="0" err="1">
                <a:latin typeface="Times New Roman" pitchFamily="18" charset="0"/>
                <a:cs typeface="Times New Roman" pitchFamily="18" charset="0"/>
              </a:rPr>
              <a:t>на</a:t>
            </a:r>
            <a:r>
              <a:rPr lang="en-US" sz="4100" kern="1200" dirty="0">
                <a:latin typeface="Times New Roman" pitchFamily="18" charset="0"/>
                <a:cs typeface="Times New Roman" pitchFamily="18" charset="0"/>
              </a:rPr>
              <a:t> 2025 - 2030 </a:t>
            </a:r>
            <a:r>
              <a:rPr lang="en-US" sz="4100" kern="1200" dirty="0" err="1">
                <a:latin typeface="Times New Roman" pitchFamily="18" charset="0"/>
                <a:cs typeface="Times New Roman" pitchFamily="18" charset="0"/>
              </a:rPr>
              <a:t>годы</a:t>
            </a:r>
            <a:r>
              <a:rPr lang="en-US" sz="4100" kern="1200" dirty="0">
                <a:latin typeface="Times New Roman" pitchFamily="18" charset="0"/>
                <a:cs typeface="Times New Roman" pitchFamily="18" charset="0"/>
              </a:rPr>
              <a:t>».</a:t>
            </a:r>
          </a:p>
        </p:txBody>
      </p:sp>
      <p:sp>
        <p:nvSpPr>
          <p:cNvPr id="13" name="Arc 12">
            <a:extLst>
              <a:ext uri="{FF2B5EF4-FFF2-40B4-BE49-F238E27FC236}">
                <a16:creationId xmlns="" xmlns:a16="http://schemas.microsoft.com/office/drawing/2014/main" id="{081E4A58-353D-44AE-B2FC-2A74E2E400F7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A40719D1-4CF6-C4A3-C90E-2E83A3B34A4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447308" y="591344"/>
            <a:ext cx="6906491" cy="5585619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indent="-228600">
              <a:buFont typeface="Arial" panose="020B0604020202020204" pitchFamily="34" charset="0"/>
              <a:buChar char="•"/>
            </a:pPr>
            <a:endParaRPr lang="en-US" i="1"/>
          </a:p>
          <a:p>
            <a:pPr indent="-228600">
              <a:buFont typeface="Arial" panose="020B0604020202020204" pitchFamily="34" charset="0"/>
              <a:buChar char="•"/>
            </a:pPr>
            <a:endParaRPr lang="en-US"/>
          </a:p>
        </p:txBody>
      </p:sp>
      <p:graphicFrame>
        <p:nvGraphicFramePr>
          <p:cNvPr id="7" name="Схема 6"/>
          <p:cNvGraphicFramePr/>
          <p:nvPr/>
        </p:nvGraphicFramePr>
        <p:xfrm>
          <a:off x="4064000" y="484535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" name="Прямоугольник 7"/>
          <p:cNvSpPr/>
          <p:nvPr/>
        </p:nvSpPr>
        <p:spPr>
          <a:xfrm>
            <a:off x="4585063" y="6021977"/>
            <a:ext cx="7341326" cy="587828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    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 algn="ctr"/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Все эти меры направлены на то, чтобы каждый ребенок в Казахстане имел возможность реализовать свой потенциал и стать полноценным членом общества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ctr"/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26005872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="" xmlns:a16="http://schemas.microsoft.com/office/drawing/2014/main" id="{C05CBC3C-2E5A-4839-8B9B-2E5A6ADF0F58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: Shape 10">
            <a:extLst>
              <a:ext uri="{FF2B5EF4-FFF2-40B4-BE49-F238E27FC236}">
                <a16:creationId xmlns="" xmlns:a16="http://schemas.microsoft.com/office/drawing/2014/main" id="{827FF362-FC97-4BF5-949B-D4ADFA26E457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 rot="8888549">
            <a:off x="-1059473" y="-1108988"/>
            <a:ext cx="7179830" cy="5226565"/>
          </a:xfrm>
          <a:custGeom>
            <a:avLst/>
            <a:gdLst>
              <a:gd name="connsiteX0" fmla="*/ 5217841 w 7179830"/>
              <a:gd name="connsiteY0" fmla="*/ 464824 h 5226565"/>
              <a:gd name="connsiteX1" fmla="*/ 5222490 w 7179830"/>
              <a:gd name="connsiteY1" fmla="*/ 464289 h 5226565"/>
              <a:gd name="connsiteX2" fmla="*/ 5216768 w 7179830"/>
              <a:gd name="connsiteY2" fmla="*/ 463394 h 5226565"/>
              <a:gd name="connsiteX3" fmla="*/ 5217841 w 7179830"/>
              <a:gd name="connsiteY3" fmla="*/ 464824 h 5226565"/>
              <a:gd name="connsiteX4" fmla="*/ 4945201 w 7179830"/>
              <a:gd name="connsiteY4" fmla="*/ 5226565 h 5226565"/>
              <a:gd name="connsiteX5" fmla="*/ 140449 w 7179830"/>
              <a:gd name="connsiteY5" fmla="*/ 2240811 h 5226565"/>
              <a:gd name="connsiteX6" fmla="*/ 232913 w 7179830"/>
              <a:gd name="connsiteY6" fmla="*/ 2052782 h 5226565"/>
              <a:gd name="connsiteX7" fmla="*/ 375714 w 7179830"/>
              <a:gd name="connsiteY7" fmla="*/ 1803205 h 5226565"/>
              <a:gd name="connsiteX8" fmla="*/ 1512756 w 7179830"/>
              <a:gd name="connsiteY8" fmla="*/ 638448 h 5226565"/>
              <a:gd name="connsiteX9" fmla="*/ 2902095 w 7179830"/>
              <a:gd name="connsiteY9" fmla="*/ 120440 h 5226565"/>
              <a:gd name="connsiteX10" fmla="*/ 2848453 w 7179830"/>
              <a:gd name="connsiteY10" fmla="*/ 125626 h 5226565"/>
              <a:gd name="connsiteX11" fmla="*/ 1837830 w 7179830"/>
              <a:gd name="connsiteY11" fmla="*/ 426203 h 5226565"/>
              <a:gd name="connsiteX12" fmla="*/ 214608 w 7179830"/>
              <a:gd name="connsiteY12" fmla="*/ 1882239 h 5226565"/>
              <a:gd name="connsiteX13" fmla="*/ 91317 w 7179830"/>
              <a:gd name="connsiteY13" fmla="*/ 2123701 h 5226565"/>
              <a:gd name="connsiteX14" fmla="*/ 64092 w 7179830"/>
              <a:gd name="connsiteY14" fmla="*/ 2193361 h 5226565"/>
              <a:gd name="connsiteX15" fmla="*/ 0 w 7179830"/>
              <a:gd name="connsiteY15" fmla="*/ 2153533 h 5226565"/>
              <a:gd name="connsiteX16" fmla="*/ 42834 w 7179830"/>
              <a:gd name="connsiteY16" fmla="*/ 2047277 h 5226565"/>
              <a:gd name="connsiteX17" fmla="*/ 923582 w 7179830"/>
              <a:gd name="connsiteY17" fmla="*/ 915600 h 5226565"/>
              <a:gd name="connsiteX18" fmla="*/ 2686989 w 7179830"/>
              <a:gd name="connsiteY18" fmla="*/ 73950 h 5226565"/>
              <a:gd name="connsiteX19" fmla="*/ 3059983 w 7179830"/>
              <a:gd name="connsiteY19" fmla="*/ 20308 h 5226565"/>
              <a:gd name="connsiteX20" fmla="*/ 3454435 w 7179830"/>
              <a:gd name="connsiteY20" fmla="*/ 1176 h 5226565"/>
              <a:gd name="connsiteX21" fmla="*/ 3923806 w 7179830"/>
              <a:gd name="connsiteY21" fmla="*/ 49990 h 5226565"/>
              <a:gd name="connsiteX22" fmla="*/ 5350874 w 7179830"/>
              <a:gd name="connsiteY22" fmla="*/ 426917 h 5226565"/>
              <a:gd name="connsiteX23" fmla="*/ 6607360 w 7179830"/>
              <a:gd name="connsiteY23" fmla="*/ 1075097 h 5226565"/>
              <a:gd name="connsiteX24" fmla="*/ 7110534 w 7179830"/>
              <a:gd name="connsiteY24" fmla="*/ 1541421 h 5226565"/>
              <a:gd name="connsiteX25" fmla="*/ 7179830 w 7179830"/>
              <a:gd name="connsiteY25" fmla="*/ 1630542 h 5226565"/>
              <a:gd name="connsiteX26" fmla="*/ 7136295 w 7179830"/>
              <a:gd name="connsiteY26" fmla="*/ 1700600 h 5226565"/>
              <a:gd name="connsiteX27" fmla="*/ 7131140 w 7179830"/>
              <a:gd name="connsiteY27" fmla="*/ 1693045 h 5226565"/>
              <a:gd name="connsiteX28" fmla="*/ 6577499 w 7179830"/>
              <a:gd name="connsiteY28" fmla="*/ 1148230 h 5226565"/>
              <a:gd name="connsiteX29" fmla="*/ 5494816 w 7179830"/>
              <a:gd name="connsiteY29" fmla="*/ 563527 h 5226565"/>
              <a:gd name="connsiteX30" fmla="*/ 5366967 w 7179830"/>
              <a:gd name="connsiteY30" fmla="*/ 514176 h 5226565"/>
              <a:gd name="connsiteX31" fmla="*/ 5244661 w 7179830"/>
              <a:gd name="connsiteY31" fmla="*/ 470725 h 5226565"/>
              <a:gd name="connsiteX32" fmla="*/ 5904822 w 7179830"/>
              <a:gd name="connsiteY32" fmla="*/ 815468 h 5226565"/>
              <a:gd name="connsiteX33" fmla="*/ 7015222 w 7179830"/>
              <a:gd name="connsiteY33" fmla="*/ 1815185 h 5226565"/>
              <a:gd name="connsiteX34" fmla="*/ 7040454 w 7179830"/>
              <a:gd name="connsiteY34" fmla="*/ 1854830 h 52265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</a:cxnLst>
            <a:rect l="l" t="t" r="r" b="b"/>
            <a:pathLst>
              <a:path w="7179830" h="5226565">
                <a:moveTo>
                  <a:pt x="5217841" y="464824"/>
                </a:moveTo>
                <a:lnTo>
                  <a:pt x="5222490" y="464289"/>
                </a:lnTo>
                <a:lnTo>
                  <a:pt x="5216768" y="463394"/>
                </a:lnTo>
                <a:cubicBezTo>
                  <a:pt x="5216768" y="463394"/>
                  <a:pt x="5216768" y="464646"/>
                  <a:pt x="5217841" y="464824"/>
                </a:cubicBezTo>
                <a:close/>
                <a:moveTo>
                  <a:pt x="4945201" y="5226565"/>
                </a:moveTo>
                <a:lnTo>
                  <a:pt x="140449" y="2240811"/>
                </a:lnTo>
                <a:lnTo>
                  <a:pt x="232913" y="2052782"/>
                </a:lnTo>
                <a:cubicBezTo>
                  <a:pt x="277693" y="1968290"/>
                  <a:pt x="325201" y="1885054"/>
                  <a:pt x="375714" y="1803205"/>
                </a:cubicBezTo>
                <a:cubicBezTo>
                  <a:pt x="667528" y="1329721"/>
                  <a:pt x="1039629" y="935091"/>
                  <a:pt x="1512756" y="638448"/>
                </a:cubicBezTo>
                <a:cubicBezTo>
                  <a:pt x="1939392" y="370950"/>
                  <a:pt x="2405724" y="210560"/>
                  <a:pt x="2902095" y="120440"/>
                </a:cubicBezTo>
                <a:cubicBezTo>
                  <a:pt x="2884054" y="118134"/>
                  <a:pt x="2865727" y="119904"/>
                  <a:pt x="2848453" y="125626"/>
                </a:cubicBezTo>
                <a:cubicBezTo>
                  <a:pt x="2498704" y="175943"/>
                  <a:pt x="2158217" y="277201"/>
                  <a:pt x="1837830" y="426203"/>
                </a:cubicBezTo>
                <a:cubicBezTo>
                  <a:pt x="1147094" y="744660"/>
                  <a:pt x="593502" y="1217071"/>
                  <a:pt x="214608" y="1882239"/>
                </a:cubicBezTo>
                <a:cubicBezTo>
                  <a:pt x="169441" y="1960776"/>
                  <a:pt x="128308" y="2041369"/>
                  <a:pt x="91317" y="2123701"/>
                </a:cubicBezTo>
                <a:lnTo>
                  <a:pt x="64092" y="2193361"/>
                </a:lnTo>
                <a:lnTo>
                  <a:pt x="0" y="2153533"/>
                </a:lnTo>
                <a:lnTo>
                  <a:pt x="42834" y="2047277"/>
                </a:lnTo>
                <a:cubicBezTo>
                  <a:pt x="241792" y="1615775"/>
                  <a:pt x="541268" y="1241591"/>
                  <a:pt x="923582" y="915600"/>
                </a:cubicBezTo>
                <a:cubicBezTo>
                  <a:pt x="1435331" y="478415"/>
                  <a:pt x="2028081" y="205375"/>
                  <a:pt x="2686989" y="73950"/>
                </a:cubicBezTo>
                <a:cubicBezTo>
                  <a:pt x="2810367" y="49274"/>
                  <a:pt x="2934818" y="32466"/>
                  <a:pt x="3059983" y="20308"/>
                </a:cubicBezTo>
                <a:cubicBezTo>
                  <a:pt x="3185149" y="8148"/>
                  <a:pt x="3308706" y="2963"/>
                  <a:pt x="3454435" y="1176"/>
                </a:cubicBezTo>
                <a:cubicBezTo>
                  <a:pt x="3599805" y="-5977"/>
                  <a:pt x="3761985" y="20665"/>
                  <a:pt x="3923806" y="49990"/>
                </a:cubicBezTo>
                <a:cubicBezTo>
                  <a:pt x="4409449" y="137964"/>
                  <a:pt x="4886867" y="257228"/>
                  <a:pt x="5350874" y="426917"/>
                </a:cubicBezTo>
                <a:cubicBezTo>
                  <a:pt x="5797001" y="589991"/>
                  <a:pt x="6223101" y="792223"/>
                  <a:pt x="6607360" y="1075097"/>
                </a:cubicBezTo>
                <a:cubicBezTo>
                  <a:pt x="6794438" y="1212779"/>
                  <a:pt x="6965102" y="1365689"/>
                  <a:pt x="7110534" y="1541421"/>
                </a:cubicBezTo>
                <a:lnTo>
                  <a:pt x="7179830" y="1630542"/>
                </a:lnTo>
                <a:lnTo>
                  <a:pt x="7136295" y="1700600"/>
                </a:lnTo>
                <a:lnTo>
                  <a:pt x="7131140" y="1693045"/>
                </a:lnTo>
                <a:cubicBezTo>
                  <a:pt x="6977874" y="1483026"/>
                  <a:pt x="6788448" y="1305671"/>
                  <a:pt x="6577499" y="1148230"/>
                </a:cubicBezTo>
                <a:cubicBezTo>
                  <a:pt x="6245452" y="900401"/>
                  <a:pt x="5878538" y="716408"/>
                  <a:pt x="5494816" y="563527"/>
                </a:cubicBezTo>
                <a:cubicBezTo>
                  <a:pt x="5452491" y="546487"/>
                  <a:pt x="5409881" y="530036"/>
                  <a:pt x="5366967" y="514176"/>
                </a:cubicBezTo>
                <a:cubicBezTo>
                  <a:pt x="5326377" y="499156"/>
                  <a:pt x="5285430" y="485210"/>
                  <a:pt x="5244661" y="470725"/>
                </a:cubicBezTo>
                <a:cubicBezTo>
                  <a:pt x="5471517" y="572127"/>
                  <a:pt x="5691970" y="687263"/>
                  <a:pt x="5904822" y="815468"/>
                </a:cubicBezTo>
                <a:cubicBezTo>
                  <a:pt x="6336645" y="1080104"/>
                  <a:pt x="6718758" y="1400351"/>
                  <a:pt x="7015222" y="1815185"/>
                </a:cubicBezTo>
                <a:lnTo>
                  <a:pt x="7040454" y="1854830"/>
                </a:lnTo>
                <a:close/>
              </a:path>
            </a:pathLst>
          </a:custGeom>
          <a:solidFill>
            <a:schemeClr val="accent2"/>
          </a:solidFill>
          <a:ln w="12700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DEF0F0DE-A009-5CBA-DF1C-970AB00596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6" y="673770"/>
            <a:ext cx="3644489" cy="2414488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z="5400" i="1" kern="1200" dirty="0" smtClean="0">
                <a:latin typeface="Times New Roman" pitchFamily="18" charset="0"/>
                <a:cs typeface="Times New Roman" pitchFamily="18" charset="0"/>
              </a:rPr>
              <a:t>НПА </a:t>
            </a:r>
            <a:br>
              <a:rPr lang="ru-RU" sz="5400" i="1" kern="1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600" i="1" kern="1200" dirty="0" smtClean="0">
                <a:latin typeface="Times New Roman" pitchFamily="18" charset="0"/>
                <a:cs typeface="Times New Roman" pitchFamily="18" charset="0"/>
              </a:rPr>
              <a:t>(см </a:t>
            </a:r>
            <a:r>
              <a:rPr lang="ru-RU" sz="3600" i="1" kern="1200" dirty="0" err="1" smtClean="0">
                <a:latin typeface="Times New Roman" pitchFamily="18" charset="0"/>
                <a:cs typeface="Times New Roman" pitchFamily="18" charset="0"/>
              </a:rPr>
              <a:t>флайер</a:t>
            </a:r>
            <a:r>
              <a:rPr lang="ru-RU" sz="3600" i="1" kern="1200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en-US" sz="5400" i="1" kern="1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Текст 3">
            <a:extLst>
              <a:ext uri="{FF2B5EF4-FFF2-40B4-BE49-F238E27FC236}">
                <a16:creationId xmlns="" xmlns:a16="http://schemas.microsoft.com/office/drawing/2014/main" id="{776C947D-83F4-6F60-844F-1524F48C338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095999" y="882315"/>
            <a:ext cx="5254754" cy="5294647"/>
          </a:xfrm>
        </p:spPr>
        <p:txBody>
          <a:bodyPr vert="horz" lIns="91440" tIns="45720" rIns="91440" bIns="45720" rtlCol="0">
            <a:normAutofit/>
          </a:bodyPr>
          <a:lstStyle/>
          <a:p>
            <a:pPr indent="-228600">
              <a:buFont typeface="Arial" panose="020B0604020202020204" pitchFamily="34" charset="0"/>
              <a:buChar char="•"/>
            </a:pPr>
            <a:endParaRPr lang="en-US" sz="2200" dirty="0"/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3882834" y="422211"/>
          <a:ext cx="8128000" cy="5796280"/>
        </p:xfrm>
        <a:graphic>
          <a:graphicData uri="http://schemas.openxmlformats.org/drawingml/2006/table">
            <a:tbl>
              <a:tblPr firstRow="1" bandRow="1">
                <a:tableStyleId>{5DA37D80-6434-44D0-A028-1B22A696006F}</a:tableStyleId>
              </a:tblPr>
              <a:tblGrid>
                <a:gridCol w="4064000"/>
                <a:gridCol w="4064000"/>
              </a:tblGrid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lang="ru-RU" sz="1400" dirty="0">
                          <a:latin typeface="Times New Roman" pitchFamily="18" charset="0"/>
                          <a:cs typeface="Times New Roman" pitchFamily="18" charset="0"/>
                        </a:rPr>
                        <a:t>Определение детей с ООП </a:t>
                      </a:r>
                      <a:endParaRPr lang="ru-RU" sz="10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400">
                          <a:latin typeface="Times New Roman" pitchFamily="18" charset="0"/>
                          <a:cs typeface="Times New Roman" pitchFamily="18" charset="0"/>
                        </a:rPr>
                        <a:t>Закон «Об образовании» ст. 1. Приказ № 6 МОН РК гл 1-2</a:t>
                      </a:r>
                      <a:endParaRPr lang="ru-RU" sz="100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just"/>
                      <a:r>
                        <a:rPr lang="ru-RU" sz="1400">
                          <a:latin typeface="Times New Roman" pitchFamily="18" charset="0"/>
                          <a:cs typeface="Times New Roman" pitchFamily="18" charset="0"/>
                        </a:rPr>
                        <a:t>Приказ № 4МОН РК </a:t>
                      </a:r>
                      <a:endParaRPr lang="ru-RU" sz="10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lang="ru-RU" sz="1400" spc="10" dirty="0">
                          <a:latin typeface="Times New Roman" pitchFamily="18" charset="0"/>
                          <a:cs typeface="Times New Roman" pitchFamily="18" charset="0"/>
                        </a:rPr>
                        <a:t>Ребенок с ограниченными  возможностями </a:t>
                      </a:r>
                      <a:endParaRPr lang="ru-RU" sz="10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400" dirty="0">
                          <a:latin typeface="Times New Roman" pitchFamily="18" charset="0"/>
                          <a:cs typeface="Times New Roman" pitchFamily="18" charset="0"/>
                        </a:rPr>
                        <a:t>Приказ №  4 МОН РК Гл. 1 п.гл.2 п.7 </a:t>
                      </a:r>
                      <a:endParaRPr lang="ru-RU" sz="10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lang="ru-RU" sz="1400" spc="10">
                          <a:latin typeface="Times New Roman" pitchFamily="18" charset="0"/>
                          <a:cs typeface="Times New Roman" pitchFamily="18" charset="0"/>
                        </a:rPr>
                        <a:t>Инклюзивное образование </a:t>
                      </a:r>
                      <a:endParaRPr lang="ru-RU" sz="10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400" dirty="0">
                          <a:latin typeface="Times New Roman" pitchFamily="18" charset="0"/>
                          <a:cs typeface="Times New Roman" pitchFamily="18" charset="0"/>
                        </a:rPr>
                        <a:t>Закон «Об образовании» п.</a:t>
                      </a:r>
                      <a:r>
                        <a:rPr lang="ru-RU" sz="1400" spc="5" dirty="0">
                          <a:latin typeface="Times New Roman" pitchFamily="18" charset="0"/>
                          <a:cs typeface="Times New Roman" pitchFamily="18" charset="0"/>
                        </a:rPr>
                        <a:t> 21-7</a:t>
                      </a:r>
                      <a:r>
                        <a:rPr lang="ru-RU" sz="140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lang="ru-RU" sz="10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lang="ru-RU" sz="1400">
                          <a:latin typeface="Times New Roman" pitchFamily="18" charset="0"/>
                          <a:cs typeface="Times New Roman" pitchFamily="18" charset="0"/>
                        </a:rPr>
                        <a:t>Необходимость заключения ПМПК  </a:t>
                      </a:r>
                      <a:endParaRPr lang="ru-RU" sz="10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400" dirty="0">
                          <a:latin typeface="Times New Roman" pitchFamily="18" charset="0"/>
                          <a:cs typeface="Times New Roman" pitchFamily="18" charset="0"/>
                        </a:rPr>
                        <a:t>Приказ  № 4 МОН РК Гл 2 </a:t>
                      </a:r>
                      <a:r>
                        <a:rPr lang="ru-RU" sz="1400" dirty="0" err="1">
                          <a:latin typeface="Times New Roman" pitchFamily="18" charset="0"/>
                          <a:cs typeface="Times New Roman" pitchFamily="18" charset="0"/>
                        </a:rPr>
                        <a:t>п</a:t>
                      </a:r>
                      <a:r>
                        <a:rPr lang="ru-RU" sz="1400" dirty="0">
                          <a:latin typeface="Times New Roman" pitchFamily="18" charset="0"/>
                          <a:cs typeface="Times New Roman" pitchFamily="18" charset="0"/>
                        </a:rPr>
                        <a:t> 3,  </a:t>
                      </a:r>
                      <a:endParaRPr lang="ru-RU" sz="10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cs typeface="Times New Roman" pitchFamily="18" charset="0"/>
                        </a:rPr>
                        <a:t>Повторный год обучения  </a:t>
                      </a:r>
                      <a:endParaRPr lang="ru-RU" sz="11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cs typeface="Times New Roman" pitchFamily="18" charset="0"/>
                        </a:rPr>
                        <a:t>Приложение 1 к приказу № 125 МОН РК 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cs typeface="Times New Roman" pitchFamily="18" charset="0"/>
                        </a:rPr>
                        <a:t>П.29 , П.31</a:t>
                      </a:r>
                      <a:endParaRPr lang="ru-RU" sz="10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lang="ru-RU" sz="1400" spc="5">
                          <a:latin typeface="Times New Roman" pitchFamily="18" charset="0"/>
                          <a:cs typeface="Times New Roman" pitchFamily="18" charset="0"/>
                        </a:rPr>
                        <a:t>Права, обязанности и ответственность обучающихся и воспитанников</a:t>
                      </a:r>
                      <a:endParaRPr lang="ru-RU" sz="10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cs typeface="Times New Roman" pitchFamily="18" charset="0"/>
                        </a:rPr>
                        <a:t>Закон «Об образовании» Статья 47 </a:t>
                      </a:r>
                      <a:endParaRPr lang="ru-RU" sz="11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lang="ru-RU" sz="1400">
                          <a:latin typeface="Times New Roman" pitchFamily="18" charset="0"/>
                          <a:cs typeface="Times New Roman" pitchFamily="18" charset="0"/>
                        </a:rPr>
                        <a:t>Программы обучения детей с ООП </a:t>
                      </a:r>
                      <a:endParaRPr lang="ru-RU" sz="10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400" dirty="0">
                          <a:latin typeface="Times New Roman" pitchFamily="18" charset="0"/>
                          <a:cs typeface="Times New Roman" pitchFamily="18" charset="0"/>
                        </a:rPr>
                        <a:t>Закон «Об образовании» Ст. 14, 43 (2-3,2-4), 19. 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just"/>
                      <a:r>
                        <a:rPr lang="ru-RU" sz="1400" dirty="0">
                          <a:latin typeface="Times New Roman" pitchFamily="18" charset="0"/>
                          <a:cs typeface="Times New Roman" pitchFamily="18" charset="0"/>
                        </a:rPr>
                        <a:t>ИМП к приказу № 4 МОН РК </a:t>
                      </a:r>
                      <a:endParaRPr lang="ru-RU" sz="10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lang="ru-RU" sz="1400">
                          <a:latin typeface="Times New Roman" pitchFamily="18" charset="0"/>
                          <a:cs typeface="Times New Roman" pitchFamily="18" charset="0"/>
                        </a:rPr>
                        <a:t>Оценивание детей с ООП </a:t>
                      </a:r>
                      <a:endParaRPr lang="ru-RU" sz="10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400" dirty="0">
                          <a:latin typeface="Times New Roman" pitchFamily="18" charset="0"/>
                          <a:cs typeface="Times New Roman" pitchFamily="18" charset="0"/>
                        </a:rPr>
                        <a:t>Приказ № 125 МОН РК  п.15, п.66</a:t>
                      </a:r>
                      <a:endParaRPr lang="ru-RU" sz="10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lang="ru-RU" sz="1400" spc="5">
                          <a:latin typeface="Times New Roman" pitchFamily="18" charset="0"/>
                          <a:cs typeface="Times New Roman" pitchFamily="18" charset="0"/>
                        </a:rPr>
                        <a:t>Специальная психолого-педагогическая поддержка детей с ограниченными возможностями.</a:t>
                      </a:r>
                      <a:endParaRPr lang="ru-RU" sz="10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400" dirty="0">
                          <a:latin typeface="Times New Roman" pitchFamily="18" charset="0"/>
                          <a:cs typeface="Times New Roman" pitchFamily="18" charset="0"/>
                        </a:rPr>
                        <a:t>Пункт</a:t>
                      </a:r>
                      <a:r>
                        <a:rPr lang="ru-RU" sz="1400" spc="5" dirty="0">
                          <a:latin typeface="Times New Roman" pitchFamily="18" charset="0"/>
                          <a:cs typeface="Times New Roman" pitchFamily="18" charset="0"/>
                        </a:rPr>
                        <a:t> 45-3 </a:t>
                      </a:r>
                      <a:r>
                        <a:rPr lang="ru-RU" sz="1400" dirty="0">
                          <a:latin typeface="Times New Roman" pitchFamily="18" charset="0"/>
                          <a:cs typeface="Times New Roman" pitchFamily="18" charset="0"/>
                        </a:rPr>
                        <a:t>закона «Об образовании», Приказ № 6 МОН РК. </a:t>
                      </a:r>
                      <a:endParaRPr lang="ru-RU" sz="10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lang="ru-RU" sz="1400" spc="5">
                          <a:latin typeface="Times New Roman" pitchFamily="18" charset="0"/>
                          <a:cs typeface="Times New Roman" pitchFamily="18" charset="0"/>
                        </a:rPr>
                        <a:t>Психолого-педагогическое сопровождение </a:t>
                      </a:r>
                      <a:endParaRPr lang="ru-RU" sz="10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400" dirty="0">
                          <a:latin typeface="Times New Roman" pitchFamily="18" charset="0"/>
                          <a:cs typeface="Times New Roman" pitchFamily="18" charset="0"/>
                        </a:rPr>
                        <a:t>Закон «Об образовании», пункт 3,  Пункт</a:t>
                      </a:r>
                      <a:r>
                        <a:rPr lang="ru-RU" sz="1400" spc="5" dirty="0">
                          <a:latin typeface="Times New Roman" pitchFamily="18" charset="0"/>
                          <a:cs typeface="Times New Roman" pitchFamily="18" charset="0"/>
                        </a:rPr>
                        <a:t> 50-3 , Приказ № 6 МОН РК </a:t>
                      </a:r>
                      <a:endParaRPr lang="ru-RU" sz="10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lang="ru-RU" sz="1400">
                          <a:latin typeface="Times New Roman" pitchFamily="18" charset="0"/>
                          <a:cs typeface="Times New Roman" pitchFamily="18" charset="0"/>
                        </a:rPr>
                        <a:t>Специальные условия </a:t>
                      </a:r>
                      <a:endParaRPr lang="ru-RU" sz="10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400" dirty="0">
                          <a:latin typeface="Times New Roman" pitchFamily="18" charset="0"/>
                          <a:cs typeface="Times New Roman" pitchFamily="18" charset="0"/>
                        </a:rPr>
                        <a:t>Статья 43 закона «Об образовании»</a:t>
                      </a:r>
                      <a:endParaRPr lang="ru-RU" sz="10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lang="ru-RU" sz="1400">
                          <a:latin typeface="Times New Roman" pitchFamily="18" charset="0"/>
                          <a:cs typeface="Times New Roman" pitchFamily="18" charset="0"/>
                        </a:rPr>
                        <a:t>Ответственность руководителя </a:t>
                      </a:r>
                      <a:endParaRPr lang="ru-RU" sz="10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400" dirty="0">
                          <a:latin typeface="Times New Roman" pitchFamily="18" charset="0"/>
                          <a:cs typeface="Times New Roman" pitchFamily="18" charset="0"/>
                        </a:rPr>
                        <a:t>Закон «Об образовании» Ст. 45 (3-1, 3.  4-1) </a:t>
                      </a:r>
                      <a:endParaRPr lang="ru-RU" sz="10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lang="ru-RU" sz="1400">
                          <a:latin typeface="Times New Roman" pitchFamily="18" charset="0"/>
                          <a:cs typeface="Times New Roman" pitchFamily="18" charset="0"/>
                        </a:rPr>
                        <a:t>Освобождение от экзаменов и заключение на обучение на дому</a:t>
                      </a:r>
                      <a:endParaRPr lang="ru-RU" sz="10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cs typeface="Times New Roman" pitchFamily="18" charset="0"/>
                        </a:rPr>
                        <a:t>Приказ № 34 Мин здравоохранения  РК ГЛ.3.п. 16 -7,  п.17- 11), 12),13),14). </a:t>
                      </a:r>
                      <a:endParaRPr lang="ru-RU" sz="11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lang="ru-RU" sz="1400">
                          <a:latin typeface="Times New Roman" pitchFamily="18" charset="0"/>
                          <a:cs typeface="Times New Roman" pitchFamily="18" charset="0"/>
                        </a:rPr>
                        <a:t>Итоговый документ об окончании школы </a:t>
                      </a:r>
                      <a:endParaRPr lang="ru-RU" sz="10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cs typeface="Times New Roman" pitchFamily="18" charset="0"/>
                        </a:rPr>
                        <a:t>Приказ № 39 МОН РК (приложение 2.3)</a:t>
                      </a:r>
                      <a:endParaRPr lang="ru-RU" sz="11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5632899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F5C04AC9-B890-4803-1BF1-79D6ABDCCB9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5" name="Rectangle 7">
            <a:extLst>
              <a:ext uri="{FF2B5EF4-FFF2-40B4-BE49-F238E27FC236}">
                <a16:creationId xmlns="" xmlns:a16="http://schemas.microsoft.com/office/drawing/2014/main" id="{55EEFB06-B508-4518-3203-D6B9680ECA3E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Oval 9">
            <a:extLst>
              <a:ext uri="{FF2B5EF4-FFF2-40B4-BE49-F238E27FC236}">
                <a16:creationId xmlns="" xmlns:a16="http://schemas.microsoft.com/office/drawing/2014/main" id="{9B1A08E3-4B79-ACCE-BF17-E6F9B9EEAEF4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707393" y="847600"/>
            <a:ext cx="4619938" cy="4619938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EC132A2B-46B8-66A9-7C9A-4B82B72C67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89278" y="1233241"/>
            <a:ext cx="3240506" cy="4064628"/>
          </a:xfrm>
        </p:spPr>
        <p:txBody>
          <a:bodyPr>
            <a:normAutofit/>
          </a:bodyPr>
          <a:lstStyle/>
          <a:p>
            <a:r>
              <a:rPr lang="ru-RU" i="1" dirty="0">
                <a:latin typeface="Times New Roman"/>
                <a:cs typeface="Times New Roman"/>
              </a:rPr>
              <a:t>Выполнено в  мастер-классе</a:t>
            </a:r>
          </a:p>
        </p:txBody>
      </p:sp>
      <p:sp>
        <p:nvSpPr>
          <p:cNvPr id="19" name="Freeform: Shape 11">
            <a:extLst>
              <a:ext uri="{FF2B5EF4-FFF2-40B4-BE49-F238E27FC236}">
                <a16:creationId xmlns="" xmlns:a16="http://schemas.microsoft.com/office/drawing/2014/main" id="{3784F2BF-5466-B6AD-E182-F8238F5E01D8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 flipH="1">
            <a:off x="530529" y="0"/>
            <a:ext cx="1155142" cy="591009"/>
          </a:xfrm>
          <a:custGeom>
            <a:avLst/>
            <a:gdLst>
              <a:gd name="connsiteX0" fmla="*/ 1355 w 1155142"/>
              <a:gd name="connsiteY0" fmla="*/ 0 h 591009"/>
              <a:gd name="connsiteX1" fmla="*/ 1153787 w 1155142"/>
              <a:gd name="connsiteY1" fmla="*/ 0 h 591009"/>
              <a:gd name="connsiteX2" fmla="*/ 1155142 w 1155142"/>
              <a:gd name="connsiteY2" fmla="*/ 13438 h 591009"/>
              <a:gd name="connsiteX3" fmla="*/ 577571 w 1155142"/>
              <a:gd name="connsiteY3" fmla="*/ 591009 h 591009"/>
              <a:gd name="connsiteX4" fmla="*/ 0 w 1155142"/>
              <a:gd name="connsiteY4" fmla="*/ 13438 h 5910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55142" h="591009">
                <a:moveTo>
                  <a:pt x="1355" y="0"/>
                </a:moveTo>
                <a:lnTo>
                  <a:pt x="1153787" y="0"/>
                </a:lnTo>
                <a:lnTo>
                  <a:pt x="1155142" y="13438"/>
                </a:lnTo>
                <a:cubicBezTo>
                  <a:pt x="1155142" y="332422"/>
                  <a:pt x="896555" y="591009"/>
                  <a:pt x="577571" y="591009"/>
                </a:cubicBezTo>
                <a:cubicBezTo>
                  <a:pt x="258587" y="591009"/>
                  <a:pt x="0" y="332422"/>
                  <a:pt x="0" y="13438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4" name="Freeform: Shape 13">
            <a:extLst>
              <a:ext uri="{FF2B5EF4-FFF2-40B4-BE49-F238E27FC236}">
                <a16:creationId xmlns="" xmlns:a16="http://schemas.microsoft.com/office/drawing/2014/main" id="{89A19542-F4E6-C632-53D6-28C7EC061C89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 flipH="1">
            <a:off x="3961511" y="-1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6" name="Freeform: Shape 15">
            <a:extLst>
              <a:ext uri="{FF2B5EF4-FFF2-40B4-BE49-F238E27FC236}">
                <a16:creationId xmlns="" xmlns:a16="http://schemas.microsoft.com/office/drawing/2014/main" id="{E2164069-B5B2-1506-EBFD-57E4162DE0E8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 flipH="1">
            <a:off x="0" y="2936831"/>
            <a:ext cx="159741" cy="552996"/>
          </a:xfrm>
          <a:custGeom>
            <a:avLst/>
            <a:gdLst>
              <a:gd name="connsiteX0" fmla="*/ 159741 w 159741"/>
              <a:gd name="connsiteY0" fmla="*/ 0 h 552996"/>
              <a:gd name="connsiteX1" fmla="*/ 159741 w 159741"/>
              <a:gd name="connsiteY1" fmla="*/ 552996 h 552996"/>
              <a:gd name="connsiteX2" fmla="*/ 141849 w 159741"/>
              <a:gd name="connsiteY2" fmla="*/ 543285 h 552996"/>
              <a:gd name="connsiteX3" fmla="*/ 0 w 159741"/>
              <a:gd name="connsiteY3" fmla="*/ 276498 h 552996"/>
              <a:gd name="connsiteX4" fmla="*/ 141849 w 159741"/>
              <a:gd name="connsiteY4" fmla="*/ 9711 h 5529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9741" h="552996">
                <a:moveTo>
                  <a:pt x="159741" y="0"/>
                </a:moveTo>
                <a:lnTo>
                  <a:pt x="159741" y="552996"/>
                </a:lnTo>
                <a:lnTo>
                  <a:pt x="141849" y="543285"/>
                </a:lnTo>
                <a:cubicBezTo>
                  <a:pt x="56268" y="485467"/>
                  <a:pt x="0" y="387554"/>
                  <a:pt x="0" y="276498"/>
                </a:cubicBezTo>
                <a:cubicBezTo>
                  <a:pt x="0" y="165443"/>
                  <a:pt x="56268" y="67529"/>
                  <a:pt x="141849" y="9711"/>
                </a:cubicBezTo>
                <a:close/>
              </a:path>
            </a:pathLst>
          </a:custGeom>
          <a:solidFill>
            <a:schemeClr val="accent4"/>
          </a:solidFill>
          <a:ln w="1270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18C9A981-14B3-0B65-6A00-2AD4E313B8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69446" y="1366091"/>
            <a:ext cx="5184353" cy="4933609"/>
          </a:xfrm>
        </p:spPr>
        <p:txBody>
          <a:bodyPr anchor="t">
            <a:normAutofit/>
          </a:bodyPr>
          <a:lstStyle/>
          <a:p>
            <a:pPr marL="0" indent="0">
              <a:buNone/>
            </a:pPr>
            <a:endParaRPr lang="ru-RU" sz="2400" dirty="0">
              <a:latin typeface="Times New Roman"/>
              <a:cs typeface="Times New Roman"/>
            </a:endParaRPr>
          </a:p>
          <a:p>
            <a:pPr marL="0" indent="0">
              <a:buNone/>
            </a:pPr>
            <a:endParaRPr lang="ru-RU" sz="2400" dirty="0">
              <a:latin typeface="Times New Roman"/>
              <a:cs typeface="Times New Roman"/>
            </a:endParaRPr>
          </a:p>
          <a:p>
            <a:pPr marL="514350" indent="-514350">
              <a:buNone/>
            </a:pPr>
            <a:r>
              <a:rPr lang="ru-RU" sz="3600" dirty="0" smtClean="0">
                <a:latin typeface="Times New Roman"/>
                <a:cs typeface="Times New Roman"/>
              </a:rPr>
              <a:t>Информирование о НПА 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dirty="0">
              <a:latin typeface="Times New Roman"/>
              <a:cs typeface="Times New Roman"/>
            </a:endParaRPr>
          </a:p>
          <a:p>
            <a:pPr marL="514350" indent="-514350">
              <a:buAutoNum type="arabicPeriod"/>
            </a:pPr>
            <a:endParaRPr lang="ru-RU" dirty="0"/>
          </a:p>
          <a:p>
            <a:pPr marL="514350" indent="-514350">
              <a:buAutoNum type="arabicPeriod"/>
            </a:pPr>
            <a:endParaRPr lang="ru-RU" dirty="0"/>
          </a:p>
          <a:p>
            <a:pPr marL="514350" indent="-514350">
              <a:buAutoNum type="arabicPeriod"/>
            </a:pPr>
            <a:endParaRPr lang="ru-RU" dirty="0"/>
          </a:p>
          <a:p>
            <a:pPr marL="514350" indent="-514350">
              <a:buAutoNum type="arabicPeriod"/>
            </a:pPr>
            <a:endParaRPr lang="ru-RU" dirty="0"/>
          </a:p>
          <a:p>
            <a:pPr marL="514350" indent="-514350">
              <a:buAutoNum type="arabicPeriod"/>
            </a:pPr>
            <a:endParaRPr lang="ru-RU" dirty="0"/>
          </a:p>
        </p:txBody>
      </p:sp>
      <p:sp>
        <p:nvSpPr>
          <p:cNvPr id="18" name="Freeform: Shape 17">
            <a:extLst>
              <a:ext uri="{FF2B5EF4-FFF2-40B4-BE49-F238E27FC236}">
                <a16:creationId xmlns="" xmlns:a16="http://schemas.microsoft.com/office/drawing/2014/main" id="{3B0E96CB-8E95-7FAD-078D-12A15F8A9E70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 flipH="1">
            <a:off x="0" y="5835649"/>
            <a:ext cx="1548180" cy="1022351"/>
          </a:xfrm>
          <a:custGeom>
            <a:avLst/>
            <a:gdLst>
              <a:gd name="connsiteX0" fmla="*/ 61913 w 1548180"/>
              <a:gd name="connsiteY0" fmla="*/ 0 h 1022351"/>
              <a:gd name="connsiteX1" fmla="*/ 1548180 w 1548180"/>
              <a:gd name="connsiteY1" fmla="*/ 0 h 1022351"/>
              <a:gd name="connsiteX2" fmla="*/ 1548180 w 1548180"/>
              <a:gd name="connsiteY2" fmla="*/ 123825 h 1022351"/>
              <a:gd name="connsiteX3" fmla="*/ 123825 w 1548180"/>
              <a:gd name="connsiteY3" fmla="*/ 123825 h 1022351"/>
              <a:gd name="connsiteX4" fmla="*/ 123825 w 1548180"/>
              <a:gd name="connsiteY4" fmla="*/ 1022351 h 1022351"/>
              <a:gd name="connsiteX5" fmla="*/ 0 w 1548180"/>
              <a:gd name="connsiteY5" fmla="*/ 1022351 h 1022351"/>
              <a:gd name="connsiteX6" fmla="*/ 0 w 1548180"/>
              <a:gd name="connsiteY6" fmla="*/ 61913 h 1022351"/>
              <a:gd name="connsiteX7" fmla="*/ 61913 w 1548180"/>
              <a:gd name="connsiteY7" fmla="*/ 0 h 10223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548180" h="1022351">
                <a:moveTo>
                  <a:pt x="61913" y="0"/>
                </a:moveTo>
                <a:lnTo>
                  <a:pt x="1548180" y="0"/>
                </a:lnTo>
                <a:lnTo>
                  <a:pt x="1548180" y="123825"/>
                </a:lnTo>
                <a:lnTo>
                  <a:pt x="123825" y="123825"/>
                </a:lnTo>
                <a:lnTo>
                  <a:pt x="123825" y="1022351"/>
                </a:lnTo>
                <a:lnTo>
                  <a:pt x="0" y="1022351"/>
                </a:lnTo>
                <a:lnTo>
                  <a:pt x="0" y="61913"/>
                </a:lnTo>
                <a:cubicBezTo>
                  <a:pt x="0" y="27719"/>
                  <a:pt x="27719" y="0"/>
                  <a:pt x="61913" y="0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0" name="Freeform: Shape 19">
            <a:extLst>
              <a:ext uri="{FF2B5EF4-FFF2-40B4-BE49-F238E27FC236}">
                <a16:creationId xmlns="" xmlns:a16="http://schemas.microsoft.com/office/drawing/2014/main" id="{CB8F7EA8-90FD-743B-A391-E499D33239A4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 flipH="1">
            <a:off x="3405056" y="5717905"/>
            <a:ext cx="1771609" cy="1140095"/>
          </a:xfrm>
          <a:custGeom>
            <a:avLst/>
            <a:gdLst>
              <a:gd name="connsiteX0" fmla="*/ 1561721 w 1771609"/>
              <a:gd name="connsiteY0" fmla="*/ 763041 h 1140095"/>
              <a:gd name="connsiteX1" fmla="*/ 1623024 w 1771609"/>
              <a:gd name="connsiteY1" fmla="*/ 792810 h 1140095"/>
              <a:gd name="connsiteX2" fmla="*/ 1711735 w 1771609"/>
              <a:gd name="connsiteY2" fmla="*/ 970132 h 1140095"/>
              <a:gd name="connsiteX3" fmla="*/ 1771609 w 1771609"/>
              <a:gd name="connsiteY3" fmla="*/ 1140095 h 1140095"/>
              <a:gd name="connsiteX4" fmla="*/ 1637225 w 1771609"/>
              <a:gd name="connsiteY4" fmla="*/ 1140095 h 1140095"/>
              <a:gd name="connsiteX5" fmla="*/ 1594820 w 1771609"/>
              <a:gd name="connsiteY5" fmla="*/ 1019711 h 1140095"/>
              <a:gd name="connsiteX6" fmla="*/ 1513200 w 1771609"/>
              <a:gd name="connsiteY6" fmla="*/ 856627 h 1140095"/>
              <a:gd name="connsiteX7" fmla="*/ 1538499 w 1771609"/>
              <a:gd name="connsiteY7" fmla="*/ 770415 h 1140095"/>
              <a:gd name="connsiteX8" fmla="*/ 1561721 w 1771609"/>
              <a:gd name="connsiteY8" fmla="*/ 763041 h 1140095"/>
              <a:gd name="connsiteX9" fmla="*/ 933455 w 1771609"/>
              <a:gd name="connsiteY9" fmla="*/ 161309 h 1140095"/>
              <a:gd name="connsiteX10" fmla="*/ 957797 w 1771609"/>
              <a:gd name="connsiteY10" fmla="*/ 167970 h 1140095"/>
              <a:gd name="connsiteX11" fmla="*/ 1286982 w 1771609"/>
              <a:gd name="connsiteY11" fmla="*/ 387616 h 1140095"/>
              <a:gd name="connsiteX12" fmla="*/ 1293725 w 1771609"/>
              <a:gd name="connsiteY12" fmla="*/ 477075 h 1140095"/>
              <a:gd name="connsiteX13" fmla="*/ 1245453 w 1771609"/>
              <a:gd name="connsiteY13" fmla="*/ 499154 h 1140095"/>
              <a:gd name="connsiteX14" fmla="*/ 1245167 w 1771609"/>
              <a:gd name="connsiteY14" fmla="*/ 499154 h 1140095"/>
              <a:gd name="connsiteX15" fmla="*/ 1203638 w 1771609"/>
              <a:gd name="connsiteY15" fmla="*/ 484104 h 1140095"/>
              <a:gd name="connsiteX16" fmla="*/ 900647 w 1771609"/>
              <a:gd name="connsiteY16" fmla="*/ 281508 h 1140095"/>
              <a:gd name="connsiteX17" fmla="*/ 872454 w 1771609"/>
              <a:gd name="connsiteY17" fmla="*/ 196164 h 1140095"/>
              <a:gd name="connsiteX18" fmla="*/ 933455 w 1771609"/>
              <a:gd name="connsiteY18" fmla="*/ 161309 h 1140095"/>
              <a:gd name="connsiteX19" fmla="*/ 256260 w 1771609"/>
              <a:gd name="connsiteY19" fmla="*/ 29 h 1140095"/>
              <a:gd name="connsiteX20" fmla="*/ 454020 w 1771609"/>
              <a:gd name="connsiteY20" fmla="*/ 13474 h 1140095"/>
              <a:gd name="connsiteX21" fmla="*/ 509236 w 1771609"/>
              <a:gd name="connsiteY21" fmla="*/ 84182 h 1140095"/>
              <a:gd name="connsiteX22" fmla="*/ 445829 w 1771609"/>
              <a:gd name="connsiteY22" fmla="*/ 139871 h 1140095"/>
              <a:gd name="connsiteX23" fmla="*/ 437447 w 1771609"/>
              <a:gd name="connsiteY23" fmla="*/ 139395 h 1140095"/>
              <a:gd name="connsiteX24" fmla="*/ 73211 w 1771609"/>
              <a:gd name="connsiteY24" fmla="*/ 137204 h 1140095"/>
              <a:gd name="connsiteX25" fmla="*/ 749 w 1771609"/>
              <a:gd name="connsiteY25" fmla="*/ 84082 h 1140095"/>
              <a:gd name="connsiteX26" fmla="*/ 53871 w 1771609"/>
              <a:gd name="connsiteY26" fmla="*/ 11621 h 1140095"/>
              <a:gd name="connsiteX27" fmla="*/ 58352 w 1771609"/>
              <a:gd name="connsiteY27" fmla="*/ 11093 h 1140095"/>
              <a:gd name="connsiteX28" fmla="*/ 256260 w 1771609"/>
              <a:gd name="connsiteY28" fmla="*/ 29 h 11400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</a:cxnLst>
            <a:rect l="l" t="t" r="r" b="b"/>
            <a:pathLst>
              <a:path w="1771609" h="1140095">
                <a:moveTo>
                  <a:pt x="1561721" y="763041"/>
                </a:moveTo>
                <a:cubicBezTo>
                  <a:pt x="1585506" y="760324"/>
                  <a:pt x="1609722" y="771249"/>
                  <a:pt x="1623024" y="792810"/>
                </a:cubicBezTo>
                <a:cubicBezTo>
                  <a:pt x="1656300" y="850065"/>
                  <a:pt x="1685920" y="909291"/>
                  <a:pt x="1711735" y="970132"/>
                </a:cubicBezTo>
                <a:lnTo>
                  <a:pt x="1771609" y="1140095"/>
                </a:lnTo>
                <a:lnTo>
                  <a:pt x="1637225" y="1140095"/>
                </a:lnTo>
                <a:lnTo>
                  <a:pt x="1594820" y="1019711"/>
                </a:lnTo>
                <a:cubicBezTo>
                  <a:pt x="1571072" y="963753"/>
                  <a:pt x="1543818" y="909282"/>
                  <a:pt x="1513200" y="856627"/>
                </a:cubicBezTo>
                <a:cubicBezTo>
                  <a:pt x="1496379" y="825834"/>
                  <a:pt x="1507704" y="787236"/>
                  <a:pt x="1538499" y="770415"/>
                </a:cubicBezTo>
                <a:cubicBezTo>
                  <a:pt x="1545912" y="766367"/>
                  <a:pt x="1553792" y="763946"/>
                  <a:pt x="1561721" y="763041"/>
                </a:cubicBezTo>
                <a:close/>
                <a:moveTo>
                  <a:pt x="933455" y="161309"/>
                </a:moveTo>
                <a:cubicBezTo>
                  <a:pt x="941693" y="161855"/>
                  <a:pt x="949959" y="164025"/>
                  <a:pt x="957797" y="167970"/>
                </a:cubicBezTo>
                <a:cubicBezTo>
                  <a:pt x="1076184" y="227289"/>
                  <a:pt x="1186759" y="301068"/>
                  <a:pt x="1286982" y="387616"/>
                </a:cubicBezTo>
                <a:cubicBezTo>
                  <a:pt x="1313547" y="410457"/>
                  <a:pt x="1316566" y="450510"/>
                  <a:pt x="1293725" y="477075"/>
                </a:cubicBezTo>
                <a:cubicBezTo>
                  <a:pt x="1281638" y="491137"/>
                  <a:pt x="1263998" y="499204"/>
                  <a:pt x="1245453" y="499154"/>
                </a:cubicBezTo>
                <a:lnTo>
                  <a:pt x="1245167" y="499154"/>
                </a:lnTo>
                <a:cubicBezTo>
                  <a:pt x="1229965" y="499301"/>
                  <a:pt x="1215220" y="493956"/>
                  <a:pt x="1203638" y="484104"/>
                </a:cubicBezTo>
                <a:cubicBezTo>
                  <a:pt x="1111407" y="404300"/>
                  <a:pt x="1009633" y="336248"/>
                  <a:pt x="900647" y="281508"/>
                </a:cubicBezTo>
                <a:cubicBezTo>
                  <a:pt x="869295" y="265726"/>
                  <a:pt x="856672" y="227516"/>
                  <a:pt x="872454" y="196164"/>
                </a:cubicBezTo>
                <a:cubicBezTo>
                  <a:pt x="884290" y="172650"/>
                  <a:pt x="908742" y="159670"/>
                  <a:pt x="933455" y="161309"/>
                </a:cubicBezTo>
                <a:close/>
                <a:moveTo>
                  <a:pt x="256260" y="29"/>
                </a:moveTo>
                <a:cubicBezTo>
                  <a:pt x="322331" y="427"/>
                  <a:pt x="388378" y="4909"/>
                  <a:pt x="454020" y="13474"/>
                </a:cubicBezTo>
                <a:cubicBezTo>
                  <a:pt x="488793" y="17752"/>
                  <a:pt x="513514" y="49409"/>
                  <a:pt x="509236" y="84182"/>
                </a:cubicBezTo>
                <a:cubicBezTo>
                  <a:pt x="505303" y="116151"/>
                  <a:pt x="478038" y="140098"/>
                  <a:pt x="445829" y="139871"/>
                </a:cubicBezTo>
                <a:cubicBezTo>
                  <a:pt x="443027" y="139899"/>
                  <a:pt x="440227" y="139740"/>
                  <a:pt x="437447" y="139395"/>
                </a:cubicBezTo>
                <a:cubicBezTo>
                  <a:pt x="316592" y="123615"/>
                  <a:pt x="194247" y="122878"/>
                  <a:pt x="73211" y="137204"/>
                </a:cubicBezTo>
                <a:cubicBezTo>
                  <a:pt x="38532" y="142545"/>
                  <a:pt x="6090" y="118762"/>
                  <a:pt x="749" y="84082"/>
                </a:cubicBezTo>
                <a:cubicBezTo>
                  <a:pt x="-4591" y="49403"/>
                  <a:pt x="19192" y="16961"/>
                  <a:pt x="53871" y="11621"/>
                </a:cubicBezTo>
                <a:cubicBezTo>
                  <a:pt x="55358" y="11392"/>
                  <a:pt x="56852" y="11216"/>
                  <a:pt x="58352" y="11093"/>
                </a:cubicBezTo>
                <a:cubicBezTo>
                  <a:pt x="124093" y="3319"/>
                  <a:pt x="190189" y="-369"/>
                  <a:pt x="256260" y="29"/>
                </a:cubicBezTo>
                <a:close/>
              </a:path>
            </a:pathLst>
          </a:custGeom>
          <a:solidFill>
            <a:schemeClr val="accent4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2" name="Freeform: Shape 21">
            <a:extLst>
              <a:ext uri="{FF2B5EF4-FFF2-40B4-BE49-F238E27FC236}">
                <a16:creationId xmlns="" xmlns:a16="http://schemas.microsoft.com/office/drawing/2014/main" id="{1EB65080-394B-DEC1-90C0-4EFFD39D694D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 flipH="1">
            <a:off x="4132972" y="6258755"/>
            <a:ext cx="1565940" cy="599245"/>
          </a:xfrm>
          <a:custGeom>
            <a:avLst/>
            <a:gdLst>
              <a:gd name="connsiteX0" fmla="*/ 782970 w 1565940"/>
              <a:gd name="connsiteY0" fmla="*/ 0 h 599245"/>
              <a:gd name="connsiteX1" fmla="*/ 1528042 w 1565940"/>
              <a:gd name="connsiteY1" fmla="*/ 480469 h 599245"/>
              <a:gd name="connsiteX2" fmla="*/ 1565940 w 1565940"/>
              <a:gd name="connsiteY2" fmla="*/ 599245 h 599245"/>
              <a:gd name="connsiteX3" fmla="*/ 0 w 1565940"/>
              <a:gd name="connsiteY3" fmla="*/ 599245 h 599245"/>
              <a:gd name="connsiteX4" fmla="*/ 37898 w 1565940"/>
              <a:gd name="connsiteY4" fmla="*/ 480469 h 599245"/>
              <a:gd name="connsiteX5" fmla="*/ 782970 w 1565940"/>
              <a:gd name="connsiteY5" fmla="*/ 0 h 5992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565940" h="599245">
                <a:moveTo>
                  <a:pt x="782970" y="0"/>
                </a:moveTo>
                <a:cubicBezTo>
                  <a:pt x="1117910" y="0"/>
                  <a:pt x="1405287" y="198118"/>
                  <a:pt x="1528042" y="480469"/>
                </a:cubicBezTo>
                <a:lnTo>
                  <a:pt x="1565940" y="599245"/>
                </a:lnTo>
                <a:lnTo>
                  <a:pt x="0" y="599245"/>
                </a:lnTo>
                <a:lnTo>
                  <a:pt x="37898" y="480469"/>
                </a:lnTo>
                <a:cubicBezTo>
                  <a:pt x="160653" y="198118"/>
                  <a:pt x="448030" y="0"/>
                  <a:pt x="782970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8634651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="" xmlns:a16="http://schemas.microsoft.com/office/drawing/2014/main" id="{100EDD19-6802-4EC3-95CE-CFFAB042CFD6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51559D24-C4EA-E2DD-606B-2E7EEE2CDB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ru-RU" sz="5400" kern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Приказ 4  и приказ 6 МОН РК </a:t>
            </a:r>
            <a:endParaRPr lang="en-US" sz="54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sketch line">
            <a:extLst>
              <a:ext uri="{FF2B5EF4-FFF2-40B4-BE49-F238E27FC236}">
                <a16:creationId xmlns="" xmlns:a16="http://schemas.microsoft.com/office/drawing/2014/main" id="{DB17E863-922E-4C26-BD64-E8FD41D28661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669036" y="1677373"/>
            <a:ext cx="10853928" cy="18288"/>
          </a:xfrm>
          <a:custGeom>
            <a:avLst/>
            <a:gdLst>
              <a:gd name="connsiteX0" fmla="*/ 0 w 10853928"/>
              <a:gd name="connsiteY0" fmla="*/ 0 h 18288"/>
              <a:gd name="connsiteX1" fmla="*/ 461292 w 10853928"/>
              <a:gd name="connsiteY1" fmla="*/ 0 h 18288"/>
              <a:gd name="connsiteX2" fmla="*/ 1139662 w 10853928"/>
              <a:gd name="connsiteY2" fmla="*/ 0 h 18288"/>
              <a:gd name="connsiteX3" fmla="*/ 1926572 w 10853928"/>
              <a:gd name="connsiteY3" fmla="*/ 0 h 18288"/>
              <a:gd name="connsiteX4" fmla="*/ 2279325 w 10853928"/>
              <a:gd name="connsiteY4" fmla="*/ 0 h 18288"/>
              <a:gd name="connsiteX5" fmla="*/ 2632078 w 10853928"/>
              <a:gd name="connsiteY5" fmla="*/ 0 h 18288"/>
              <a:gd name="connsiteX6" fmla="*/ 3527527 w 10853928"/>
              <a:gd name="connsiteY6" fmla="*/ 0 h 18288"/>
              <a:gd name="connsiteX7" fmla="*/ 4205897 w 10853928"/>
              <a:gd name="connsiteY7" fmla="*/ 0 h 18288"/>
              <a:gd name="connsiteX8" fmla="*/ 4558650 w 10853928"/>
              <a:gd name="connsiteY8" fmla="*/ 0 h 18288"/>
              <a:gd name="connsiteX9" fmla="*/ 5237020 w 10853928"/>
              <a:gd name="connsiteY9" fmla="*/ 0 h 18288"/>
              <a:gd name="connsiteX10" fmla="*/ 6132469 w 10853928"/>
              <a:gd name="connsiteY10" fmla="*/ 0 h 18288"/>
              <a:gd name="connsiteX11" fmla="*/ 6702301 w 10853928"/>
              <a:gd name="connsiteY11" fmla="*/ 0 h 18288"/>
              <a:gd name="connsiteX12" fmla="*/ 7272132 w 10853928"/>
              <a:gd name="connsiteY12" fmla="*/ 0 h 18288"/>
              <a:gd name="connsiteX13" fmla="*/ 7950502 w 10853928"/>
              <a:gd name="connsiteY13" fmla="*/ 0 h 18288"/>
              <a:gd name="connsiteX14" fmla="*/ 8737412 w 10853928"/>
              <a:gd name="connsiteY14" fmla="*/ 0 h 18288"/>
              <a:gd name="connsiteX15" fmla="*/ 9524322 w 10853928"/>
              <a:gd name="connsiteY15" fmla="*/ 0 h 18288"/>
              <a:gd name="connsiteX16" fmla="*/ 10853928 w 10853928"/>
              <a:gd name="connsiteY16" fmla="*/ 0 h 18288"/>
              <a:gd name="connsiteX17" fmla="*/ 10853928 w 10853928"/>
              <a:gd name="connsiteY17" fmla="*/ 18288 h 18288"/>
              <a:gd name="connsiteX18" fmla="*/ 10392636 w 10853928"/>
              <a:gd name="connsiteY18" fmla="*/ 18288 h 18288"/>
              <a:gd name="connsiteX19" fmla="*/ 9497187 w 10853928"/>
              <a:gd name="connsiteY19" fmla="*/ 18288 h 18288"/>
              <a:gd name="connsiteX20" fmla="*/ 8818817 w 10853928"/>
              <a:gd name="connsiteY20" fmla="*/ 18288 h 18288"/>
              <a:gd name="connsiteX21" fmla="*/ 8466064 w 10853928"/>
              <a:gd name="connsiteY21" fmla="*/ 18288 h 18288"/>
              <a:gd name="connsiteX22" fmla="*/ 7787693 w 10853928"/>
              <a:gd name="connsiteY22" fmla="*/ 18288 h 18288"/>
              <a:gd name="connsiteX23" fmla="*/ 7217862 w 10853928"/>
              <a:gd name="connsiteY23" fmla="*/ 18288 h 18288"/>
              <a:gd name="connsiteX24" fmla="*/ 6648031 w 10853928"/>
              <a:gd name="connsiteY24" fmla="*/ 18288 h 18288"/>
              <a:gd name="connsiteX25" fmla="*/ 6078200 w 10853928"/>
              <a:gd name="connsiteY25" fmla="*/ 18288 h 18288"/>
              <a:gd name="connsiteX26" fmla="*/ 5508368 w 10853928"/>
              <a:gd name="connsiteY26" fmla="*/ 18288 h 18288"/>
              <a:gd name="connsiteX27" fmla="*/ 4721459 w 10853928"/>
              <a:gd name="connsiteY27" fmla="*/ 18288 h 18288"/>
              <a:gd name="connsiteX28" fmla="*/ 4043088 w 10853928"/>
              <a:gd name="connsiteY28" fmla="*/ 18288 h 18288"/>
              <a:gd name="connsiteX29" fmla="*/ 3690336 w 10853928"/>
              <a:gd name="connsiteY29" fmla="*/ 18288 h 18288"/>
              <a:gd name="connsiteX30" fmla="*/ 3120504 w 10853928"/>
              <a:gd name="connsiteY30" fmla="*/ 18288 h 18288"/>
              <a:gd name="connsiteX31" fmla="*/ 2333595 w 10853928"/>
              <a:gd name="connsiteY31" fmla="*/ 18288 h 18288"/>
              <a:gd name="connsiteX32" fmla="*/ 1872303 w 10853928"/>
              <a:gd name="connsiteY32" fmla="*/ 18288 h 18288"/>
              <a:gd name="connsiteX33" fmla="*/ 976854 w 10853928"/>
              <a:gd name="connsiteY33" fmla="*/ 18288 h 18288"/>
              <a:gd name="connsiteX34" fmla="*/ 0 w 10853928"/>
              <a:gd name="connsiteY34" fmla="*/ 18288 h 18288"/>
              <a:gd name="connsiteX35" fmla="*/ 0 w 10853928"/>
              <a:gd name="connsiteY35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853928" h="18288" fill="none" extrusionOk="0">
                <a:moveTo>
                  <a:pt x="0" y="0"/>
                </a:moveTo>
                <a:cubicBezTo>
                  <a:pt x="146993" y="-19076"/>
                  <a:pt x="347684" y="-4790"/>
                  <a:pt x="461292" y="0"/>
                </a:cubicBezTo>
                <a:cubicBezTo>
                  <a:pt x="574900" y="4790"/>
                  <a:pt x="808367" y="19821"/>
                  <a:pt x="1139662" y="0"/>
                </a:cubicBezTo>
                <a:cubicBezTo>
                  <a:pt x="1470957" y="-19821"/>
                  <a:pt x="1627405" y="5721"/>
                  <a:pt x="1926572" y="0"/>
                </a:cubicBezTo>
                <a:cubicBezTo>
                  <a:pt x="2225739" y="-5721"/>
                  <a:pt x="2137730" y="-3235"/>
                  <a:pt x="2279325" y="0"/>
                </a:cubicBezTo>
                <a:cubicBezTo>
                  <a:pt x="2420920" y="3235"/>
                  <a:pt x="2456518" y="9685"/>
                  <a:pt x="2632078" y="0"/>
                </a:cubicBezTo>
                <a:cubicBezTo>
                  <a:pt x="2807638" y="-9685"/>
                  <a:pt x="3211516" y="-43007"/>
                  <a:pt x="3527527" y="0"/>
                </a:cubicBezTo>
                <a:cubicBezTo>
                  <a:pt x="3843538" y="43007"/>
                  <a:pt x="4058833" y="22042"/>
                  <a:pt x="4205897" y="0"/>
                </a:cubicBezTo>
                <a:cubicBezTo>
                  <a:pt x="4352961" y="-22042"/>
                  <a:pt x="4474805" y="-11846"/>
                  <a:pt x="4558650" y="0"/>
                </a:cubicBezTo>
                <a:cubicBezTo>
                  <a:pt x="4642495" y="11846"/>
                  <a:pt x="5041928" y="-6069"/>
                  <a:pt x="5237020" y="0"/>
                </a:cubicBezTo>
                <a:cubicBezTo>
                  <a:pt x="5432112" y="6069"/>
                  <a:pt x="5943266" y="-17479"/>
                  <a:pt x="6132469" y="0"/>
                </a:cubicBezTo>
                <a:cubicBezTo>
                  <a:pt x="6321672" y="17479"/>
                  <a:pt x="6483872" y="26234"/>
                  <a:pt x="6702301" y="0"/>
                </a:cubicBezTo>
                <a:cubicBezTo>
                  <a:pt x="6920730" y="-26234"/>
                  <a:pt x="6991194" y="-15156"/>
                  <a:pt x="7272132" y="0"/>
                </a:cubicBezTo>
                <a:cubicBezTo>
                  <a:pt x="7553070" y="15156"/>
                  <a:pt x="7684444" y="-32961"/>
                  <a:pt x="7950502" y="0"/>
                </a:cubicBezTo>
                <a:cubicBezTo>
                  <a:pt x="8216560" y="32961"/>
                  <a:pt x="8493290" y="-10491"/>
                  <a:pt x="8737412" y="0"/>
                </a:cubicBezTo>
                <a:cubicBezTo>
                  <a:pt x="8981534" y="10491"/>
                  <a:pt x="9191586" y="-13899"/>
                  <a:pt x="9524322" y="0"/>
                </a:cubicBezTo>
                <a:cubicBezTo>
                  <a:pt x="9857058" y="13899"/>
                  <a:pt x="10297509" y="7485"/>
                  <a:pt x="10853928" y="0"/>
                </a:cubicBezTo>
                <a:cubicBezTo>
                  <a:pt x="10854574" y="4451"/>
                  <a:pt x="10854418" y="9226"/>
                  <a:pt x="10853928" y="18288"/>
                </a:cubicBezTo>
                <a:cubicBezTo>
                  <a:pt x="10691638" y="28522"/>
                  <a:pt x="10574319" y="29578"/>
                  <a:pt x="10392636" y="18288"/>
                </a:cubicBezTo>
                <a:cubicBezTo>
                  <a:pt x="10210953" y="6998"/>
                  <a:pt x="9836277" y="-16742"/>
                  <a:pt x="9497187" y="18288"/>
                </a:cubicBezTo>
                <a:cubicBezTo>
                  <a:pt x="9158097" y="53318"/>
                  <a:pt x="9119479" y="30714"/>
                  <a:pt x="8818817" y="18288"/>
                </a:cubicBezTo>
                <a:cubicBezTo>
                  <a:pt x="8518155" y="5863"/>
                  <a:pt x="8640037" y="6483"/>
                  <a:pt x="8466064" y="18288"/>
                </a:cubicBezTo>
                <a:cubicBezTo>
                  <a:pt x="8292091" y="30093"/>
                  <a:pt x="7997656" y="18914"/>
                  <a:pt x="7787693" y="18288"/>
                </a:cubicBezTo>
                <a:cubicBezTo>
                  <a:pt x="7577730" y="17662"/>
                  <a:pt x="7412468" y="21416"/>
                  <a:pt x="7217862" y="18288"/>
                </a:cubicBezTo>
                <a:cubicBezTo>
                  <a:pt x="7023256" y="15160"/>
                  <a:pt x="6898018" y="14824"/>
                  <a:pt x="6648031" y="18288"/>
                </a:cubicBezTo>
                <a:cubicBezTo>
                  <a:pt x="6398044" y="21752"/>
                  <a:pt x="6254402" y="38625"/>
                  <a:pt x="6078200" y="18288"/>
                </a:cubicBezTo>
                <a:cubicBezTo>
                  <a:pt x="5901998" y="-2049"/>
                  <a:pt x="5622886" y="3213"/>
                  <a:pt x="5508368" y="18288"/>
                </a:cubicBezTo>
                <a:cubicBezTo>
                  <a:pt x="5393850" y="33363"/>
                  <a:pt x="5036260" y="26830"/>
                  <a:pt x="4721459" y="18288"/>
                </a:cubicBezTo>
                <a:cubicBezTo>
                  <a:pt x="4406658" y="9746"/>
                  <a:pt x="4239221" y="41551"/>
                  <a:pt x="4043088" y="18288"/>
                </a:cubicBezTo>
                <a:cubicBezTo>
                  <a:pt x="3846955" y="-4975"/>
                  <a:pt x="3818802" y="34658"/>
                  <a:pt x="3690336" y="18288"/>
                </a:cubicBezTo>
                <a:cubicBezTo>
                  <a:pt x="3561870" y="1918"/>
                  <a:pt x="3265491" y="42194"/>
                  <a:pt x="3120504" y="18288"/>
                </a:cubicBezTo>
                <a:cubicBezTo>
                  <a:pt x="2975517" y="-5618"/>
                  <a:pt x="2720254" y="36673"/>
                  <a:pt x="2333595" y="18288"/>
                </a:cubicBezTo>
                <a:cubicBezTo>
                  <a:pt x="1946936" y="-97"/>
                  <a:pt x="2097241" y="5776"/>
                  <a:pt x="1872303" y="18288"/>
                </a:cubicBezTo>
                <a:cubicBezTo>
                  <a:pt x="1647365" y="30800"/>
                  <a:pt x="1282708" y="45380"/>
                  <a:pt x="976854" y="18288"/>
                </a:cubicBezTo>
                <a:cubicBezTo>
                  <a:pt x="671000" y="-8804"/>
                  <a:pt x="408401" y="-12775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853928" h="18288" stroke="0" extrusionOk="0">
                <a:moveTo>
                  <a:pt x="0" y="0"/>
                </a:moveTo>
                <a:cubicBezTo>
                  <a:pt x="267322" y="15284"/>
                  <a:pt x="415388" y="-21048"/>
                  <a:pt x="569831" y="0"/>
                </a:cubicBezTo>
                <a:cubicBezTo>
                  <a:pt x="724274" y="21048"/>
                  <a:pt x="769333" y="-2353"/>
                  <a:pt x="922584" y="0"/>
                </a:cubicBezTo>
                <a:cubicBezTo>
                  <a:pt x="1075835" y="2353"/>
                  <a:pt x="1399490" y="-145"/>
                  <a:pt x="1818033" y="0"/>
                </a:cubicBezTo>
                <a:cubicBezTo>
                  <a:pt x="2236576" y="145"/>
                  <a:pt x="2145330" y="5482"/>
                  <a:pt x="2387864" y="0"/>
                </a:cubicBezTo>
                <a:cubicBezTo>
                  <a:pt x="2630398" y="-5482"/>
                  <a:pt x="2793207" y="18487"/>
                  <a:pt x="2957695" y="0"/>
                </a:cubicBezTo>
                <a:cubicBezTo>
                  <a:pt x="3122183" y="-18487"/>
                  <a:pt x="3579141" y="19003"/>
                  <a:pt x="3853144" y="0"/>
                </a:cubicBezTo>
                <a:cubicBezTo>
                  <a:pt x="4127147" y="-19003"/>
                  <a:pt x="4209857" y="12211"/>
                  <a:pt x="4314436" y="0"/>
                </a:cubicBezTo>
                <a:cubicBezTo>
                  <a:pt x="4419015" y="-12211"/>
                  <a:pt x="4762459" y="-17220"/>
                  <a:pt x="5209885" y="0"/>
                </a:cubicBezTo>
                <a:cubicBezTo>
                  <a:pt x="5657311" y="17220"/>
                  <a:pt x="5692663" y="-3290"/>
                  <a:pt x="6105335" y="0"/>
                </a:cubicBezTo>
                <a:cubicBezTo>
                  <a:pt x="6518007" y="3290"/>
                  <a:pt x="6455516" y="-5124"/>
                  <a:pt x="6783705" y="0"/>
                </a:cubicBezTo>
                <a:cubicBezTo>
                  <a:pt x="7111894" y="5124"/>
                  <a:pt x="7441941" y="-17829"/>
                  <a:pt x="7679154" y="0"/>
                </a:cubicBezTo>
                <a:cubicBezTo>
                  <a:pt x="7916367" y="17829"/>
                  <a:pt x="8102967" y="-24363"/>
                  <a:pt x="8248985" y="0"/>
                </a:cubicBezTo>
                <a:cubicBezTo>
                  <a:pt x="8395003" y="24363"/>
                  <a:pt x="8552393" y="25505"/>
                  <a:pt x="8818817" y="0"/>
                </a:cubicBezTo>
                <a:cubicBezTo>
                  <a:pt x="9085241" y="-25505"/>
                  <a:pt x="9411308" y="38000"/>
                  <a:pt x="9605726" y="0"/>
                </a:cubicBezTo>
                <a:cubicBezTo>
                  <a:pt x="9800144" y="-38000"/>
                  <a:pt x="10006468" y="-25741"/>
                  <a:pt x="10175558" y="0"/>
                </a:cubicBezTo>
                <a:cubicBezTo>
                  <a:pt x="10344648" y="25741"/>
                  <a:pt x="10696282" y="695"/>
                  <a:pt x="10853928" y="0"/>
                </a:cubicBezTo>
                <a:cubicBezTo>
                  <a:pt x="10853521" y="8690"/>
                  <a:pt x="10853774" y="14141"/>
                  <a:pt x="10853928" y="18288"/>
                </a:cubicBezTo>
                <a:cubicBezTo>
                  <a:pt x="10608124" y="24255"/>
                  <a:pt x="10343415" y="22307"/>
                  <a:pt x="10067018" y="18288"/>
                </a:cubicBezTo>
                <a:cubicBezTo>
                  <a:pt x="9790621" y="14270"/>
                  <a:pt x="9843266" y="3564"/>
                  <a:pt x="9714266" y="18288"/>
                </a:cubicBezTo>
                <a:cubicBezTo>
                  <a:pt x="9585266" y="33012"/>
                  <a:pt x="9379484" y="1875"/>
                  <a:pt x="9252974" y="18288"/>
                </a:cubicBezTo>
                <a:cubicBezTo>
                  <a:pt x="9126464" y="34701"/>
                  <a:pt x="8580678" y="-4904"/>
                  <a:pt x="8357525" y="18288"/>
                </a:cubicBezTo>
                <a:cubicBezTo>
                  <a:pt x="8134372" y="41480"/>
                  <a:pt x="7903199" y="26458"/>
                  <a:pt x="7679154" y="18288"/>
                </a:cubicBezTo>
                <a:cubicBezTo>
                  <a:pt x="7455109" y="10118"/>
                  <a:pt x="7435944" y="27109"/>
                  <a:pt x="7217862" y="18288"/>
                </a:cubicBezTo>
                <a:cubicBezTo>
                  <a:pt x="6999780" y="9467"/>
                  <a:pt x="6680409" y="18985"/>
                  <a:pt x="6539492" y="18288"/>
                </a:cubicBezTo>
                <a:cubicBezTo>
                  <a:pt x="6398575" y="17592"/>
                  <a:pt x="6312077" y="33018"/>
                  <a:pt x="6186739" y="18288"/>
                </a:cubicBezTo>
                <a:cubicBezTo>
                  <a:pt x="6061401" y="3558"/>
                  <a:pt x="5947033" y="12075"/>
                  <a:pt x="5833986" y="18288"/>
                </a:cubicBezTo>
                <a:cubicBezTo>
                  <a:pt x="5720939" y="24501"/>
                  <a:pt x="5482226" y="8586"/>
                  <a:pt x="5155616" y="18288"/>
                </a:cubicBezTo>
                <a:cubicBezTo>
                  <a:pt x="4829006" y="27991"/>
                  <a:pt x="4841274" y="29316"/>
                  <a:pt x="4694324" y="18288"/>
                </a:cubicBezTo>
                <a:cubicBezTo>
                  <a:pt x="4547374" y="7260"/>
                  <a:pt x="4077675" y="7013"/>
                  <a:pt x="3907414" y="18288"/>
                </a:cubicBezTo>
                <a:cubicBezTo>
                  <a:pt x="3737153" y="29564"/>
                  <a:pt x="3538393" y="21630"/>
                  <a:pt x="3446122" y="18288"/>
                </a:cubicBezTo>
                <a:cubicBezTo>
                  <a:pt x="3353851" y="14946"/>
                  <a:pt x="2990320" y="-8091"/>
                  <a:pt x="2659212" y="18288"/>
                </a:cubicBezTo>
                <a:cubicBezTo>
                  <a:pt x="2328104" y="44667"/>
                  <a:pt x="2427653" y="9607"/>
                  <a:pt x="2306460" y="18288"/>
                </a:cubicBezTo>
                <a:cubicBezTo>
                  <a:pt x="2185267" y="26969"/>
                  <a:pt x="1719763" y="3717"/>
                  <a:pt x="1519550" y="18288"/>
                </a:cubicBezTo>
                <a:cubicBezTo>
                  <a:pt x="1319337" y="32860"/>
                  <a:pt x="1167371" y="17040"/>
                  <a:pt x="1058258" y="18288"/>
                </a:cubicBezTo>
                <a:cubicBezTo>
                  <a:pt x="949145" y="19536"/>
                  <a:pt x="780234" y="31447"/>
                  <a:pt x="705505" y="18288"/>
                </a:cubicBezTo>
                <a:cubicBezTo>
                  <a:pt x="630776" y="5129"/>
                  <a:pt x="215796" y="30056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=""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Текст 3">
            <a:extLst>
              <a:ext uri="{FF2B5EF4-FFF2-40B4-BE49-F238E27FC236}">
                <a16:creationId xmlns="" xmlns:a16="http://schemas.microsoft.com/office/drawing/2014/main" id="{9CCDCE5B-4940-424C-54C7-45ECA29DE39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8200" y="1929384"/>
            <a:ext cx="10515600" cy="4251960"/>
          </a:xfrm>
        </p:spPr>
        <p:txBody>
          <a:bodyPr vert="horz" lIns="91440" tIns="45720" rIns="91440" bIns="45720" rtlCol="0">
            <a:normAutofit/>
          </a:bodyPr>
          <a:lstStyle/>
          <a:p>
            <a:pPr indent="-228600">
              <a:buFont typeface="Arial" panose="020B0604020202020204" pitchFamily="34" charset="0"/>
              <a:buChar char="•"/>
            </a:pPr>
            <a:endParaRPr lang="en-US" sz="2200" dirty="0"/>
          </a:p>
        </p:txBody>
      </p:sp>
      <p:graphicFrame>
        <p:nvGraphicFramePr>
          <p:cNvPr id="6" name="Схема 5"/>
          <p:cNvGraphicFramePr/>
          <p:nvPr/>
        </p:nvGraphicFramePr>
        <p:xfrm>
          <a:off x="3352800" y="2302525"/>
          <a:ext cx="5486400" cy="3200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="" xmlns:p14="http://schemas.microsoft.com/office/powerpoint/2010/main" val="3239626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="" xmlns:a16="http://schemas.microsoft.com/office/drawing/2014/main" id="{1C799903-48D5-4A31-A1A2-541072D9771E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0" y="0"/>
            <a:ext cx="1219200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де</a:t>
            </a:r>
            <a:endParaRPr lang="en-US" dirty="0"/>
          </a:p>
        </p:txBody>
      </p:sp>
      <p:sp useBgFill="1">
        <p:nvSpPr>
          <p:cNvPr id="11" name="Freeform: Shape 10">
            <a:extLst>
              <a:ext uri="{FF2B5EF4-FFF2-40B4-BE49-F238E27FC236}">
                <a16:creationId xmlns="" xmlns:a16="http://schemas.microsoft.com/office/drawing/2014/main" id="{8EFFF109-FC58-4FD3-BE05-9775A1310F55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-1" y="0"/>
            <a:ext cx="4818889" cy="6858000"/>
          </a:xfrm>
          <a:custGeom>
            <a:avLst/>
            <a:gdLst>
              <a:gd name="connsiteX0" fmla="*/ 0 w 4818889"/>
              <a:gd name="connsiteY0" fmla="*/ 0 h 6858000"/>
              <a:gd name="connsiteX1" fmla="*/ 3605911 w 4818889"/>
              <a:gd name="connsiteY1" fmla="*/ 0 h 6858000"/>
              <a:gd name="connsiteX2" fmla="*/ 3668894 w 4818889"/>
              <a:gd name="connsiteY2" fmla="*/ 69271 h 6858000"/>
              <a:gd name="connsiteX3" fmla="*/ 4818889 w 4818889"/>
              <a:gd name="connsiteY3" fmla="*/ 3429000 h 6858000"/>
              <a:gd name="connsiteX4" fmla="*/ 3668894 w 4818889"/>
              <a:gd name="connsiteY4" fmla="*/ 6788730 h 6858000"/>
              <a:gd name="connsiteX5" fmla="*/ 3605911 w 4818889"/>
              <a:gd name="connsiteY5" fmla="*/ 6858000 h 6858000"/>
              <a:gd name="connsiteX6" fmla="*/ 0 w 4818889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818889" h="6858000">
                <a:moveTo>
                  <a:pt x="0" y="0"/>
                </a:moveTo>
                <a:lnTo>
                  <a:pt x="3605911" y="0"/>
                </a:lnTo>
                <a:lnTo>
                  <a:pt x="3668894" y="69271"/>
                </a:lnTo>
                <a:cubicBezTo>
                  <a:pt x="4379420" y="929100"/>
                  <a:pt x="4818889" y="2116944"/>
                  <a:pt x="4818889" y="3429000"/>
                </a:cubicBezTo>
                <a:cubicBezTo>
                  <a:pt x="4818889" y="4741056"/>
                  <a:pt x="4379420" y="5928900"/>
                  <a:pt x="3668894" y="6788730"/>
                </a:cubicBezTo>
                <a:lnTo>
                  <a:pt x="3605911" y="6858000"/>
                </a:lnTo>
                <a:lnTo>
                  <a:pt x="0" y="6858000"/>
                </a:lnTo>
                <a:close/>
              </a:path>
            </a:pathLst>
          </a:custGeom>
          <a:ln w="9525">
            <a:solidFill>
              <a:srgbClr val="E6E6E6"/>
            </a:solidFill>
          </a:ln>
          <a:effectLst>
            <a:outerShdw blurRad="50800" dist="38100" algn="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3" name="Freeform: Shape 12">
            <a:extLst>
              <a:ext uri="{FF2B5EF4-FFF2-40B4-BE49-F238E27FC236}">
                <a16:creationId xmlns="" xmlns:a16="http://schemas.microsoft.com/office/drawing/2014/main" id="{E1B96AD6-92A9-4273-A62B-96A1C3E0BA95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1" y="0"/>
            <a:ext cx="4811477" cy="6858000"/>
          </a:xfrm>
          <a:custGeom>
            <a:avLst/>
            <a:gdLst>
              <a:gd name="connsiteX0" fmla="*/ 0 w 4811477"/>
              <a:gd name="connsiteY0" fmla="*/ 0 h 6858000"/>
              <a:gd name="connsiteX1" fmla="*/ 3598499 w 4811477"/>
              <a:gd name="connsiteY1" fmla="*/ 0 h 6858000"/>
              <a:gd name="connsiteX2" fmla="*/ 3661482 w 4811477"/>
              <a:gd name="connsiteY2" fmla="*/ 69271 h 6858000"/>
              <a:gd name="connsiteX3" fmla="*/ 4811477 w 4811477"/>
              <a:gd name="connsiteY3" fmla="*/ 3429000 h 6858000"/>
              <a:gd name="connsiteX4" fmla="*/ 3661482 w 4811477"/>
              <a:gd name="connsiteY4" fmla="*/ 6788730 h 6858000"/>
              <a:gd name="connsiteX5" fmla="*/ 3598499 w 4811477"/>
              <a:gd name="connsiteY5" fmla="*/ 6858000 h 6858000"/>
              <a:gd name="connsiteX6" fmla="*/ 0 w 4811477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811477" h="6858000">
                <a:moveTo>
                  <a:pt x="0" y="0"/>
                </a:moveTo>
                <a:lnTo>
                  <a:pt x="3598499" y="0"/>
                </a:lnTo>
                <a:lnTo>
                  <a:pt x="3661482" y="69271"/>
                </a:lnTo>
                <a:cubicBezTo>
                  <a:pt x="4372008" y="929100"/>
                  <a:pt x="4811477" y="2116944"/>
                  <a:pt x="4811477" y="3429000"/>
                </a:cubicBezTo>
                <a:cubicBezTo>
                  <a:pt x="4811477" y="4741056"/>
                  <a:pt x="4372008" y="5928900"/>
                  <a:pt x="3661482" y="6788730"/>
                </a:cubicBezTo>
                <a:lnTo>
                  <a:pt x="3598499" y="6858000"/>
                </a:lnTo>
                <a:lnTo>
                  <a:pt x="0" y="6858000"/>
                </a:lnTo>
                <a:close/>
              </a:path>
            </a:pathLst>
          </a:cu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225D255C-08CC-8C22-6B71-82D66AA2EB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1792" y="1161288"/>
            <a:ext cx="3602736" cy="4526280"/>
          </a:xfrm>
        </p:spPr>
        <p:txBody>
          <a:bodyPr vert="horz" lIns="91440" tIns="45720" rIns="91440" bIns="45720" rtlCol="0" anchor="ctr">
            <a:noAutofit/>
          </a:bodyPr>
          <a:lstStyle/>
          <a:p>
            <a:pPr algn="just"/>
            <a:r>
              <a:rPr lang="ru-RU" sz="1400" b="1" i="1" dirty="0" smtClean="0">
                <a:latin typeface="Times New Roman" pitchFamily="18" charset="0"/>
                <a:cs typeface="Times New Roman" pitchFamily="18" charset="0"/>
              </a:rPr>
              <a:t>Мечтатель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 не знает преград своим фантазиям, он оптимист и верит в решение всех проблем. Он смело предлагает необычные, неожиданные ходы и способен к генерации совершенно нестандартных идей. Его не сковывают условности, он не замечает трудностей и парит в высях своего воображения.</a:t>
            </a:r>
            <a:br>
              <a:rPr lang="ru-RU" sz="1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400" b="1" i="1" dirty="0" smtClean="0">
                <a:latin typeface="Times New Roman" pitchFamily="18" charset="0"/>
                <a:cs typeface="Times New Roman" pitchFamily="18" charset="0"/>
              </a:rPr>
              <a:t>Скептик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 – полная противоположность Мечтателю. Он – пессимист, его взгляд на мир окрашен в черный цвет. Он не верит в возможности счастливого случая и энергичных усилий. Он четко и аргументировано доказывает бесполезность любого действия по разрешению проблемы. Критикует всякое новое предложение.</a:t>
            </a:r>
            <a:br>
              <a:rPr lang="ru-RU" sz="1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400" b="1" i="1" dirty="0" smtClean="0">
                <a:latin typeface="Times New Roman" pitchFamily="18" charset="0"/>
                <a:cs typeface="Times New Roman" pitchFamily="18" charset="0"/>
              </a:rPr>
              <a:t>Реалист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не отличается энтузиазмом Мечтателя, но и не склонен к пораженчеству, как Скептик. Он – трезвомыслящий аналитик, умеющий продумывать каждый шаг и взвешивающий все "за" и "против". Он прочно стоит на земле. Будучи жестким прагматиком, он умеет видеть в вещах позитивные и негативные стороны и находить конструктивные, оправданные решения.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="" xmlns:a16="http://schemas.microsoft.com/office/drawing/2014/main" id="{463EEC44-1BA3-44ED-81FC-A644B04B2A44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0" y="3102049"/>
            <a:ext cx="128016" cy="653903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4" name="Текст 3">
            <a:extLst>
              <a:ext uri="{FF2B5EF4-FFF2-40B4-BE49-F238E27FC236}">
                <a16:creationId xmlns="" xmlns:a16="http://schemas.microsoft.com/office/drawing/2014/main" id="{A4A80346-DBD3-9278-58A7-66C38671561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434149" y="932688"/>
            <a:ext cx="5916603" cy="4992624"/>
          </a:xfrm>
        </p:spPr>
        <p:txBody>
          <a:bodyPr vert="horz" lIns="91440" tIns="45720" rIns="91440" bIns="45720" rtlCol="0" anchor="ctr">
            <a:normAutofit fontScale="25000" lnSpcReduction="20000"/>
          </a:bodyPr>
          <a:lstStyle/>
          <a:p>
            <a:pPr algn="ctr"/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ПСИХОЛОГИЯЛЫҚ-МЕДИЦИНАЛЫҚ-ПЕДАГОГИКАЛЫҚ </a:t>
            </a:r>
            <a:r>
              <a:rPr lang="kk-KZ" sz="3600" b="1" dirty="0" smtClean="0">
                <a:latin typeface="Times New Roman" pitchFamily="18" charset="0"/>
                <a:cs typeface="Times New Roman" pitchFamily="18" charset="0"/>
              </a:rPr>
              <a:t>КЕҢЕСІНІҢ ҚОРЫТЫНДЫСЫ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ЗАКЛЮЧЕНИЕ ПСИХОЛОГО-МЕДИКО-ПЕДАГОГИЧЕСКОЙ КОНСУЛЬТАЦИИ</a:t>
            </a:r>
            <a:endParaRPr lang="ru-RU" sz="36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2800" b="1" dirty="0" smtClean="0">
                <a:latin typeface="Times New Roman" pitchFamily="18" charset="0"/>
                <a:cs typeface="Times New Roman" pitchFamily="18" charset="0"/>
              </a:rPr>
              <a:t>Берілді / Выдано  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2800" b="1" dirty="0" smtClean="0">
                <a:latin typeface="Times New Roman" pitchFamily="18" charset="0"/>
                <a:cs typeface="Times New Roman" pitchFamily="18" charset="0"/>
              </a:rPr>
              <a:t>ЖСН / ИИН</a:t>
            </a:r>
            <a:r>
              <a:rPr lang="kk-KZ" sz="28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2800" b="1" dirty="0" smtClean="0">
                <a:latin typeface="Times New Roman" pitchFamily="18" charset="0"/>
                <a:cs typeface="Times New Roman" pitchFamily="18" charset="0"/>
              </a:rPr>
              <a:t>Туған мерзімі / Дата рождения  </a:t>
            </a:r>
            <a:r>
              <a:rPr lang="kk-KZ" sz="2800" i="1" dirty="0" smtClean="0">
                <a:latin typeface="Times New Roman" pitchFamily="18" charset="0"/>
                <a:cs typeface="Times New Roman" pitchFamily="18" charset="0"/>
              </a:rPr>
              <a:t>09.12.2015.</a:t>
            </a:r>
            <a:r>
              <a:rPr lang="kk-KZ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2800" b="1" dirty="0" smtClean="0">
                <a:latin typeface="Times New Roman" pitchFamily="18" charset="0"/>
                <a:cs typeface="Times New Roman" pitchFamily="18" charset="0"/>
              </a:rPr>
              <a:t>Кеңес берілген күні / Дата консультирования </a:t>
            </a:r>
            <a:r>
              <a:rPr lang="kk-KZ" sz="2800" i="1" dirty="0" smtClean="0">
                <a:latin typeface="Times New Roman" pitchFamily="18" charset="0"/>
                <a:cs typeface="Times New Roman" pitchFamily="18" charset="0"/>
              </a:rPr>
              <a:t>  04.02.2025.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2800" b="1" dirty="0" smtClean="0">
                <a:latin typeface="Times New Roman" pitchFamily="18" charset="0"/>
                <a:cs typeface="Times New Roman" pitchFamily="18" charset="0"/>
              </a:rPr>
              <a:t>1. Қорытынды / Заключение 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2800" b="1" i="1" u="sng" dirty="0" smtClean="0">
                <a:latin typeface="Times New Roman" pitchFamily="18" charset="0"/>
                <a:cs typeface="Times New Roman" pitchFamily="18" charset="0"/>
              </a:rPr>
              <a:t>Ерекше білім беру қажеттіліктері бар бала. / Ребенок</a:t>
            </a:r>
            <a:r>
              <a:rPr lang="ru-RU" sz="2800" b="1" i="1" u="sng" dirty="0" smtClean="0">
                <a:latin typeface="Times New Roman" pitchFamily="18" charset="0"/>
                <a:cs typeface="Times New Roman" pitchFamily="18" charset="0"/>
              </a:rPr>
              <a:t> с особыми образовательными потребностями.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3600" i="1" dirty="0" smtClean="0">
                <a:latin typeface="Times New Roman" pitchFamily="18" charset="0"/>
                <a:cs typeface="Times New Roman" pitchFamily="18" charset="0"/>
              </a:rPr>
              <a:t>Нарушение общения и социального взаимодействия. </a:t>
            </a:r>
            <a:r>
              <a:rPr lang="kk-KZ" sz="3600" i="1" dirty="0" smtClean="0">
                <a:latin typeface="Times New Roman" pitchFamily="18" charset="0"/>
                <a:cs typeface="Times New Roman" pitchFamily="18" charset="0"/>
              </a:rPr>
              <a:t>Нарушение поведения.</a:t>
            </a:r>
            <a:endParaRPr lang="ru-RU" sz="36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3600" i="1" dirty="0" smtClean="0">
                <a:latin typeface="Times New Roman" pitchFamily="18" charset="0"/>
                <a:cs typeface="Times New Roman" pitchFamily="18" charset="0"/>
              </a:rPr>
              <a:t>Легкое нарушение интеллекта.</a:t>
            </a:r>
            <a:endParaRPr lang="ru-RU" sz="36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3600" i="1" dirty="0" smtClean="0">
                <a:latin typeface="Times New Roman" pitchFamily="18" charset="0"/>
                <a:cs typeface="Times New Roman" pitchFamily="18" charset="0"/>
              </a:rPr>
              <a:t>Специфическое развитие речи, обусловленное коммуникативными нарушениями. </a:t>
            </a:r>
            <a:endParaRPr lang="ru-RU" sz="36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3600" b="1" dirty="0" smtClean="0">
                <a:latin typeface="Times New Roman" pitchFamily="18" charset="0"/>
                <a:cs typeface="Times New Roman" pitchFamily="18" charset="0"/>
              </a:rPr>
              <a:t>2. Білім беру бағдарламасы мен себебі ерекше білім беру қажеттіліктері бойынша ұсынымдар / 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Рекомендации по образовательной программе и особым образовательным потребностям:</a:t>
            </a:r>
            <a:endParaRPr lang="ru-RU" sz="36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3600" i="1" dirty="0" smtClean="0">
                <a:latin typeface="Times New Roman" pitchFamily="18" charset="0"/>
                <a:cs typeface="Times New Roman" pitchFamily="18" charset="0"/>
              </a:rPr>
              <a:t>1) Обучение по индивидуальной </a:t>
            </a:r>
            <a:r>
              <a:rPr lang="kk-KZ" sz="3600" i="1" dirty="0" smtClean="0">
                <a:latin typeface="Times New Roman" pitchFamily="18" charset="0"/>
                <a:cs typeface="Times New Roman" pitchFamily="18" charset="0"/>
              </a:rPr>
              <a:t>учебной </a:t>
            </a:r>
            <a:r>
              <a:rPr lang="ru-RU" sz="3600" i="1" dirty="0" smtClean="0">
                <a:latin typeface="Times New Roman" pitchFamily="18" charset="0"/>
                <a:cs typeface="Times New Roman" pitchFamily="18" charset="0"/>
              </a:rPr>
              <a:t>программе начального образования / основного среднего образования в условиях общего класса общеобразовательной школы.</a:t>
            </a:r>
            <a:endParaRPr lang="ru-RU" sz="36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3600" i="1" dirty="0" smtClean="0">
                <a:latin typeface="Times New Roman" pitchFamily="18" charset="0"/>
                <a:cs typeface="Times New Roman" pitchFamily="18" charset="0"/>
              </a:rPr>
              <a:t>2) Изменение способов и критериев оценивания результатов обучения.</a:t>
            </a:r>
            <a:endParaRPr lang="ru-RU" sz="36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3600" i="1" dirty="0" smtClean="0">
                <a:latin typeface="Times New Roman" pitchFamily="18" charset="0"/>
                <a:cs typeface="Times New Roman" pitchFamily="18" charset="0"/>
              </a:rPr>
              <a:t>3) </a:t>
            </a:r>
            <a:r>
              <a:rPr lang="ru-RU" sz="3600" i="1" dirty="0" smtClean="0">
                <a:latin typeface="Times New Roman" pitchFamily="18" charset="0"/>
                <a:cs typeface="Times New Roman" pitchFamily="18" charset="0"/>
              </a:rPr>
              <a:t>Специальная психолого-педагогическая поддержка: педагогом-ассистентом, психологом, дефектологом, логопедом.</a:t>
            </a:r>
            <a:endParaRPr lang="ru-RU" sz="36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3600" i="1" dirty="0" smtClean="0">
                <a:latin typeface="Times New Roman" pitchFamily="18" charset="0"/>
                <a:cs typeface="Times New Roman" pitchFamily="18" charset="0"/>
              </a:rPr>
              <a:t>4) Использование в обучении специальных учебников, рабочих тетрадей и учебных материалов.</a:t>
            </a:r>
            <a:endParaRPr lang="ru-RU" sz="36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	</a:t>
            </a:r>
            <a:endParaRPr lang="ru-RU" sz="36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Заключение и рекомендации действительны в течение 1 года. </a:t>
            </a:r>
            <a:endParaRPr lang="ru-RU" sz="36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kk-KZ" sz="3600" b="1" dirty="0" smtClean="0">
                <a:latin typeface="Times New Roman" pitchFamily="18" charset="0"/>
                <a:cs typeface="Times New Roman" pitchFamily="18" charset="0"/>
              </a:rPr>
              <a:t> </a:t>
            </a:r>
            <a:endParaRPr lang="ru-RU" sz="3600" dirty="0" smtClean="0">
              <a:latin typeface="Times New Roman" pitchFamily="18" charset="0"/>
              <a:cs typeface="Times New Roman" pitchFamily="18" charset="0"/>
            </a:endParaRPr>
          </a:p>
          <a:p>
            <a:pPr indent="-228600" algn="ctr">
              <a:buFont typeface="Arial" panose="020B0604020202020204" pitchFamily="34" charset="0"/>
              <a:buChar char="•"/>
            </a:pPr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6114362" y="5684702"/>
            <a:ext cx="4527932" cy="528809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Работа в группах - 12 минут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1602889" y="322729"/>
            <a:ext cx="9735671" cy="387276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b="1" i="1" dirty="0" smtClean="0">
                <a:latin typeface="Times New Roman" pitchFamily="18" charset="0"/>
                <a:cs typeface="Times New Roman" pitchFamily="18" charset="0"/>
              </a:rPr>
              <a:t>Деловая игра «Мечтатель, скептик, реалист»</a:t>
            </a:r>
            <a:endParaRPr lang="ru-RU" sz="2000" b="1" i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9234805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="" xmlns:a16="http://schemas.microsoft.com/office/drawing/2014/main" id="{4E1BEB12-92AF-4445-98AD-4C7756E7C93B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="" xmlns:a16="http://schemas.microsoft.com/office/drawing/2014/main" id="{D0522C2C-7B5C-48A7-A969-03941E5D2E76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3" name="Freeform 13">
            <a:extLst>
              <a:ext uri="{FF2B5EF4-FFF2-40B4-BE49-F238E27FC236}">
                <a16:creationId xmlns="" xmlns:a16="http://schemas.microsoft.com/office/drawing/2014/main" id="{9C682A1A-5B2D-4111-BBD6-620165633E5B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2769476" y="220196"/>
            <a:ext cx="9422524" cy="6637806"/>
          </a:xfrm>
          <a:custGeom>
            <a:avLst/>
            <a:gdLst>
              <a:gd name="connsiteX0" fmla="*/ 4929467 w 8191500"/>
              <a:gd name="connsiteY0" fmla="*/ 0 h 5770597"/>
              <a:gd name="connsiteX1" fmla="*/ 8065066 w 8191500"/>
              <a:gd name="connsiteY1" fmla="*/ 1118513 h 5770597"/>
              <a:gd name="connsiteX2" fmla="*/ 8191500 w 8191500"/>
              <a:gd name="connsiteY2" fmla="*/ 1227339 h 5770597"/>
              <a:gd name="connsiteX3" fmla="*/ 8191500 w 8191500"/>
              <a:gd name="connsiteY3" fmla="*/ 5770597 h 5770597"/>
              <a:gd name="connsiteX4" fmla="*/ 79523 w 8191500"/>
              <a:gd name="connsiteY4" fmla="*/ 5770597 h 5770597"/>
              <a:gd name="connsiteX5" fmla="*/ 56799 w 8191500"/>
              <a:gd name="connsiteY5" fmla="*/ 5644158 h 5770597"/>
              <a:gd name="connsiteX6" fmla="*/ 0 w 8191500"/>
              <a:gd name="connsiteY6" fmla="*/ 4898209 h 5770597"/>
              <a:gd name="connsiteX7" fmla="*/ 4929467 w 8191500"/>
              <a:gd name="connsiteY7" fmla="*/ 0 h 57705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8191500" h="5770597">
                <a:moveTo>
                  <a:pt x="4929467" y="0"/>
                </a:moveTo>
                <a:cubicBezTo>
                  <a:pt x="6120547" y="0"/>
                  <a:pt x="7212963" y="419755"/>
                  <a:pt x="8065066" y="1118513"/>
                </a:cubicBezTo>
                <a:lnTo>
                  <a:pt x="8191500" y="1227339"/>
                </a:lnTo>
                <a:lnTo>
                  <a:pt x="8191500" y="5770597"/>
                </a:lnTo>
                <a:lnTo>
                  <a:pt x="79523" y="5770597"/>
                </a:lnTo>
                <a:lnTo>
                  <a:pt x="56799" y="5644158"/>
                </a:lnTo>
                <a:cubicBezTo>
                  <a:pt x="19398" y="5400934"/>
                  <a:pt x="0" y="5151822"/>
                  <a:pt x="0" y="4898209"/>
                </a:cubicBezTo>
                <a:cubicBezTo>
                  <a:pt x="0" y="2193003"/>
                  <a:pt x="2206998" y="0"/>
                  <a:pt x="4929467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" name="Oval 14">
            <a:extLst>
              <a:ext uri="{FF2B5EF4-FFF2-40B4-BE49-F238E27FC236}">
                <a16:creationId xmlns="" xmlns:a16="http://schemas.microsoft.com/office/drawing/2014/main" id="{D6EE29F2-D77F-4BD0-A20B-334D316A1C9D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2209800" y="2099696"/>
            <a:ext cx="1942241" cy="1889551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7" name="Arc 16">
            <a:extLst>
              <a:ext uri="{FF2B5EF4-FFF2-40B4-BE49-F238E27FC236}">
                <a16:creationId xmlns="" xmlns:a16="http://schemas.microsoft.com/office/drawing/2014/main" id="{22D09ED2-868F-42C6-866E-F92E0CEF314F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 rot="18520172">
            <a:off x="1613162" y="1492572"/>
            <a:ext cx="2987899" cy="2987899"/>
          </a:xfrm>
          <a:prstGeom prst="arc">
            <a:avLst>
              <a:gd name="adj1" fmla="val 14455503"/>
              <a:gd name="adj2" fmla="val 227775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4777AA28-41EA-8BD6-979D-33942891CA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38600" y="1939159"/>
            <a:ext cx="7644627" cy="4373506"/>
          </a:xfrm>
        </p:spPr>
        <p:txBody>
          <a:bodyPr vert="horz" lIns="91440" tIns="45720" rIns="91440" bIns="45720" rtlCol="0" anchor="b">
            <a:normAutofit fontScale="90000"/>
          </a:bodyPr>
          <a:lstStyle/>
          <a:p>
            <a:pPr algn="r"/>
            <a:r>
              <a:rPr lang="ru-RU" sz="6000" i="1" u="sng" dirty="0" smtClean="0"/>
              <a:t/>
            </a:r>
            <a:br>
              <a:rPr lang="ru-RU" sz="6000" i="1" u="sng" dirty="0" smtClean="0"/>
            </a:br>
            <a:r>
              <a:rPr lang="ru-RU" sz="6000" i="1" u="sng" dirty="0" smtClean="0"/>
              <a:t/>
            </a:r>
            <a:br>
              <a:rPr lang="ru-RU" sz="6000" i="1" u="sng" dirty="0" smtClean="0"/>
            </a:br>
            <a:r>
              <a:rPr lang="ru-RU" sz="6000" i="1" u="sng" dirty="0" smtClean="0"/>
              <a:t/>
            </a:r>
            <a:br>
              <a:rPr lang="ru-RU" sz="6000" i="1" u="sng" dirty="0" smtClean="0"/>
            </a:br>
            <a:r>
              <a:rPr lang="ru-RU" sz="6000" b="1" i="1" u="sng" dirty="0" smtClean="0">
                <a:latin typeface="Times New Roman" pitchFamily="18" charset="0"/>
                <a:cs typeface="Times New Roman" pitchFamily="18" charset="0"/>
              </a:rPr>
              <a:t>«Запрещаем- принимаем: </a:t>
            </a:r>
            <a:r>
              <a:rPr lang="ru-RU" sz="4900" i="1" u="sng" dirty="0" smtClean="0">
                <a:solidFill>
                  <a:schemeClr val="accent3"/>
                </a:solidFill>
                <a:latin typeface="Times New Roman" pitchFamily="18" charset="0"/>
                <a:cs typeface="Times New Roman" pitchFamily="18" charset="0"/>
              </a:rPr>
              <a:t>Зеленый</a:t>
            </a:r>
            <a:r>
              <a:rPr lang="ru-RU" sz="4900" i="1" u="sng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4900" i="1" u="sng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желтый</a:t>
            </a:r>
            <a:r>
              <a:rPr lang="ru-RU" sz="4900" i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красный».</a:t>
            </a:r>
            <a:r>
              <a:rPr lang="ru-RU" sz="6000" i="1" u="sng" dirty="0" smtClean="0">
                <a:solidFill>
                  <a:srgbClr val="FF0000"/>
                </a:solidFill>
              </a:rPr>
              <a:t/>
            </a:r>
            <a:br>
              <a:rPr lang="ru-RU" sz="6000" i="1" u="sng" dirty="0" smtClean="0">
                <a:solidFill>
                  <a:srgbClr val="FF0000"/>
                </a:solidFill>
              </a:rPr>
            </a:br>
            <a:r>
              <a:rPr lang="ru-RU" sz="6000" i="1" u="sng" dirty="0" smtClean="0">
                <a:solidFill>
                  <a:schemeClr val="accent3"/>
                </a:solidFill>
                <a:latin typeface="Times New Roman" pitchFamily="18" charset="0"/>
                <a:cs typeface="Times New Roman" pitchFamily="18" charset="0"/>
              </a:rPr>
              <a:t>Зеленый –принимаем</a:t>
            </a:r>
            <a:br>
              <a:rPr lang="ru-RU" sz="6000" i="1" u="sng" dirty="0" smtClean="0">
                <a:solidFill>
                  <a:schemeClr val="accent3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4000" i="1" u="sng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Желтый – можно принять и попробовать использовать в работе, а можно и не использовать </a:t>
            </a:r>
            <a:r>
              <a:rPr lang="ru-RU" sz="6000" dirty="0" smtClean="0"/>
              <a:t/>
            </a:r>
            <a:br>
              <a:rPr lang="ru-RU" sz="6000" dirty="0" smtClean="0"/>
            </a:br>
            <a:r>
              <a:rPr lang="ru-RU" sz="40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Красный – использовать в работе СППС с таким ребенком категорически нельзя</a:t>
            </a:r>
            <a:endParaRPr lang="en-US" sz="4000" i="1" kern="1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916421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F5C04AC9-B890-4803-1BF1-79D6ABDCCB9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5" name="Rectangle 7">
            <a:extLst>
              <a:ext uri="{FF2B5EF4-FFF2-40B4-BE49-F238E27FC236}">
                <a16:creationId xmlns="" xmlns:a16="http://schemas.microsoft.com/office/drawing/2014/main" id="{55EEFB06-B508-4518-3203-D6B9680ECA3E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Oval 9">
            <a:extLst>
              <a:ext uri="{FF2B5EF4-FFF2-40B4-BE49-F238E27FC236}">
                <a16:creationId xmlns="" xmlns:a16="http://schemas.microsoft.com/office/drawing/2014/main" id="{9B1A08E3-4B79-ACCE-BF17-E6F9B9EEAEF4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707393" y="847600"/>
            <a:ext cx="4619938" cy="4619938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EC132A2B-46B8-66A9-7C9A-4B82B72C67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89278" y="1233241"/>
            <a:ext cx="3240506" cy="4064628"/>
          </a:xfrm>
        </p:spPr>
        <p:txBody>
          <a:bodyPr>
            <a:normAutofit/>
          </a:bodyPr>
          <a:lstStyle/>
          <a:p>
            <a:r>
              <a:rPr lang="ru-RU" i="1" dirty="0">
                <a:latin typeface="Times New Roman"/>
                <a:cs typeface="Times New Roman"/>
              </a:rPr>
              <a:t>Выполнено в  мастер-классе</a:t>
            </a:r>
          </a:p>
        </p:txBody>
      </p:sp>
      <p:sp>
        <p:nvSpPr>
          <p:cNvPr id="19" name="Freeform: Shape 11">
            <a:extLst>
              <a:ext uri="{FF2B5EF4-FFF2-40B4-BE49-F238E27FC236}">
                <a16:creationId xmlns="" xmlns:a16="http://schemas.microsoft.com/office/drawing/2014/main" id="{3784F2BF-5466-B6AD-E182-F8238F5E01D8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 flipH="1">
            <a:off x="530529" y="0"/>
            <a:ext cx="1155142" cy="591009"/>
          </a:xfrm>
          <a:custGeom>
            <a:avLst/>
            <a:gdLst>
              <a:gd name="connsiteX0" fmla="*/ 1355 w 1155142"/>
              <a:gd name="connsiteY0" fmla="*/ 0 h 591009"/>
              <a:gd name="connsiteX1" fmla="*/ 1153787 w 1155142"/>
              <a:gd name="connsiteY1" fmla="*/ 0 h 591009"/>
              <a:gd name="connsiteX2" fmla="*/ 1155142 w 1155142"/>
              <a:gd name="connsiteY2" fmla="*/ 13438 h 591009"/>
              <a:gd name="connsiteX3" fmla="*/ 577571 w 1155142"/>
              <a:gd name="connsiteY3" fmla="*/ 591009 h 591009"/>
              <a:gd name="connsiteX4" fmla="*/ 0 w 1155142"/>
              <a:gd name="connsiteY4" fmla="*/ 13438 h 5910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55142" h="591009">
                <a:moveTo>
                  <a:pt x="1355" y="0"/>
                </a:moveTo>
                <a:lnTo>
                  <a:pt x="1153787" y="0"/>
                </a:lnTo>
                <a:lnTo>
                  <a:pt x="1155142" y="13438"/>
                </a:lnTo>
                <a:cubicBezTo>
                  <a:pt x="1155142" y="332422"/>
                  <a:pt x="896555" y="591009"/>
                  <a:pt x="577571" y="591009"/>
                </a:cubicBezTo>
                <a:cubicBezTo>
                  <a:pt x="258587" y="591009"/>
                  <a:pt x="0" y="332422"/>
                  <a:pt x="0" y="13438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4" name="Freeform: Shape 13">
            <a:extLst>
              <a:ext uri="{FF2B5EF4-FFF2-40B4-BE49-F238E27FC236}">
                <a16:creationId xmlns="" xmlns:a16="http://schemas.microsoft.com/office/drawing/2014/main" id="{89A19542-F4E6-C632-53D6-28C7EC061C89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 flipH="1">
            <a:off x="3961511" y="-1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6" name="Freeform: Shape 15">
            <a:extLst>
              <a:ext uri="{FF2B5EF4-FFF2-40B4-BE49-F238E27FC236}">
                <a16:creationId xmlns="" xmlns:a16="http://schemas.microsoft.com/office/drawing/2014/main" id="{E2164069-B5B2-1506-EBFD-57E4162DE0E8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 flipH="1">
            <a:off x="0" y="2936831"/>
            <a:ext cx="159741" cy="552996"/>
          </a:xfrm>
          <a:custGeom>
            <a:avLst/>
            <a:gdLst>
              <a:gd name="connsiteX0" fmla="*/ 159741 w 159741"/>
              <a:gd name="connsiteY0" fmla="*/ 0 h 552996"/>
              <a:gd name="connsiteX1" fmla="*/ 159741 w 159741"/>
              <a:gd name="connsiteY1" fmla="*/ 552996 h 552996"/>
              <a:gd name="connsiteX2" fmla="*/ 141849 w 159741"/>
              <a:gd name="connsiteY2" fmla="*/ 543285 h 552996"/>
              <a:gd name="connsiteX3" fmla="*/ 0 w 159741"/>
              <a:gd name="connsiteY3" fmla="*/ 276498 h 552996"/>
              <a:gd name="connsiteX4" fmla="*/ 141849 w 159741"/>
              <a:gd name="connsiteY4" fmla="*/ 9711 h 5529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9741" h="552996">
                <a:moveTo>
                  <a:pt x="159741" y="0"/>
                </a:moveTo>
                <a:lnTo>
                  <a:pt x="159741" y="552996"/>
                </a:lnTo>
                <a:lnTo>
                  <a:pt x="141849" y="543285"/>
                </a:lnTo>
                <a:cubicBezTo>
                  <a:pt x="56268" y="485467"/>
                  <a:pt x="0" y="387554"/>
                  <a:pt x="0" y="276498"/>
                </a:cubicBezTo>
                <a:cubicBezTo>
                  <a:pt x="0" y="165443"/>
                  <a:pt x="56268" y="67529"/>
                  <a:pt x="141849" y="9711"/>
                </a:cubicBezTo>
                <a:close/>
              </a:path>
            </a:pathLst>
          </a:custGeom>
          <a:solidFill>
            <a:schemeClr val="accent4"/>
          </a:solidFill>
          <a:ln w="1270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18C9A981-14B3-0B65-6A00-2AD4E313B8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0" y="835257"/>
            <a:ext cx="5257799" cy="5464444"/>
          </a:xfrm>
        </p:spPr>
        <p:txBody>
          <a:bodyPr anchor="t">
            <a:normAutofit/>
          </a:bodyPr>
          <a:lstStyle/>
          <a:p>
            <a:pPr marL="0" indent="0">
              <a:buNone/>
            </a:pPr>
            <a:endParaRPr lang="ru-RU" sz="2400" dirty="0">
              <a:latin typeface="Times New Roman"/>
              <a:cs typeface="Times New Roman"/>
            </a:endParaRPr>
          </a:p>
          <a:p>
            <a:pPr marL="0" indent="0">
              <a:buNone/>
            </a:pPr>
            <a:endParaRPr lang="ru-RU" sz="2400" dirty="0">
              <a:latin typeface="Times New Roman"/>
              <a:cs typeface="Times New Roman"/>
            </a:endParaRPr>
          </a:p>
          <a:p>
            <a:pPr marL="514350" indent="-514350" algn="just">
              <a:buNone/>
            </a:pPr>
            <a:r>
              <a:rPr lang="ru-RU" sz="3600" dirty="0" smtClean="0">
                <a:latin typeface="Times New Roman"/>
                <a:cs typeface="Times New Roman"/>
              </a:rPr>
              <a:t>Деловая игра "Мечтатель, скептик, реалист», упражнение "Запрещаем - разрешаем"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dirty="0">
              <a:latin typeface="Times New Roman"/>
              <a:cs typeface="Times New Roman"/>
            </a:endParaRPr>
          </a:p>
          <a:p>
            <a:pPr marL="514350" indent="-514350">
              <a:buAutoNum type="arabicPeriod"/>
            </a:pPr>
            <a:endParaRPr lang="ru-RU" dirty="0"/>
          </a:p>
          <a:p>
            <a:pPr marL="514350" indent="-514350">
              <a:buAutoNum type="arabicPeriod"/>
            </a:pPr>
            <a:endParaRPr lang="ru-RU" dirty="0"/>
          </a:p>
          <a:p>
            <a:pPr marL="514350" indent="-514350">
              <a:buAutoNum type="arabicPeriod"/>
            </a:pPr>
            <a:endParaRPr lang="ru-RU" dirty="0"/>
          </a:p>
          <a:p>
            <a:pPr marL="514350" indent="-514350">
              <a:buAutoNum type="arabicPeriod"/>
            </a:pPr>
            <a:endParaRPr lang="ru-RU" dirty="0"/>
          </a:p>
          <a:p>
            <a:pPr marL="514350" indent="-514350">
              <a:buAutoNum type="arabicPeriod"/>
            </a:pPr>
            <a:endParaRPr lang="ru-RU" dirty="0"/>
          </a:p>
        </p:txBody>
      </p:sp>
      <p:sp>
        <p:nvSpPr>
          <p:cNvPr id="18" name="Freeform: Shape 17">
            <a:extLst>
              <a:ext uri="{FF2B5EF4-FFF2-40B4-BE49-F238E27FC236}">
                <a16:creationId xmlns="" xmlns:a16="http://schemas.microsoft.com/office/drawing/2014/main" id="{3B0E96CB-8E95-7FAD-078D-12A15F8A9E70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 flipH="1">
            <a:off x="0" y="5835649"/>
            <a:ext cx="1548180" cy="1022351"/>
          </a:xfrm>
          <a:custGeom>
            <a:avLst/>
            <a:gdLst>
              <a:gd name="connsiteX0" fmla="*/ 61913 w 1548180"/>
              <a:gd name="connsiteY0" fmla="*/ 0 h 1022351"/>
              <a:gd name="connsiteX1" fmla="*/ 1548180 w 1548180"/>
              <a:gd name="connsiteY1" fmla="*/ 0 h 1022351"/>
              <a:gd name="connsiteX2" fmla="*/ 1548180 w 1548180"/>
              <a:gd name="connsiteY2" fmla="*/ 123825 h 1022351"/>
              <a:gd name="connsiteX3" fmla="*/ 123825 w 1548180"/>
              <a:gd name="connsiteY3" fmla="*/ 123825 h 1022351"/>
              <a:gd name="connsiteX4" fmla="*/ 123825 w 1548180"/>
              <a:gd name="connsiteY4" fmla="*/ 1022351 h 1022351"/>
              <a:gd name="connsiteX5" fmla="*/ 0 w 1548180"/>
              <a:gd name="connsiteY5" fmla="*/ 1022351 h 1022351"/>
              <a:gd name="connsiteX6" fmla="*/ 0 w 1548180"/>
              <a:gd name="connsiteY6" fmla="*/ 61913 h 1022351"/>
              <a:gd name="connsiteX7" fmla="*/ 61913 w 1548180"/>
              <a:gd name="connsiteY7" fmla="*/ 0 h 10223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548180" h="1022351">
                <a:moveTo>
                  <a:pt x="61913" y="0"/>
                </a:moveTo>
                <a:lnTo>
                  <a:pt x="1548180" y="0"/>
                </a:lnTo>
                <a:lnTo>
                  <a:pt x="1548180" y="123825"/>
                </a:lnTo>
                <a:lnTo>
                  <a:pt x="123825" y="123825"/>
                </a:lnTo>
                <a:lnTo>
                  <a:pt x="123825" y="1022351"/>
                </a:lnTo>
                <a:lnTo>
                  <a:pt x="0" y="1022351"/>
                </a:lnTo>
                <a:lnTo>
                  <a:pt x="0" y="61913"/>
                </a:lnTo>
                <a:cubicBezTo>
                  <a:pt x="0" y="27719"/>
                  <a:pt x="27719" y="0"/>
                  <a:pt x="61913" y="0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0" name="Freeform: Shape 19">
            <a:extLst>
              <a:ext uri="{FF2B5EF4-FFF2-40B4-BE49-F238E27FC236}">
                <a16:creationId xmlns="" xmlns:a16="http://schemas.microsoft.com/office/drawing/2014/main" id="{CB8F7EA8-90FD-743B-A391-E499D33239A4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 flipH="1">
            <a:off x="3405056" y="5717905"/>
            <a:ext cx="1771609" cy="1140095"/>
          </a:xfrm>
          <a:custGeom>
            <a:avLst/>
            <a:gdLst>
              <a:gd name="connsiteX0" fmla="*/ 1561721 w 1771609"/>
              <a:gd name="connsiteY0" fmla="*/ 763041 h 1140095"/>
              <a:gd name="connsiteX1" fmla="*/ 1623024 w 1771609"/>
              <a:gd name="connsiteY1" fmla="*/ 792810 h 1140095"/>
              <a:gd name="connsiteX2" fmla="*/ 1711735 w 1771609"/>
              <a:gd name="connsiteY2" fmla="*/ 970132 h 1140095"/>
              <a:gd name="connsiteX3" fmla="*/ 1771609 w 1771609"/>
              <a:gd name="connsiteY3" fmla="*/ 1140095 h 1140095"/>
              <a:gd name="connsiteX4" fmla="*/ 1637225 w 1771609"/>
              <a:gd name="connsiteY4" fmla="*/ 1140095 h 1140095"/>
              <a:gd name="connsiteX5" fmla="*/ 1594820 w 1771609"/>
              <a:gd name="connsiteY5" fmla="*/ 1019711 h 1140095"/>
              <a:gd name="connsiteX6" fmla="*/ 1513200 w 1771609"/>
              <a:gd name="connsiteY6" fmla="*/ 856627 h 1140095"/>
              <a:gd name="connsiteX7" fmla="*/ 1538499 w 1771609"/>
              <a:gd name="connsiteY7" fmla="*/ 770415 h 1140095"/>
              <a:gd name="connsiteX8" fmla="*/ 1561721 w 1771609"/>
              <a:gd name="connsiteY8" fmla="*/ 763041 h 1140095"/>
              <a:gd name="connsiteX9" fmla="*/ 933455 w 1771609"/>
              <a:gd name="connsiteY9" fmla="*/ 161309 h 1140095"/>
              <a:gd name="connsiteX10" fmla="*/ 957797 w 1771609"/>
              <a:gd name="connsiteY10" fmla="*/ 167970 h 1140095"/>
              <a:gd name="connsiteX11" fmla="*/ 1286982 w 1771609"/>
              <a:gd name="connsiteY11" fmla="*/ 387616 h 1140095"/>
              <a:gd name="connsiteX12" fmla="*/ 1293725 w 1771609"/>
              <a:gd name="connsiteY12" fmla="*/ 477075 h 1140095"/>
              <a:gd name="connsiteX13" fmla="*/ 1245453 w 1771609"/>
              <a:gd name="connsiteY13" fmla="*/ 499154 h 1140095"/>
              <a:gd name="connsiteX14" fmla="*/ 1245167 w 1771609"/>
              <a:gd name="connsiteY14" fmla="*/ 499154 h 1140095"/>
              <a:gd name="connsiteX15" fmla="*/ 1203638 w 1771609"/>
              <a:gd name="connsiteY15" fmla="*/ 484104 h 1140095"/>
              <a:gd name="connsiteX16" fmla="*/ 900647 w 1771609"/>
              <a:gd name="connsiteY16" fmla="*/ 281508 h 1140095"/>
              <a:gd name="connsiteX17" fmla="*/ 872454 w 1771609"/>
              <a:gd name="connsiteY17" fmla="*/ 196164 h 1140095"/>
              <a:gd name="connsiteX18" fmla="*/ 933455 w 1771609"/>
              <a:gd name="connsiteY18" fmla="*/ 161309 h 1140095"/>
              <a:gd name="connsiteX19" fmla="*/ 256260 w 1771609"/>
              <a:gd name="connsiteY19" fmla="*/ 29 h 1140095"/>
              <a:gd name="connsiteX20" fmla="*/ 454020 w 1771609"/>
              <a:gd name="connsiteY20" fmla="*/ 13474 h 1140095"/>
              <a:gd name="connsiteX21" fmla="*/ 509236 w 1771609"/>
              <a:gd name="connsiteY21" fmla="*/ 84182 h 1140095"/>
              <a:gd name="connsiteX22" fmla="*/ 445829 w 1771609"/>
              <a:gd name="connsiteY22" fmla="*/ 139871 h 1140095"/>
              <a:gd name="connsiteX23" fmla="*/ 437447 w 1771609"/>
              <a:gd name="connsiteY23" fmla="*/ 139395 h 1140095"/>
              <a:gd name="connsiteX24" fmla="*/ 73211 w 1771609"/>
              <a:gd name="connsiteY24" fmla="*/ 137204 h 1140095"/>
              <a:gd name="connsiteX25" fmla="*/ 749 w 1771609"/>
              <a:gd name="connsiteY25" fmla="*/ 84082 h 1140095"/>
              <a:gd name="connsiteX26" fmla="*/ 53871 w 1771609"/>
              <a:gd name="connsiteY26" fmla="*/ 11621 h 1140095"/>
              <a:gd name="connsiteX27" fmla="*/ 58352 w 1771609"/>
              <a:gd name="connsiteY27" fmla="*/ 11093 h 1140095"/>
              <a:gd name="connsiteX28" fmla="*/ 256260 w 1771609"/>
              <a:gd name="connsiteY28" fmla="*/ 29 h 11400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</a:cxnLst>
            <a:rect l="l" t="t" r="r" b="b"/>
            <a:pathLst>
              <a:path w="1771609" h="1140095">
                <a:moveTo>
                  <a:pt x="1561721" y="763041"/>
                </a:moveTo>
                <a:cubicBezTo>
                  <a:pt x="1585506" y="760324"/>
                  <a:pt x="1609722" y="771249"/>
                  <a:pt x="1623024" y="792810"/>
                </a:cubicBezTo>
                <a:cubicBezTo>
                  <a:pt x="1656300" y="850065"/>
                  <a:pt x="1685920" y="909291"/>
                  <a:pt x="1711735" y="970132"/>
                </a:cubicBezTo>
                <a:lnTo>
                  <a:pt x="1771609" y="1140095"/>
                </a:lnTo>
                <a:lnTo>
                  <a:pt x="1637225" y="1140095"/>
                </a:lnTo>
                <a:lnTo>
                  <a:pt x="1594820" y="1019711"/>
                </a:lnTo>
                <a:cubicBezTo>
                  <a:pt x="1571072" y="963753"/>
                  <a:pt x="1543818" y="909282"/>
                  <a:pt x="1513200" y="856627"/>
                </a:cubicBezTo>
                <a:cubicBezTo>
                  <a:pt x="1496379" y="825834"/>
                  <a:pt x="1507704" y="787236"/>
                  <a:pt x="1538499" y="770415"/>
                </a:cubicBezTo>
                <a:cubicBezTo>
                  <a:pt x="1545912" y="766367"/>
                  <a:pt x="1553792" y="763946"/>
                  <a:pt x="1561721" y="763041"/>
                </a:cubicBezTo>
                <a:close/>
                <a:moveTo>
                  <a:pt x="933455" y="161309"/>
                </a:moveTo>
                <a:cubicBezTo>
                  <a:pt x="941693" y="161855"/>
                  <a:pt x="949959" y="164025"/>
                  <a:pt x="957797" y="167970"/>
                </a:cubicBezTo>
                <a:cubicBezTo>
                  <a:pt x="1076184" y="227289"/>
                  <a:pt x="1186759" y="301068"/>
                  <a:pt x="1286982" y="387616"/>
                </a:cubicBezTo>
                <a:cubicBezTo>
                  <a:pt x="1313547" y="410457"/>
                  <a:pt x="1316566" y="450510"/>
                  <a:pt x="1293725" y="477075"/>
                </a:cubicBezTo>
                <a:cubicBezTo>
                  <a:pt x="1281638" y="491137"/>
                  <a:pt x="1263998" y="499204"/>
                  <a:pt x="1245453" y="499154"/>
                </a:cubicBezTo>
                <a:lnTo>
                  <a:pt x="1245167" y="499154"/>
                </a:lnTo>
                <a:cubicBezTo>
                  <a:pt x="1229965" y="499301"/>
                  <a:pt x="1215220" y="493956"/>
                  <a:pt x="1203638" y="484104"/>
                </a:cubicBezTo>
                <a:cubicBezTo>
                  <a:pt x="1111407" y="404300"/>
                  <a:pt x="1009633" y="336248"/>
                  <a:pt x="900647" y="281508"/>
                </a:cubicBezTo>
                <a:cubicBezTo>
                  <a:pt x="869295" y="265726"/>
                  <a:pt x="856672" y="227516"/>
                  <a:pt x="872454" y="196164"/>
                </a:cubicBezTo>
                <a:cubicBezTo>
                  <a:pt x="884290" y="172650"/>
                  <a:pt x="908742" y="159670"/>
                  <a:pt x="933455" y="161309"/>
                </a:cubicBezTo>
                <a:close/>
                <a:moveTo>
                  <a:pt x="256260" y="29"/>
                </a:moveTo>
                <a:cubicBezTo>
                  <a:pt x="322331" y="427"/>
                  <a:pt x="388378" y="4909"/>
                  <a:pt x="454020" y="13474"/>
                </a:cubicBezTo>
                <a:cubicBezTo>
                  <a:pt x="488793" y="17752"/>
                  <a:pt x="513514" y="49409"/>
                  <a:pt x="509236" y="84182"/>
                </a:cubicBezTo>
                <a:cubicBezTo>
                  <a:pt x="505303" y="116151"/>
                  <a:pt x="478038" y="140098"/>
                  <a:pt x="445829" y="139871"/>
                </a:cubicBezTo>
                <a:cubicBezTo>
                  <a:pt x="443027" y="139899"/>
                  <a:pt x="440227" y="139740"/>
                  <a:pt x="437447" y="139395"/>
                </a:cubicBezTo>
                <a:cubicBezTo>
                  <a:pt x="316592" y="123615"/>
                  <a:pt x="194247" y="122878"/>
                  <a:pt x="73211" y="137204"/>
                </a:cubicBezTo>
                <a:cubicBezTo>
                  <a:pt x="38532" y="142545"/>
                  <a:pt x="6090" y="118762"/>
                  <a:pt x="749" y="84082"/>
                </a:cubicBezTo>
                <a:cubicBezTo>
                  <a:pt x="-4591" y="49403"/>
                  <a:pt x="19192" y="16961"/>
                  <a:pt x="53871" y="11621"/>
                </a:cubicBezTo>
                <a:cubicBezTo>
                  <a:pt x="55358" y="11392"/>
                  <a:pt x="56852" y="11216"/>
                  <a:pt x="58352" y="11093"/>
                </a:cubicBezTo>
                <a:cubicBezTo>
                  <a:pt x="124093" y="3319"/>
                  <a:pt x="190189" y="-369"/>
                  <a:pt x="256260" y="29"/>
                </a:cubicBezTo>
                <a:close/>
              </a:path>
            </a:pathLst>
          </a:custGeom>
          <a:solidFill>
            <a:schemeClr val="accent4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2" name="Freeform: Shape 21">
            <a:extLst>
              <a:ext uri="{FF2B5EF4-FFF2-40B4-BE49-F238E27FC236}">
                <a16:creationId xmlns="" xmlns:a16="http://schemas.microsoft.com/office/drawing/2014/main" id="{1EB65080-394B-DEC1-90C0-4EFFD39D694D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 flipH="1">
            <a:off x="4132972" y="6258755"/>
            <a:ext cx="1565940" cy="599245"/>
          </a:xfrm>
          <a:custGeom>
            <a:avLst/>
            <a:gdLst>
              <a:gd name="connsiteX0" fmla="*/ 782970 w 1565940"/>
              <a:gd name="connsiteY0" fmla="*/ 0 h 599245"/>
              <a:gd name="connsiteX1" fmla="*/ 1528042 w 1565940"/>
              <a:gd name="connsiteY1" fmla="*/ 480469 h 599245"/>
              <a:gd name="connsiteX2" fmla="*/ 1565940 w 1565940"/>
              <a:gd name="connsiteY2" fmla="*/ 599245 h 599245"/>
              <a:gd name="connsiteX3" fmla="*/ 0 w 1565940"/>
              <a:gd name="connsiteY3" fmla="*/ 599245 h 599245"/>
              <a:gd name="connsiteX4" fmla="*/ 37898 w 1565940"/>
              <a:gd name="connsiteY4" fmla="*/ 480469 h 599245"/>
              <a:gd name="connsiteX5" fmla="*/ 782970 w 1565940"/>
              <a:gd name="connsiteY5" fmla="*/ 0 h 5992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565940" h="599245">
                <a:moveTo>
                  <a:pt x="782970" y="0"/>
                </a:moveTo>
                <a:cubicBezTo>
                  <a:pt x="1117910" y="0"/>
                  <a:pt x="1405287" y="198118"/>
                  <a:pt x="1528042" y="480469"/>
                </a:cubicBezTo>
                <a:lnTo>
                  <a:pt x="1565940" y="599245"/>
                </a:lnTo>
                <a:lnTo>
                  <a:pt x="0" y="599245"/>
                </a:lnTo>
                <a:lnTo>
                  <a:pt x="37898" y="480469"/>
                </a:lnTo>
                <a:cubicBezTo>
                  <a:pt x="160653" y="198118"/>
                  <a:pt x="448030" y="0"/>
                  <a:pt x="782970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8634651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="" xmlns:a16="http://schemas.microsoft.com/office/drawing/2014/main" id="{C05CBC3C-2E5A-4839-8B9B-2E5A6ADF0F58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: Shape 10">
            <a:extLst>
              <a:ext uri="{FF2B5EF4-FFF2-40B4-BE49-F238E27FC236}">
                <a16:creationId xmlns="" xmlns:a16="http://schemas.microsoft.com/office/drawing/2014/main" id="{827FF362-FC97-4BF5-949B-D4ADFA26E457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 rot="8888549">
            <a:off x="-1059473" y="-1108988"/>
            <a:ext cx="7179830" cy="5226565"/>
          </a:xfrm>
          <a:custGeom>
            <a:avLst/>
            <a:gdLst>
              <a:gd name="connsiteX0" fmla="*/ 5217841 w 7179830"/>
              <a:gd name="connsiteY0" fmla="*/ 464824 h 5226565"/>
              <a:gd name="connsiteX1" fmla="*/ 5222490 w 7179830"/>
              <a:gd name="connsiteY1" fmla="*/ 464289 h 5226565"/>
              <a:gd name="connsiteX2" fmla="*/ 5216768 w 7179830"/>
              <a:gd name="connsiteY2" fmla="*/ 463394 h 5226565"/>
              <a:gd name="connsiteX3" fmla="*/ 5217841 w 7179830"/>
              <a:gd name="connsiteY3" fmla="*/ 464824 h 5226565"/>
              <a:gd name="connsiteX4" fmla="*/ 4945201 w 7179830"/>
              <a:gd name="connsiteY4" fmla="*/ 5226565 h 5226565"/>
              <a:gd name="connsiteX5" fmla="*/ 140449 w 7179830"/>
              <a:gd name="connsiteY5" fmla="*/ 2240811 h 5226565"/>
              <a:gd name="connsiteX6" fmla="*/ 232913 w 7179830"/>
              <a:gd name="connsiteY6" fmla="*/ 2052782 h 5226565"/>
              <a:gd name="connsiteX7" fmla="*/ 375714 w 7179830"/>
              <a:gd name="connsiteY7" fmla="*/ 1803205 h 5226565"/>
              <a:gd name="connsiteX8" fmla="*/ 1512756 w 7179830"/>
              <a:gd name="connsiteY8" fmla="*/ 638448 h 5226565"/>
              <a:gd name="connsiteX9" fmla="*/ 2902095 w 7179830"/>
              <a:gd name="connsiteY9" fmla="*/ 120440 h 5226565"/>
              <a:gd name="connsiteX10" fmla="*/ 2848453 w 7179830"/>
              <a:gd name="connsiteY10" fmla="*/ 125626 h 5226565"/>
              <a:gd name="connsiteX11" fmla="*/ 1837830 w 7179830"/>
              <a:gd name="connsiteY11" fmla="*/ 426203 h 5226565"/>
              <a:gd name="connsiteX12" fmla="*/ 214608 w 7179830"/>
              <a:gd name="connsiteY12" fmla="*/ 1882239 h 5226565"/>
              <a:gd name="connsiteX13" fmla="*/ 91317 w 7179830"/>
              <a:gd name="connsiteY13" fmla="*/ 2123701 h 5226565"/>
              <a:gd name="connsiteX14" fmla="*/ 64092 w 7179830"/>
              <a:gd name="connsiteY14" fmla="*/ 2193361 h 5226565"/>
              <a:gd name="connsiteX15" fmla="*/ 0 w 7179830"/>
              <a:gd name="connsiteY15" fmla="*/ 2153533 h 5226565"/>
              <a:gd name="connsiteX16" fmla="*/ 42834 w 7179830"/>
              <a:gd name="connsiteY16" fmla="*/ 2047277 h 5226565"/>
              <a:gd name="connsiteX17" fmla="*/ 923582 w 7179830"/>
              <a:gd name="connsiteY17" fmla="*/ 915600 h 5226565"/>
              <a:gd name="connsiteX18" fmla="*/ 2686989 w 7179830"/>
              <a:gd name="connsiteY18" fmla="*/ 73950 h 5226565"/>
              <a:gd name="connsiteX19" fmla="*/ 3059983 w 7179830"/>
              <a:gd name="connsiteY19" fmla="*/ 20308 h 5226565"/>
              <a:gd name="connsiteX20" fmla="*/ 3454435 w 7179830"/>
              <a:gd name="connsiteY20" fmla="*/ 1176 h 5226565"/>
              <a:gd name="connsiteX21" fmla="*/ 3923806 w 7179830"/>
              <a:gd name="connsiteY21" fmla="*/ 49990 h 5226565"/>
              <a:gd name="connsiteX22" fmla="*/ 5350874 w 7179830"/>
              <a:gd name="connsiteY22" fmla="*/ 426917 h 5226565"/>
              <a:gd name="connsiteX23" fmla="*/ 6607360 w 7179830"/>
              <a:gd name="connsiteY23" fmla="*/ 1075097 h 5226565"/>
              <a:gd name="connsiteX24" fmla="*/ 7110534 w 7179830"/>
              <a:gd name="connsiteY24" fmla="*/ 1541421 h 5226565"/>
              <a:gd name="connsiteX25" fmla="*/ 7179830 w 7179830"/>
              <a:gd name="connsiteY25" fmla="*/ 1630542 h 5226565"/>
              <a:gd name="connsiteX26" fmla="*/ 7136295 w 7179830"/>
              <a:gd name="connsiteY26" fmla="*/ 1700600 h 5226565"/>
              <a:gd name="connsiteX27" fmla="*/ 7131140 w 7179830"/>
              <a:gd name="connsiteY27" fmla="*/ 1693045 h 5226565"/>
              <a:gd name="connsiteX28" fmla="*/ 6577499 w 7179830"/>
              <a:gd name="connsiteY28" fmla="*/ 1148230 h 5226565"/>
              <a:gd name="connsiteX29" fmla="*/ 5494816 w 7179830"/>
              <a:gd name="connsiteY29" fmla="*/ 563527 h 5226565"/>
              <a:gd name="connsiteX30" fmla="*/ 5366967 w 7179830"/>
              <a:gd name="connsiteY30" fmla="*/ 514176 h 5226565"/>
              <a:gd name="connsiteX31" fmla="*/ 5244661 w 7179830"/>
              <a:gd name="connsiteY31" fmla="*/ 470725 h 5226565"/>
              <a:gd name="connsiteX32" fmla="*/ 5904822 w 7179830"/>
              <a:gd name="connsiteY32" fmla="*/ 815468 h 5226565"/>
              <a:gd name="connsiteX33" fmla="*/ 7015222 w 7179830"/>
              <a:gd name="connsiteY33" fmla="*/ 1815185 h 5226565"/>
              <a:gd name="connsiteX34" fmla="*/ 7040454 w 7179830"/>
              <a:gd name="connsiteY34" fmla="*/ 1854830 h 52265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</a:cxnLst>
            <a:rect l="l" t="t" r="r" b="b"/>
            <a:pathLst>
              <a:path w="7179830" h="5226565">
                <a:moveTo>
                  <a:pt x="5217841" y="464824"/>
                </a:moveTo>
                <a:lnTo>
                  <a:pt x="5222490" y="464289"/>
                </a:lnTo>
                <a:lnTo>
                  <a:pt x="5216768" y="463394"/>
                </a:lnTo>
                <a:cubicBezTo>
                  <a:pt x="5216768" y="463394"/>
                  <a:pt x="5216768" y="464646"/>
                  <a:pt x="5217841" y="464824"/>
                </a:cubicBezTo>
                <a:close/>
                <a:moveTo>
                  <a:pt x="4945201" y="5226565"/>
                </a:moveTo>
                <a:lnTo>
                  <a:pt x="140449" y="2240811"/>
                </a:lnTo>
                <a:lnTo>
                  <a:pt x="232913" y="2052782"/>
                </a:lnTo>
                <a:cubicBezTo>
                  <a:pt x="277693" y="1968290"/>
                  <a:pt x="325201" y="1885054"/>
                  <a:pt x="375714" y="1803205"/>
                </a:cubicBezTo>
                <a:cubicBezTo>
                  <a:pt x="667528" y="1329721"/>
                  <a:pt x="1039629" y="935091"/>
                  <a:pt x="1512756" y="638448"/>
                </a:cubicBezTo>
                <a:cubicBezTo>
                  <a:pt x="1939392" y="370950"/>
                  <a:pt x="2405724" y="210560"/>
                  <a:pt x="2902095" y="120440"/>
                </a:cubicBezTo>
                <a:cubicBezTo>
                  <a:pt x="2884054" y="118134"/>
                  <a:pt x="2865727" y="119904"/>
                  <a:pt x="2848453" y="125626"/>
                </a:cubicBezTo>
                <a:cubicBezTo>
                  <a:pt x="2498704" y="175943"/>
                  <a:pt x="2158217" y="277201"/>
                  <a:pt x="1837830" y="426203"/>
                </a:cubicBezTo>
                <a:cubicBezTo>
                  <a:pt x="1147094" y="744660"/>
                  <a:pt x="593502" y="1217071"/>
                  <a:pt x="214608" y="1882239"/>
                </a:cubicBezTo>
                <a:cubicBezTo>
                  <a:pt x="169441" y="1960776"/>
                  <a:pt x="128308" y="2041369"/>
                  <a:pt x="91317" y="2123701"/>
                </a:cubicBezTo>
                <a:lnTo>
                  <a:pt x="64092" y="2193361"/>
                </a:lnTo>
                <a:lnTo>
                  <a:pt x="0" y="2153533"/>
                </a:lnTo>
                <a:lnTo>
                  <a:pt x="42834" y="2047277"/>
                </a:lnTo>
                <a:cubicBezTo>
                  <a:pt x="241792" y="1615775"/>
                  <a:pt x="541268" y="1241591"/>
                  <a:pt x="923582" y="915600"/>
                </a:cubicBezTo>
                <a:cubicBezTo>
                  <a:pt x="1435331" y="478415"/>
                  <a:pt x="2028081" y="205375"/>
                  <a:pt x="2686989" y="73950"/>
                </a:cubicBezTo>
                <a:cubicBezTo>
                  <a:pt x="2810367" y="49274"/>
                  <a:pt x="2934818" y="32466"/>
                  <a:pt x="3059983" y="20308"/>
                </a:cubicBezTo>
                <a:cubicBezTo>
                  <a:pt x="3185149" y="8148"/>
                  <a:pt x="3308706" y="2963"/>
                  <a:pt x="3454435" y="1176"/>
                </a:cubicBezTo>
                <a:cubicBezTo>
                  <a:pt x="3599805" y="-5977"/>
                  <a:pt x="3761985" y="20665"/>
                  <a:pt x="3923806" y="49990"/>
                </a:cubicBezTo>
                <a:cubicBezTo>
                  <a:pt x="4409449" y="137964"/>
                  <a:pt x="4886867" y="257228"/>
                  <a:pt x="5350874" y="426917"/>
                </a:cubicBezTo>
                <a:cubicBezTo>
                  <a:pt x="5797001" y="589991"/>
                  <a:pt x="6223101" y="792223"/>
                  <a:pt x="6607360" y="1075097"/>
                </a:cubicBezTo>
                <a:cubicBezTo>
                  <a:pt x="6794438" y="1212779"/>
                  <a:pt x="6965102" y="1365689"/>
                  <a:pt x="7110534" y="1541421"/>
                </a:cubicBezTo>
                <a:lnTo>
                  <a:pt x="7179830" y="1630542"/>
                </a:lnTo>
                <a:lnTo>
                  <a:pt x="7136295" y="1700600"/>
                </a:lnTo>
                <a:lnTo>
                  <a:pt x="7131140" y="1693045"/>
                </a:lnTo>
                <a:cubicBezTo>
                  <a:pt x="6977874" y="1483026"/>
                  <a:pt x="6788448" y="1305671"/>
                  <a:pt x="6577499" y="1148230"/>
                </a:cubicBezTo>
                <a:cubicBezTo>
                  <a:pt x="6245452" y="900401"/>
                  <a:pt x="5878538" y="716408"/>
                  <a:pt x="5494816" y="563527"/>
                </a:cubicBezTo>
                <a:cubicBezTo>
                  <a:pt x="5452491" y="546487"/>
                  <a:pt x="5409881" y="530036"/>
                  <a:pt x="5366967" y="514176"/>
                </a:cubicBezTo>
                <a:cubicBezTo>
                  <a:pt x="5326377" y="499156"/>
                  <a:pt x="5285430" y="485210"/>
                  <a:pt x="5244661" y="470725"/>
                </a:cubicBezTo>
                <a:cubicBezTo>
                  <a:pt x="5471517" y="572127"/>
                  <a:pt x="5691970" y="687263"/>
                  <a:pt x="5904822" y="815468"/>
                </a:cubicBezTo>
                <a:cubicBezTo>
                  <a:pt x="6336645" y="1080104"/>
                  <a:pt x="6718758" y="1400351"/>
                  <a:pt x="7015222" y="1815185"/>
                </a:cubicBezTo>
                <a:lnTo>
                  <a:pt x="7040454" y="1854830"/>
                </a:lnTo>
                <a:close/>
              </a:path>
            </a:pathLst>
          </a:custGeom>
          <a:solidFill>
            <a:schemeClr val="accent2"/>
          </a:solidFill>
          <a:ln w="12700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DEF0F0DE-A009-5CBA-DF1C-970AB00596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6" y="673770"/>
            <a:ext cx="3644489" cy="2414488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z="5400" i="1" kern="1200" dirty="0" smtClean="0">
                <a:latin typeface="Times New Roman" pitchFamily="18" charset="0"/>
                <a:cs typeface="Times New Roman" pitchFamily="18" charset="0"/>
              </a:rPr>
              <a:t>1 этап</a:t>
            </a:r>
            <a:endParaRPr lang="en-US" sz="5400" i="1" kern="12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3882834" y="422211"/>
          <a:ext cx="8128000" cy="5344160"/>
        </p:xfrm>
        <a:graphic>
          <a:graphicData uri="http://schemas.openxmlformats.org/drawingml/2006/table">
            <a:tbl>
              <a:tblPr firstRow="1" bandRow="1">
                <a:tableStyleId>{5DA37D80-6434-44D0-A028-1B22A696006F}</a:tableStyleId>
              </a:tblPr>
              <a:tblGrid>
                <a:gridCol w="2496451"/>
                <a:gridCol w="5631549"/>
              </a:tblGrid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Оценка ООП </a:t>
                      </a:r>
                      <a:endParaRPr lang="ru-RU" sz="11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 algn="just"/>
                      <a:endParaRPr lang="ru-RU" sz="10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370840">
                <a:tc gridSpan="2">
                  <a:txBody>
                    <a:bodyPr/>
                    <a:lstStyle/>
                    <a:p>
                      <a:pPr lvl="0"/>
                      <a:r>
                        <a:rPr lang="ru-RU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1. </a:t>
                      </a:r>
                      <a:r>
                        <a:rPr lang="ru-RU" sz="18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Знакомство с заключением ПМПК</a:t>
                      </a:r>
                    </a:p>
                    <a:p>
                      <a:pPr lvl="0"/>
                      <a:r>
                        <a:rPr lang="ru-RU" sz="18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2. Дифференцированная диагностика (оценка ООП ребенка</a:t>
                      </a:r>
                      <a:r>
                        <a:rPr lang="ru-RU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) </a:t>
                      </a:r>
                      <a:endParaRPr lang="ru-RU" sz="1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 algn="just"/>
                      <a:endParaRPr lang="ru-RU" sz="10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lang="ru-RU" sz="1800" b="1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Педагог-психолог</a:t>
                      </a:r>
                      <a:r>
                        <a:rPr lang="ru-RU" sz="18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endParaRPr lang="ru-RU" sz="10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уточняет уровень эмоционально-личностного развития  и навыков  коммуникации  ребёнка, используя  стандартизированные  методы психодиагностики, доступные ребенку.  Анкетирование родителей, наблюдение (например, по протоколу Хаустова).</a:t>
                      </a:r>
                      <a:endParaRPr lang="ru-RU" sz="1400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lang="ru-RU" sz="1800" b="1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Учитель-дефектолог</a:t>
                      </a:r>
                      <a:r>
                        <a:rPr lang="ru-RU" sz="18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endParaRPr lang="ru-RU" sz="10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анализирует структуру учебной деятельности ребенка, выявляет этап ее нарушения. Кроме этого, анализирует состояние познавательной деятельности. Диагностика познавательной деятельности (познавательной сферы) возможна совместно с педагогом-психологом. </a:t>
                      </a:r>
                      <a:endParaRPr lang="ru-RU" sz="1400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 b="1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Учитель-логопед</a:t>
                      </a:r>
                      <a:r>
                        <a:rPr lang="ru-RU" sz="18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endParaRPr lang="ru-RU" sz="11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для обследования состояния устной и письменной речи использует доступные методы,  может использовать тест «Кораблик»</a:t>
                      </a:r>
                      <a:endParaRPr lang="ru-RU" sz="8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lang="ru-RU" sz="1800" b="1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Педагог-ассистент</a:t>
                      </a:r>
                      <a:r>
                        <a:rPr lang="ru-RU" sz="18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endParaRPr lang="ru-RU" sz="10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Сопровождение детей с особыми образовательными потребностями педагогом-ассистентом в организациях образования: метод. рекомендации/ Егорова Е.В., </a:t>
                      </a:r>
                      <a:r>
                        <a:rPr lang="ru-RU" sz="140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Аханова</a:t>
                      </a:r>
                      <a:r>
                        <a:rPr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Ж.Б., </a:t>
                      </a:r>
                      <a:r>
                        <a:rPr lang="ru-RU" sz="140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Култаев</a:t>
                      </a:r>
                      <a:r>
                        <a:rPr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Д.Х</a:t>
                      </a:r>
                      <a:endParaRPr lang="ru-RU" sz="10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lang="ru-RU" sz="1800" b="1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Педагогическая оценка</a:t>
                      </a:r>
                      <a:r>
                        <a:rPr lang="ru-RU" sz="18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endParaRPr lang="ru-RU" sz="10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определение уровня учебных достижений по учебному предмету с учетом особенностей познавательной деятельности ученика. То есть выявление пробелов в знаниях, зон актуального и ближайшего развития в освоении рекомендованной программы обучения</a:t>
                      </a:r>
                      <a:endParaRPr lang="ru-RU" sz="8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lang="ru-RU" sz="1800" b="1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Социальный педагог</a:t>
                      </a:r>
                      <a:r>
                        <a:rPr lang="ru-RU" sz="18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endParaRPr lang="ru-RU" sz="10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изучает условия жизни ребёнка, особенности семейного воспитания, взаимодействие с окружающими, использую МКФ.</a:t>
                      </a:r>
                      <a:endParaRPr lang="ru-RU" sz="8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ru-RU" sz="1400" kern="1200" spc="5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u-RU" sz="18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Возможно участие родителей ребенка</a:t>
                      </a:r>
                      <a:endParaRPr lang="ru-RU" sz="10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 algn="just"/>
                      <a:endParaRPr lang="ru-RU" sz="10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5632899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="" xmlns:a16="http://schemas.microsoft.com/office/drawing/2014/main" id="{F13C74B1-5B17-4795-BED0-7140497B445A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Заголовок 1">
            <a:extLst>
              <a:ext uri="{FF2B5EF4-FFF2-40B4-BE49-F238E27FC236}">
                <a16:creationId xmlns="" xmlns:a16="http://schemas.microsoft.com/office/drawing/2014/main" id="{92BCEA8F-B4D6-A005-FA08-5919BCFD8E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3603407"/>
            <a:ext cx="4368602" cy="1956841"/>
          </a:xfrm>
        </p:spPr>
        <p:txBody>
          <a:bodyPr vert="horz" lIns="91440" tIns="45720" rIns="91440" bIns="45720" rtlCol="0" anchor="b">
            <a:noAutofit/>
          </a:bodyPr>
          <a:lstStyle/>
          <a:p>
            <a:pPr algn="just"/>
            <a:r>
              <a:rPr lang="ru-RU" b="1" dirty="0">
                <a:latin typeface="Times New Roman"/>
                <a:cs typeface="Times New Roman"/>
              </a:rPr>
              <a:t>Есть желание – будут возможности. Будут действия  - появится результат! </a:t>
            </a:r>
            <a:endParaRPr lang="ru-RU" dirty="0"/>
          </a:p>
          <a:p>
            <a:endParaRPr lang="ru-RU" dirty="0"/>
          </a:p>
        </p:txBody>
      </p:sp>
      <p:sp>
        <p:nvSpPr>
          <p:cNvPr id="13" name="sketchy line">
            <a:extLst>
              <a:ext uri="{FF2B5EF4-FFF2-40B4-BE49-F238E27FC236}">
                <a16:creationId xmlns="" xmlns:a16="http://schemas.microsoft.com/office/drawing/2014/main" id="{D4974D33-8DC5-464E-8C6D-BE58F0669C17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640080" y="2586994"/>
            <a:ext cx="3474720" cy="18288"/>
          </a:xfrm>
          <a:custGeom>
            <a:avLst/>
            <a:gdLst>
              <a:gd name="connsiteX0" fmla="*/ 0 w 3474720"/>
              <a:gd name="connsiteY0" fmla="*/ 0 h 18288"/>
              <a:gd name="connsiteX1" fmla="*/ 694944 w 3474720"/>
              <a:gd name="connsiteY1" fmla="*/ 0 h 18288"/>
              <a:gd name="connsiteX2" fmla="*/ 1355141 w 3474720"/>
              <a:gd name="connsiteY2" fmla="*/ 0 h 18288"/>
              <a:gd name="connsiteX3" fmla="*/ 2015338 w 3474720"/>
              <a:gd name="connsiteY3" fmla="*/ 0 h 18288"/>
              <a:gd name="connsiteX4" fmla="*/ 2779776 w 3474720"/>
              <a:gd name="connsiteY4" fmla="*/ 0 h 18288"/>
              <a:gd name="connsiteX5" fmla="*/ 3474720 w 3474720"/>
              <a:gd name="connsiteY5" fmla="*/ 0 h 18288"/>
              <a:gd name="connsiteX6" fmla="*/ 3474720 w 3474720"/>
              <a:gd name="connsiteY6" fmla="*/ 18288 h 18288"/>
              <a:gd name="connsiteX7" fmla="*/ 2779776 w 3474720"/>
              <a:gd name="connsiteY7" fmla="*/ 18288 h 18288"/>
              <a:gd name="connsiteX8" fmla="*/ 2189074 w 3474720"/>
              <a:gd name="connsiteY8" fmla="*/ 18288 h 18288"/>
              <a:gd name="connsiteX9" fmla="*/ 1528877 w 3474720"/>
              <a:gd name="connsiteY9" fmla="*/ 18288 h 18288"/>
              <a:gd name="connsiteX10" fmla="*/ 868680 w 3474720"/>
              <a:gd name="connsiteY10" fmla="*/ 18288 h 18288"/>
              <a:gd name="connsiteX11" fmla="*/ 0 w 3474720"/>
              <a:gd name="connsiteY11" fmla="*/ 18288 h 18288"/>
              <a:gd name="connsiteX12" fmla="*/ 0 w 3474720"/>
              <a:gd name="connsiteY12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3474720" h="18288" fill="none" extrusionOk="0">
                <a:moveTo>
                  <a:pt x="0" y="0"/>
                </a:moveTo>
                <a:cubicBezTo>
                  <a:pt x="224454" y="-14544"/>
                  <a:pt x="495407" y="26540"/>
                  <a:pt x="694944" y="0"/>
                </a:cubicBezTo>
                <a:cubicBezTo>
                  <a:pt x="894481" y="-26540"/>
                  <a:pt x="1130063" y="24713"/>
                  <a:pt x="1355141" y="0"/>
                </a:cubicBezTo>
                <a:cubicBezTo>
                  <a:pt x="1580219" y="-24713"/>
                  <a:pt x="1820099" y="26695"/>
                  <a:pt x="2015338" y="0"/>
                </a:cubicBezTo>
                <a:cubicBezTo>
                  <a:pt x="2210577" y="-26695"/>
                  <a:pt x="2402045" y="165"/>
                  <a:pt x="2779776" y="0"/>
                </a:cubicBezTo>
                <a:cubicBezTo>
                  <a:pt x="3157507" y="-165"/>
                  <a:pt x="3286859" y="-15571"/>
                  <a:pt x="3474720" y="0"/>
                </a:cubicBezTo>
                <a:cubicBezTo>
                  <a:pt x="3474286" y="7551"/>
                  <a:pt x="3474253" y="9822"/>
                  <a:pt x="3474720" y="18288"/>
                </a:cubicBezTo>
                <a:cubicBezTo>
                  <a:pt x="3233904" y="29845"/>
                  <a:pt x="2945134" y="-5256"/>
                  <a:pt x="2779776" y="18288"/>
                </a:cubicBezTo>
                <a:cubicBezTo>
                  <a:pt x="2614418" y="41832"/>
                  <a:pt x="2339768" y="22709"/>
                  <a:pt x="2189074" y="18288"/>
                </a:cubicBezTo>
                <a:cubicBezTo>
                  <a:pt x="2038380" y="13867"/>
                  <a:pt x="1817434" y="-4947"/>
                  <a:pt x="1528877" y="18288"/>
                </a:cubicBezTo>
                <a:cubicBezTo>
                  <a:pt x="1240320" y="41523"/>
                  <a:pt x="1042447" y="37198"/>
                  <a:pt x="868680" y="18288"/>
                </a:cubicBezTo>
                <a:cubicBezTo>
                  <a:pt x="694913" y="-622"/>
                  <a:pt x="233232" y="44909"/>
                  <a:pt x="0" y="18288"/>
                </a:cubicBezTo>
                <a:cubicBezTo>
                  <a:pt x="60" y="11696"/>
                  <a:pt x="66" y="3758"/>
                  <a:pt x="0" y="0"/>
                </a:cubicBezTo>
                <a:close/>
              </a:path>
              <a:path w="3474720" h="18288" stroke="0" extrusionOk="0">
                <a:moveTo>
                  <a:pt x="0" y="0"/>
                </a:moveTo>
                <a:cubicBezTo>
                  <a:pt x="202328" y="-14716"/>
                  <a:pt x="332722" y="-11499"/>
                  <a:pt x="625450" y="0"/>
                </a:cubicBezTo>
                <a:cubicBezTo>
                  <a:pt x="918178" y="11499"/>
                  <a:pt x="1096688" y="5123"/>
                  <a:pt x="1389888" y="0"/>
                </a:cubicBezTo>
                <a:cubicBezTo>
                  <a:pt x="1683088" y="-5123"/>
                  <a:pt x="1835981" y="-14038"/>
                  <a:pt x="1980590" y="0"/>
                </a:cubicBezTo>
                <a:cubicBezTo>
                  <a:pt x="2125199" y="14038"/>
                  <a:pt x="2396099" y="-7203"/>
                  <a:pt x="2571293" y="0"/>
                </a:cubicBezTo>
                <a:cubicBezTo>
                  <a:pt x="2746487" y="7203"/>
                  <a:pt x="3041609" y="-12036"/>
                  <a:pt x="3474720" y="0"/>
                </a:cubicBezTo>
                <a:cubicBezTo>
                  <a:pt x="3474638" y="4406"/>
                  <a:pt x="3474631" y="9982"/>
                  <a:pt x="3474720" y="18288"/>
                </a:cubicBezTo>
                <a:cubicBezTo>
                  <a:pt x="3324873" y="21876"/>
                  <a:pt x="3136771" y="12587"/>
                  <a:pt x="2814523" y="18288"/>
                </a:cubicBezTo>
                <a:cubicBezTo>
                  <a:pt x="2492275" y="23989"/>
                  <a:pt x="2294402" y="47111"/>
                  <a:pt x="2154326" y="18288"/>
                </a:cubicBezTo>
                <a:cubicBezTo>
                  <a:pt x="2014250" y="-10535"/>
                  <a:pt x="1820317" y="33903"/>
                  <a:pt x="1494130" y="18288"/>
                </a:cubicBezTo>
                <a:cubicBezTo>
                  <a:pt x="1167943" y="2673"/>
                  <a:pt x="948432" y="14868"/>
                  <a:pt x="729691" y="18288"/>
                </a:cubicBezTo>
                <a:cubicBezTo>
                  <a:pt x="510950" y="21708"/>
                  <a:pt x="264032" y="24354"/>
                  <a:pt x="0" y="18288"/>
                </a:cubicBezTo>
                <a:cubicBezTo>
                  <a:pt x="189" y="14288"/>
                  <a:pt x="-703" y="3747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4450" cap="rnd">
            <a:solidFill>
              <a:schemeClr val="accent2"/>
            </a:solidFill>
            <a:round/>
            <a:extLst>
              <a:ext uri="{C807C97D-BFC1-408E-A445-0C87EB9F89A2}">
                <ask:lineSketchStyleProps xmlns="" xmlns:ask="http://schemas.microsoft.com/office/drawing/2018/sketchyshapes" sd="2863741219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Объект 3" descr="Руки перейдет">
            <a:extLst>
              <a:ext uri="{FF2B5EF4-FFF2-40B4-BE49-F238E27FC236}">
                <a16:creationId xmlns="" xmlns:a16="http://schemas.microsoft.com/office/drawing/2014/main" id="{A117A7D8-F4D2-44BE-84A7-093298268979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rcRect l="16537" r="7985"/>
          <a:stretch/>
        </p:blipFill>
        <p:spPr>
          <a:xfrm>
            <a:off x="5311702" y="10"/>
            <a:ext cx="6878775" cy="6857990"/>
          </a:xfrm>
          <a:custGeom>
            <a:avLst/>
            <a:gdLst/>
            <a:ahLst/>
            <a:cxnLst/>
            <a:rect l="l" t="t" r="r" b="b"/>
            <a:pathLst>
              <a:path w="6878775" h="6858000">
                <a:moveTo>
                  <a:pt x="1102973" y="0"/>
                </a:moveTo>
                <a:lnTo>
                  <a:pt x="1160688" y="0"/>
                </a:lnTo>
                <a:lnTo>
                  <a:pt x="983189" y="331786"/>
                </a:lnTo>
                <a:cubicBezTo>
                  <a:pt x="914866" y="469145"/>
                  <a:pt x="850355" y="608712"/>
                  <a:pt x="789261" y="750263"/>
                </a:cubicBezTo>
                <a:cubicBezTo>
                  <a:pt x="774307" y="784928"/>
                  <a:pt x="759992" y="819849"/>
                  <a:pt x="745295" y="854514"/>
                </a:cubicBezTo>
                <a:cubicBezTo>
                  <a:pt x="756682" y="845393"/>
                  <a:pt x="765489" y="833492"/>
                  <a:pt x="770857" y="819975"/>
                </a:cubicBezTo>
                <a:cubicBezTo>
                  <a:pt x="879943" y="589569"/>
                  <a:pt x="999605" y="365513"/>
                  <a:pt x="1131329" y="148742"/>
                </a:cubicBezTo>
                <a:lnTo>
                  <a:pt x="1227589" y="0"/>
                </a:lnTo>
                <a:lnTo>
                  <a:pt x="6878775" y="0"/>
                </a:lnTo>
                <a:lnTo>
                  <a:pt x="6878775" y="6858000"/>
                </a:lnTo>
                <a:lnTo>
                  <a:pt x="713521" y="6858000"/>
                </a:lnTo>
                <a:lnTo>
                  <a:pt x="625642" y="6670527"/>
                </a:lnTo>
                <a:cubicBezTo>
                  <a:pt x="507232" y="6398531"/>
                  <a:pt x="403083" y="6118381"/>
                  <a:pt x="312785" y="5830359"/>
                </a:cubicBezTo>
                <a:cubicBezTo>
                  <a:pt x="278149" y="5719759"/>
                  <a:pt x="248879" y="5607635"/>
                  <a:pt x="212198" y="5480401"/>
                </a:cubicBezTo>
                <a:cubicBezTo>
                  <a:pt x="212208" y="5491601"/>
                  <a:pt x="212803" y="5502788"/>
                  <a:pt x="213988" y="5513923"/>
                </a:cubicBezTo>
                <a:cubicBezTo>
                  <a:pt x="264089" y="5723695"/>
                  <a:pt x="307290" y="5935370"/>
                  <a:pt x="365826" y="6142729"/>
                </a:cubicBezTo>
                <a:cubicBezTo>
                  <a:pt x="433152" y="6380817"/>
                  <a:pt x="510068" y="6614016"/>
                  <a:pt x="597975" y="6841549"/>
                </a:cubicBezTo>
                <a:lnTo>
                  <a:pt x="604824" y="6858000"/>
                </a:lnTo>
                <a:lnTo>
                  <a:pt x="552056" y="6858000"/>
                </a:lnTo>
                <a:lnTo>
                  <a:pt x="539576" y="6828295"/>
                </a:lnTo>
                <a:cubicBezTo>
                  <a:pt x="380597" y="6414594"/>
                  <a:pt x="260223" y="5988893"/>
                  <a:pt x="171555" y="5552906"/>
                </a:cubicBezTo>
                <a:cubicBezTo>
                  <a:pt x="91163" y="5157998"/>
                  <a:pt x="43746" y="4758899"/>
                  <a:pt x="12305" y="4357388"/>
                </a:cubicBezTo>
                <a:cubicBezTo>
                  <a:pt x="-14281" y="4013908"/>
                  <a:pt x="4507" y="3672965"/>
                  <a:pt x="46684" y="3331516"/>
                </a:cubicBezTo>
                <a:cubicBezTo>
                  <a:pt x="127203" y="2664286"/>
                  <a:pt x="277819" y="2007265"/>
                  <a:pt x="496065" y="1371196"/>
                </a:cubicBezTo>
                <a:cubicBezTo>
                  <a:pt x="636273" y="966066"/>
                  <a:pt x="800445" y="573253"/>
                  <a:pt x="995723" y="196614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="" xmlns:p14="http://schemas.microsoft.com/office/powerpoint/2010/main" val="12119667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="" xmlns:a16="http://schemas.microsoft.com/office/drawing/2014/main" id="{C05CBC3C-2E5A-4839-8B9B-2E5A6ADF0F58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: Shape 10">
            <a:extLst>
              <a:ext uri="{FF2B5EF4-FFF2-40B4-BE49-F238E27FC236}">
                <a16:creationId xmlns="" xmlns:a16="http://schemas.microsoft.com/office/drawing/2014/main" id="{827FF362-FC97-4BF5-949B-D4ADFA26E457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 rot="8888549">
            <a:off x="-1059473" y="-1108988"/>
            <a:ext cx="7179830" cy="5226565"/>
          </a:xfrm>
          <a:custGeom>
            <a:avLst/>
            <a:gdLst>
              <a:gd name="connsiteX0" fmla="*/ 5217841 w 7179830"/>
              <a:gd name="connsiteY0" fmla="*/ 464824 h 5226565"/>
              <a:gd name="connsiteX1" fmla="*/ 5222490 w 7179830"/>
              <a:gd name="connsiteY1" fmla="*/ 464289 h 5226565"/>
              <a:gd name="connsiteX2" fmla="*/ 5216768 w 7179830"/>
              <a:gd name="connsiteY2" fmla="*/ 463394 h 5226565"/>
              <a:gd name="connsiteX3" fmla="*/ 5217841 w 7179830"/>
              <a:gd name="connsiteY3" fmla="*/ 464824 h 5226565"/>
              <a:gd name="connsiteX4" fmla="*/ 4945201 w 7179830"/>
              <a:gd name="connsiteY4" fmla="*/ 5226565 h 5226565"/>
              <a:gd name="connsiteX5" fmla="*/ 140449 w 7179830"/>
              <a:gd name="connsiteY5" fmla="*/ 2240811 h 5226565"/>
              <a:gd name="connsiteX6" fmla="*/ 232913 w 7179830"/>
              <a:gd name="connsiteY6" fmla="*/ 2052782 h 5226565"/>
              <a:gd name="connsiteX7" fmla="*/ 375714 w 7179830"/>
              <a:gd name="connsiteY7" fmla="*/ 1803205 h 5226565"/>
              <a:gd name="connsiteX8" fmla="*/ 1512756 w 7179830"/>
              <a:gd name="connsiteY8" fmla="*/ 638448 h 5226565"/>
              <a:gd name="connsiteX9" fmla="*/ 2902095 w 7179830"/>
              <a:gd name="connsiteY9" fmla="*/ 120440 h 5226565"/>
              <a:gd name="connsiteX10" fmla="*/ 2848453 w 7179830"/>
              <a:gd name="connsiteY10" fmla="*/ 125626 h 5226565"/>
              <a:gd name="connsiteX11" fmla="*/ 1837830 w 7179830"/>
              <a:gd name="connsiteY11" fmla="*/ 426203 h 5226565"/>
              <a:gd name="connsiteX12" fmla="*/ 214608 w 7179830"/>
              <a:gd name="connsiteY12" fmla="*/ 1882239 h 5226565"/>
              <a:gd name="connsiteX13" fmla="*/ 91317 w 7179830"/>
              <a:gd name="connsiteY13" fmla="*/ 2123701 h 5226565"/>
              <a:gd name="connsiteX14" fmla="*/ 64092 w 7179830"/>
              <a:gd name="connsiteY14" fmla="*/ 2193361 h 5226565"/>
              <a:gd name="connsiteX15" fmla="*/ 0 w 7179830"/>
              <a:gd name="connsiteY15" fmla="*/ 2153533 h 5226565"/>
              <a:gd name="connsiteX16" fmla="*/ 42834 w 7179830"/>
              <a:gd name="connsiteY16" fmla="*/ 2047277 h 5226565"/>
              <a:gd name="connsiteX17" fmla="*/ 923582 w 7179830"/>
              <a:gd name="connsiteY17" fmla="*/ 915600 h 5226565"/>
              <a:gd name="connsiteX18" fmla="*/ 2686989 w 7179830"/>
              <a:gd name="connsiteY18" fmla="*/ 73950 h 5226565"/>
              <a:gd name="connsiteX19" fmla="*/ 3059983 w 7179830"/>
              <a:gd name="connsiteY19" fmla="*/ 20308 h 5226565"/>
              <a:gd name="connsiteX20" fmla="*/ 3454435 w 7179830"/>
              <a:gd name="connsiteY20" fmla="*/ 1176 h 5226565"/>
              <a:gd name="connsiteX21" fmla="*/ 3923806 w 7179830"/>
              <a:gd name="connsiteY21" fmla="*/ 49990 h 5226565"/>
              <a:gd name="connsiteX22" fmla="*/ 5350874 w 7179830"/>
              <a:gd name="connsiteY22" fmla="*/ 426917 h 5226565"/>
              <a:gd name="connsiteX23" fmla="*/ 6607360 w 7179830"/>
              <a:gd name="connsiteY23" fmla="*/ 1075097 h 5226565"/>
              <a:gd name="connsiteX24" fmla="*/ 7110534 w 7179830"/>
              <a:gd name="connsiteY24" fmla="*/ 1541421 h 5226565"/>
              <a:gd name="connsiteX25" fmla="*/ 7179830 w 7179830"/>
              <a:gd name="connsiteY25" fmla="*/ 1630542 h 5226565"/>
              <a:gd name="connsiteX26" fmla="*/ 7136295 w 7179830"/>
              <a:gd name="connsiteY26" fmla="*/ 1700600 h 5226565"/>
              <a:gd name="connsiteX27" fmla="*/ 7131140 w 7179830"/>
              <a:gd name="connsiteY27" fmla="*/ 1693045 h 5226565"/>
              <a:gd name="connsiteX28" fmla="*/ 6577499 w 7179830"/>
              <a:gd name="connsiteY28" fmla="*/ 1148230 h 5226565"/>
              <a:gd name="connsiteX29" fmla="*/ 5494816 w 7179830"/>
              <a:gd name="connsiteY29" fmla="*/ 563527 h 5226565"/>
              <a:gd name="connsiteX30" fmla="*/ 5366967 w 7179830"/>
              <a:gd name="connsiteY30" fmla="*/ 514176 h 5226565"/>
              <a:gd name="connsiteX31" fmla="*/ 5244661 w 7179830"/>
              <a:gd name="connsiteY31" fmla="*/ 470725 h 5226565"/>
              <a:gd name="connsiteX32" fmla="*/ 5904822 w 7179830"/>
              <a:gd name="connsiteY32" fmla="*/ 815468 h 5226565"/>
              <a:gd name="connsiteX33" fmla="*/ 7015222 w 7179830"/>
              <a:gd name="connsiteY33" fmla="*/ 1815185 h 5226565"/>
              <a:gd name="connsiteX34" fmla="*/ 7040454 w 7179830"/>
              <a:gd name="connsiteY34" fmla="*/ 1854830 h 52265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</a:cxnLst>
            <a:rect l="l" t="t" r="r" b="b"/>
            <a:pathLst>
              <a:path w="7179830" h="5226565">
                <a:moveTo>
                  <a:pt x="5217841" y="464824"/>
                </a:moveTo>
                <a:lnTo>
                  <a:pt x="5222490" y="464289"/>
                </a:lnTo>
                <a:lnTo>
                  <a:pt x="5216768" y="463394"/>
                </a:lnTo>
                <a:cubicBezTo>
                  <a:pt x="5216768" y="463394"/>
                  <a:pt x="5216768" y="464646"/>
                  <a:pt x="5217841" y="464824"/>
                </a:cubicBezTo>
                <a:close/>
                <a:moveTo>
                  <a:pt x="4945201" y="5226565"/>
                </a:moveTo>
                <a:lnTo>
                  <a:pt x="140449" y="2240811"/>
                </a:lnTo>
                <a:lnTo>
                  <a:pt x="232913" y="2052782"/>
                </a:lnTo>
                <a:cubicBezTo>
                  <a:pt x="277693" y="1968290"/>
                  <a:pt x="325201" y="1885054"/>
                  <a:pt x="375714" y="1803205"/>
                </a:cubicBezTo>
                <a:cubicBezTo>
                  <a:pt x="667528" y="1329721"/>
                  <a:pt x="1039629" y="935091"/>
                  <a:pt x="1512756" y="638448"/>
                </a:cubicBezTo>
                <a:cubicBezTo>
                  <a:pt x="1939392" y="370950"/>
                  <a:pt x="2405724" y="210560"/>
                  <a:pt x="2902095" y="120440"/>
                </a:cubicBezTo>
                <a:cubicBezTo>
                  <a:pt x="2884054" y="118134"/>
                  <a:pt x="2865727" y="119904"/>
                  <a:pt x="2848453" y="125626"/>
                </a:cubicBezTo>
                <a:cubicBezTo>
                  <a:pt x="2498704" y="175943"/>
                  <a:pt x="2158217" y="277201"/>
                  <a:pt x="1837830" y="426203"/>
                </a:cubicBezTo>
                <a:cubicBezTo>
                  <a:pt x="1147094" y="744660"/>
                  <a:pt x="593502" y="1217071"/>
                  <a:pt x="214608" y="1882239"/>
                </a:cubicBezTo>
                <a:cubicBezTo>
                  <a:pt x="169441" y="1960776"/>
                  <a:pt x="128308" y="2041369"/>
                  <a:pt x="91317" y="2123701"/>
                </a:cubicBezTo>
                <a:lnTo>
                  <a:pt x="64092" y="2193361"/>
                </a:lnTo>
                <a:lnTo>
                  <a:pt x="0" y="2153533"/>
                </a:lnTo>
                <a:lnTo>
                  <a:pt x="42834" y="2047277"/>
                </a:lnTo>
                <a:cubicBezTo>
                  <a:pt x="241792" y="1615775"/>
                  <a:pt x="541268" y="1241591"/>
                  <a:pt x="923582" y="915600"/>
                </a:cubicBezTo>
                <a:cubicBezTo>
                  <a:pt x="1435331" y="478415"/>
                  <a:pt x="2028081" y="205375"/>
                  <a:pt x="2686989" y="73950"/>
                </a:cubicBezTo>
                <a:cubicBezTo>
                  <a:pt x="2810367" y="49274"/>
                  <a:pt x="2934818" y="32466"/>
                  <a:pt x="3059983" y="20308"/>
                </a:cubicBezTo>
                <a:cubicBezTo>
                  <a:pt x="3185149" y="8148"/>
                  <a:pt x="3308706" y="2963"/>
                  <a:pt x="3454435" y="1176"/>
                </a:cubicBezTo>
                <a:cubicBezTo>
                  <a:pt x="3599805" y="-5977"/>
                  <a:pt x="3761985" y="20665"/>
                  <a:pt x="3923806" y="49990"/>
                </a:cubicBezTo>
                <a:cubicBezTo>
                  <a:pt x="4409449" y="137964"/>
                  <a:pt x="4886867" y="257228"/>
                  <a:pt x="5350874" y="426917"/>
                </a:cubicBezTo>
                <a:cubicBezTo>
                  <a:pt x="5797001" y="589991"/>
                  <a:pt x="6223101" y="792223"/>
                  <a:pt x="6607360" y="1075097"/>
                </a:cubicBezTo>
                <a:cubicBezTo>
                  <a:pt x="6794438" y="1212779"/>
                  <a:pt x="6965102" y="1365689"/>
                  <a:pt x="7110534" y="1541421"/>
                </a:cubicBezTo>
                <a:lnTo>
                  <a:pt x="7179830" y="1630542"/>
                </a:lnTo>
                <a:lnTo>
                  <a:pt x="7136295" y="1700600"/>
                </a:lnTo>
                <a:lnTo>
                  <a:pt x="7131140" y="1693045"/>
                </a:lnTo>
                <a:cubicBezTo>
                  <a:pt x="6977874" y="1483026"/>
                  <a:pt x="6788448" y="1305671"/>
                  <a:pt x="6577499" y="1148230"/>
                </a:cubicBezTo>
                <a:cubicBezTo>
                  <a:pt x="6245452" y="900401"/>
                  <a:pt x="5878538" y="716408"/>
                  <a:pt x="5494816" y="563527"/>
                </a:cubicBezTo>
                <a:cubicBezTo>
                  <a:pt x="5452491" y="546487"/>
                  <a:pt x="5409881" y="530036"/>
                  <a:pt x="5366967" y="514176"/>
                </a:cubicBezTo>
                <a:cubicBezTo>
                  <a:pt x="5326377" y="499156"/>
                  <a:pt x="5285430" y="485210"/>
                  <a:pt x="5244661" y="470725"/>
                </a:cubicBezTo>
                <a:cubicBezTo>
                  <a:pt x="5471517" y="572127"/>
                  <a:pt x="5691970" y="687263"/>
                  <a:pt x="5904822" y="815468"/>
                </a:cubicBezTo>
                <a:cubicBezTo>
                  <a:pt x="6336645" y="1080104"/>
                  <a:pt x="6718758" y="1400351"/>
                  <a:pt x="7015222" y="1815185"/>
                </a:cubicBezTo>
                <a:lnTo>
                  <a:pt x="7040454" y="1854830"/>
                </a:lnTo>
                <a:close/>
              </a:path>
            </a:pathLst>
          </a:custGeom>
          <a:solidFill>
            <a:schemeClr val="accent2"/>
          </a:solidFill>
          <a:ln w="12700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DEF0F0DE-A009-5CBA-DF1C-970AB00596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6545" y="609224"/>
            <a:ext cx="3644489" cy="2414488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z="5400" i="1" kern="1200" dirty="0" smtClean="0">
                <a:latin typeface="Times New Roman" pitchFamily="18" charset="0"/>
                <a:cs typeface="Times New Roman" pitchFamily="18" charset="0"/>
              </a:rPr>
              <a:t>2 этап</a:t>
            </a:r>
            <a:endParaRPr lang="en-US" sz="5400" i="1" kern="12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3882834" y="422211"/>
          <a:ext cx="8128000" cy="6289040"/>
        </p:xfrm>
        <a:graphic>
          <a:graphicData uri="http://schemas.openxmlformats.org/drawingml/2006/table">
            <a:tbl>
              <a:tblPr firstRow="1" bandRow="1">
                <a:tableStyleId>{5DA37D80-6434-44D0-A028-1B22A696006F}</a:tableStyleId>
              </a:tblPr>
              <a:tblGrid>
                <a:gridCol w="2496451"/>
                <a:gridCol w="5631549"/>
              </a:tblGrid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ru-RU" sz="1800" b="1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Составление программ обучения, коррекции</a:t>
                      </a:r>
                      <a:endParaRPr lang="ru-RU" sz="11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 algn="just"/>
                      <a:endParaRPr lang="ru-RU" sz="10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lvl="0"/>
                      <a:r>
                        <a:rPr lang="ru-RU" sz="1600" b="1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Администрация школы</a:t>
                      </a:r>
                      <a:r>
                        <a:rPr lang="ru-RU" sz="16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endParaRPr lang="ru-RU" sz="1600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lvl="0"/>
                      <a:r>
                        <a:rPr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заседании СППС обсуждает результаты оценки и организует работу команды специалистов, создаёт условия для обучения ребёнка с ООП</a:t>
                      </a:r>
                      <a:endParaRPr lang="ru-RU" sz="1400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lang="ru-RU" sz="1800" b="1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Совместно с дефектологом учителя </a:t>
                      </a:r>
                      <a:endParaRPr lang="ru-RU" sz="10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lvl="0"/>
                      <a:r>
                        <a:rPr lang="ru-RU" sz="1400" b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Совместно с дефектологом учителя  разрабатывают индивидуальную учебную программу обучения начального/основного образования в условиях общего  класса общеобразовательной школы </a:t>
                      </a:r>
                      <a:endParaRPr lang="ru-RU" sz="1400" b="0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370840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Индивидуальная учебная программа</a:t>
                      </a:r>
                      <a:r>
                        <a:rPr lang="ru-RU" sz="16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- учебная программа, составленная с учетом индивидуальных возможностей ученика с нарушением интеллекта.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При </a:t>
                      </a:r>
                      <a:r>
                        <a:rPr lang="ru-RU" sz="16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составлении индивидуальной учебной программы необходимо использовать  вариативные, специальные и альтернативные методы обучения, в том числе основанных на принципах прикладного анализа поведения</a:t>
                      </a:r>
                    </a:p>
                    <a:p>
                      <a:pPr algn="ctr"/>
                      <a:endParaRPr lang="ru-RU" sz="1200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 algn="just"/>
                      <a:endParaRPr lang="ru-RU" sz="1400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lang="ru-RU" sz="1600" b="1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Специальная психолого-педагогическая поддержка</a:t>
                      </a:r>
                      <a:endParaRPr lang="ru-RU" sz="9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lvl="0"/>
                      <a:r>
                        <a:rPr lang="ru-RU" sz="16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психолог, логопед и дефектолог готовят программы сопровождения: индивидуальные и коррекционные занятия, а также общую стратегию работы с ребёнком. </a:t>
                      </a:r>
                      <a:endParaRPr lang="ru-RU" sz="1600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b="1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Педагог-ассистент</a:t>
                      </a:r>
                      <a:r>
                        <a:rPr lang="ru-RU" sz="16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endParaRPr lang="ru-RU" sz="105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работает по предложенной стратегии, участвует в планировании внеурочной деятельности</a:t>
                      </a:r>
                      <a:endParaRPr lang="ru-RU" sz="7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370840">
                <a:tc gridSpan="2">
                  <a:txBody>
                    <a:bodyPr/>
                    <a:lstStyle/>
                    <a:p>
                      <a:pPr lvl="0" algn="ctr"/>
                      <a:r>
                        <a:rPr lang="ru-RU" sz="16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Утверждается </a:t>
                      </a:r>
                      <a:r>
                        <a:rPr lang="ru-RU" sz="1600" b="1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расписание коррекционных занятий</a:t>
                      </a:r>
                      <a:r>
                        <a:rPr lang="ru-RU" sz="16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 с которым знакомят родителей.</a:t>
                      </a:r>
                      <a:endParaRPr lang="ru-RU" sz="1600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 algn="just"/>
                      <a:endParaRPr lang="ru-RU" sz="8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370840">
                <a:tc gridSpan="2">
                  <a:txBody>
                    <a:bodyPr/>
                    <a:lstStyle/>
                    <a:p>
                      <a:pPr lvl="0" algn="ctr"/>
                      <a:r>
                        <a:rPr lang="ru-RU" sz="16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 программу сопровождения включают работу не только с ребёнком, но и с его одноклассниками и родителями ребенка и родителями учащихся класса </a:t>
                      </a:r>
                      <a:endParaRPr lang="ru-RU" sz="1600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 algn="just"/>
                      <a:endParaRPr lang="ru-RU" sz="8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370840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kern="1200" spc="5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u-RU" sz="16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Программа сопровождения такого ученика строится на нивелировании, коррекции и развитии нарушения  восприятия и обработки информации, навыков коммуникации и взаимодействия, сенсорного  и моторного развития, интеллектуального развития, эмоционального и познавательного  развития, навыков самообслуживания и формирования учебных навыков и т.д. </a:t>
                      </a:r>
                      <a:endParaRPr lang="ru-RU" sz="1800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algn="ctr"/>
                      <a:endParaRPr lang="ru-RU" sz="10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 algn="just"/>
                      <a:endParaRPr lang="ru-RU" sz="10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5632899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="" xmlns:a16="http://schemas.microsoft.com/office/drawing/2014/main" id="{C05CBC3C-2E5A-4839-8B9B-2E5A6ADF0F58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: Shape 10">
            <a:extLst>
              <a:ext uri="{FF2B5EF4-FFF2-40B4-BE49-F238E27FC236}">
                <a16:creationId xmlns="" xmlns:a16="http://schemas.microsoft.com/office/drawing/2014/main" id="{827FF362-FC97-4BF5-949B-D4ADFA26E457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 rot="8888549">
            <a:off x="-1059473" y="-1108988"/>
            <a:ext cx="7179830" cy="5226565"/>
          </a:xfrm>
          <a:custGeom>
            <a:avLst/>
            <a:gdLst>
              <a:gd name="connsiteX0" fmla="*/ 5217841 w 7179830"/>
              <a:gd name="connsiteY0" fmla="*/ 464824 h 5226565"/>
              <a:gd name="connsiteX1" fmla="*/ 5222490 w 7179830"/>
              <a:gd name="connsiteY1" fmla="*/ 464289 h 5226565"/>
              <a:gd name="connsiteX2" fmla="*/ 5216768 w 7179830"/>
              <a:gd name="connsiteY2" fmla="*/ 463394 h 5226565"/>
              <a:gd name="connsiteX3" fmla="*/ 5217841 w 7179830"/>
              <a:gd name="connsiteY3" fmla="*/ 464824 h 5226565"/>
              <a:gd name="connsiteX4" fmla="*/ 4945201 w 7179830"/>
              <a:gd name="connsiteY4" fmla="*/ 5226565 h 5226565"/>
              <a:gd name="connsiteX5" fmla="*/ 140449 w 7179830"/>
              <a:gd name="connsiteY5" fmla="*/ 2240811 h 5226565"/>
              <a:gd name="connsiteX6" fmla="*/ 232913 w 7179830"/>
              <a:gd name="connsiteY6" fmla="*/ 2052782 h 5226565"/>
              <a:gd name="connsiteX7" fmla="*/ 375714 w 7179830"/>
              <a:gd name="connsiteY7" fmla="*/ 1803205 h 5226565"/>
              <a:gd name="connsiteX8" fmla="*/ 1512756 w 7179830"/>
              <a:gd name="connsiteY8" fmla="*/ 638448 h 5226565"/>
              <a:gd name="connsiteX9" fmla="*/ 2902095 w 7179830"/>
              <a:gd name="connsiteY9" fmla="*/ 120440 h 5226565"/>
              <a:gd name="connsiteX10" fmla="*/ 2848453 w 7179830"/>
              <a:gd name="connsiteY10" fmla="*/ 125626 h 5226565"/>
              <a:gd name="connsiteX11" fmla="*/ 1837830 w 7179830"/>
              <a:gd name="connsiteY11" fmla="*/ 426203 h 5226565"/>
              <a:gd name="connsiteX12" fmla="*/ 214608 w 7179830"/>
              <a:gd name="connsiteY12" fmla="*/ 1882239 h 5226565"/>
              <a:gd name="connsiteX13" fmla="*/ 91317 w 7179830"/>
              <a:gd name="connsiteY13" fmla="*/ 2123701 h 5226565"/>
              <a:gd name="connsiteX14" fmla="*/ 64092 w 7179830"/>
              <a:gd name="connsiteY14" fmla="*/ 2193361 h 5226565"/>
              <a:gd name="connsiteX15" fmla="*/ 0 w 7179830"/>
              <a:gd name="connsiteY15" fmla="*/ 2153533 h 5226565"/>
              <a:gd name="connsiteX16" fmla="*/ 42834 w 7179830"/>
              <a:gd name="connsiteY16" fmla="*/ 2047277 h 5226565"/>
              <a:gd name="connsiteX17" fmla="*/ 923582 w 7179830"/>
              <a:gd name="connsiteY17" fmla="*/ 915600 h 5226565"/>
              <a:gd name="connsiteX18" fmla="*/ 2686989 w 7179830"/>
              <a:gd name="connsiteY18" fmla="*/ 73950 h 5226565"/>
              <a:gd name="connsiteX19" fmla="*/ 3059983 w 7179830"/>
              <a:gd name="connsiteY19" fmla="*/ 20308 h 5226565"/>
              <a:gd name="connsiteX20" fmla="*/ 3454435 w 7179830"/>
              <a:gd name="connsiteY20" fmla="*/ 1176 h 5226565"/>
              <a:gd name="connsiteX21" fmla="*/ 3923806 w 7179830"/>
              <a:gd name="connsiteY21" fmla="*/ 49990 h 5226565"/>
              <a:gd name="connsiteX22" fmla="*/ 5350874 w 7179830"/>
              <a:gd name="connsiteY22" fmla="*/ 426917 h 5226565"/>
              <a:gd name="connsiteX23" fmla="*/ 6607360 w 7179830"/>
              <a:gd name="connsiteY23" fmla="*/ 1075097 h 5226565"/>
              <a:gd name="connsiteX24" fmla="*/ 7110534 w 7179830"/>
              <a:gd name="connsiteY24" fmla="*/ 1541421 h 5226565"/>
              <a:gd name="connsiteX25" fmla="*/ 7179830 w 7179830"/>
              <a:gd name="connsiteY25" fmla="*/ 1630542 h 5226565"/>
              <a:gd name="connsiteX26" fmla="*/ 7136295 w 7179830"/>
              <a:gd name="connsiteY26" fmla="*/ 1700600 h 5226565"/>
              <a:gd name="connsiteX27" fmla="*/ 7131140 w 7179830"/>
              <a:gd name="connsiteY27" fmla="*/ 1693045 h 5226565"/>
              <a:gd name="connsiteX28" fmla="*/ 6577499 w 7179830"/>
              <a:gd name="connsiteY28" fmla="*/ 1148230 h 5226565"/>
              <a:gd name="connsiteX29" fmla="*/ 5494816 w 7179830"/>
              <a:gd name="connsiteY29" fmla="*/ 563527 h 5226565"/>
              <a:gd name="connsiteX30" fmla="*/ 5366967 w 7179830"/>
              <a:gd name="connsiteY30" fmla="*/ 514176 h 5226565"/>
              <a:gd name="connsiteX31" fmla="*/ 5244661 w 7179830"/>
              <a:gd name="connsiteY31" fmla="*/ 470725 h 5226565"/>
              <a:gd name="connsiteX32" fmla="*/ 5904822 w 7179830"/>
              <a:gd name="connsiteY32" fmla="*/ 815468 h 5226565"/>
              <a:gd name="connsiteX33" fmla="*/ 7015222 w 7179830"/>
              <a:gd name="connsiteY33" fmla="*/ 1815185 h 5226565"/>
              <a:gd name="connsiteX34" fmla="*/ 7040454 w 7179830"/>
              <a:gd name="connsiteY34" fmla="*/ 1854830 h 52265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</a:cxnLst>
            <a:rect l="l" t="t" r="r" b="b"/>
            <a:pathLst>
              <a:path w="7179830" h="5226565">
                <a:moveTo>
                  <a:pt x="5217841" y="464824"/>
                </a:moveTo>
                <a:lnTo>
                  <a:pt x="5222490" y="464289"/>
                </a:lnTo>
                <a:lnTo>
                  <a:pt x="5216768" y="463394"/>
                </a:lnTo>
                <a:cubicBezTo>
                  <a:pt x="5216768" y="463394"/>
                  <a:pt x="5216768" y="464646"/>
                  <a:pt x="5217841" y="464824"/>
                </a:cubicBezTo>
                <a:close/>
                <a:moveTo>
                  <a:pt x="4945201" y="5226565"/>
                </a:moveTo>
                <a:lnTo>
                  <a:pt x="140449" y="2240811"/>
                </a:lnTo>
                <a:lnTo>
                  <a:pt x="232913" y="2052782"/>
                </a:lnTo>
                <a:cubicBezTo>
                  <a:pt x="277693" y="1968290"/>
                  <a:pt x="325201" y="1885054"/>
                  <a:pt x="375714" y="1803205"/>
                </a:cubicBezTo>
                <a:cubicBezTo>
                  <a:pt x="667528" y="1329721"/>
                  <a:pt x="1039629" y="935091"/>
                  <a:pt x="1512756" y="638448"/>
                </a:cubicBezTo>
                <a:cubicBezTo>
                  <a:pt x="1939392" y="370950"/>
                  <a:pt x="2405724" y="210560"/>
                  <a:pt x="2902095" y="120440"/>
                </a:cubicBezTo>
                <a:cubicBezTo>
                  <a:pt x="2884054" y="118134"/>
                  <a:pt x="2865727" y="119904"/>
                  <a:pt x="2848453" y="125626"/>
                </a:cubicBezTo>
                <a:cubicBezTo>
                  <a:pt x="2498704" y="175943"/>
                  <a:pt x="2158217" y="277201"/>
                  <a:pt x="1837830" y="426203"/>
                </a:cubicBezTo>
                <a:cubicBezTo>
                  <a:pt x="1147094" y="744660"/>
                  <a:pt x="593502" y="1217071"/>
                  <a:pt x="214608" y="1882239"/>
                </a:cubicBezTo>
                <a:cubicBezTo>
                  <a:pt x="169441" y="1960776"/>
                  <a:pt x="128308" y="2041369"/>
                  <a:pt x="91317" y="2123701"/>
                </a:cubicBezTo>
                <a:lnTo>
                  <a:pt x="64092" y="2193361"/>
                </a:lnTo>
                <a:lnTo>
                  <a:pt x="0" y="2153533"/>
                </a:lnTo>
                <a:lnTo>
                  <a:pt x="42834" y="2047277"/>
                </a:lnTo>
                <a:cubicBezTo>
                  <a:pt x="241792" y="1615775"/>
                  <a:pt x="541268" y="1241591"/>
                  <a:pt x="923582" y="915600"/>
                </a:cubicBezTo>
                <a:cubicBezTo>
                  <a:pt x="1435331" y="478415"/>
                  <a:pt x="2028081" y="205375"/>
                  <a:pt x="2686989" y="73950"/>
                </a:cubicBezTo>
                <a:cubicBezTo>
                  <a:pt x="2810367" y="49274"/>
                  <a:pt x="2934818" y="32466"/>
                  <a:pt x="3059983" y="20308"/>
                </a:cubicBezTo>
                <a:cubicBezTo>
                  <a:pt x="3185149" y="8148"/>
                  <a:pt x="3308706" y="2963"/>
                  <a:pt x="3454435" y="1176"/>
                </a:cubicBezTo>
                <a:cubicBezTo>
                  <a:pt x="3599805" y="-5977"/>
                  <a:pt x="3761985" y="20665"/>
                  <a:pt x="3923806" y="49990"/>
                </a:cubicBezTo>
                <a:cubicBezTo>
                  <a:pt x="4409449" y="137964"/>
                  <a:pt x="4886867" y="257228"/>
                  <a:pt x="5350874" y="426917"/>
                </a:cubicBezTo>
                <a:cubicBezTo>
                  <a:pt x="5797001" y="589991"/>
                  <a:pt x="6223101" y="792223"/>
                  <a:pt x="6607360" y="1075097"/>
                </a:cubicBezTo>
                <a:cubicBezTo>
                  <a:pt x="6794438" y="1212779"/>
                  <a:pt x="6965102" y="1365689"/>
                  <a:pt x="7110534" y="1541421"/>
                </a:cubicBezTo>
                <a:lnTo>
                  <a:pt x="7179830" y="1630542"/>
                </a:lnTo>
                <a:lnTo>
                  <a:pt x="7136295" y="1700600"/>
                </a:lnTo>
                <a:lnTo>
                  <a:pt x="7131140" y="1693045"/>
                </a:lnTo>
                <a:cubicBezTo>
                  <a:pt x="6977874" y="1483026"/>
                  <a:pt x="6788448" y="1305671"/>
                  <a:pt x="6577499" y="1148230"/>
                </a:cubicBezTo>
                <a:cubicBezTo>
                  <a:pt x="6245452" y="900401"/>
                  <a:pt x="5878538" y="716408"/>
                  <a:pt x="5494816" y="563527"/>
                </a:cubicBezTo>
                <a:cubicBezTo>
                  <a:pt x="5452491" y="546487"/>
                  <a:pt x="5409881" y="530036"/>
                  <a:pt x="5366967" y="514176"/>
                </a:cubicBezTo>
                <a:cubicBezTo>
                  <a:pt x="5326377" y="499156"/>
                  <a:pt x="5285430" y="485210"/>
                  <a:pt x="5244661" y="470725"/>
                </a:cubicBezTo>
                <a:cubicBezTo>
                  <a:pt x="5471517" y="572127"/>
                  <a:pt x="5691970" y="687263"/>
                  <a:pt x="5904822" y="815468"/>
                </a:cubicBezTo>
                <a:cubicBezTo>
                  <a:pt x="6336645" y="1080104"/>
                  <a:pt x="6718758" y="1400351"/>
                  <a:pt x="7015222" y="1815185"/>
                </a:cubicBezTo>
                <a:lnTo>
                  <a:pt x="7040454" y="1854830"/>
                </a:lnTo>
                <a:close/>
              </a:path>
            </a:pathLst>
          </a:custGeom>
          <a:solidFill>
            <a:schemeClr val="accent2"/>
          </a:solidFill>
          <a:ln w="12700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DEF0F0DE-A009-5CBA-DF1C-970AB00596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6" y="673770"/>
            <a:ext cx="3644489" cy="2414488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z="5400" i="1" kern="1200" dirty="0" smtClean="0">
                <a:latin typeface="Times New Roman" pitchFamily="18" charset="0"/>
                <a:cs typeface="Times New Roman" pitchFamily="18" charset="0"/>
              </a:rPr>
              <a:t>3 этап</a:t>
            </a:r>
            <a:endParaRPr lang="en-US" sz="5400" i="1" kern="12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4064000" y="884790"/>
          <a:ext cx="8128000" cy="5182523"/>
        </p:xfrm>
        <a:graphic>
          <a:graphicData uri="http://schemas.openxmlformats.org/drawingml/2006/table">
            <a:tbl>
              <a:tblPr firstRow="1" bandRow="1">
                <a:tableStyleId>{5DA37D80-6434-44D0-A028-1B22A696006F}</a:tableStyleId>
              </a:tblPr>
              <a:tblGrid>
                <a:gridCol w="2496451"/>
                <a:gridCol w="5631549"/>
              </a:tblGrid>
              <a:tr h="436864">
                <a:tc gridSpan="2">
                  <a:txBody>
                    <a:bodyPr/>
                    <a:lstStyle/>
                    <a:p>
                      <a:pPr algn="ctr"/>
                      <a:r>
                        <a:rPr lang="ru-RU" sz="1800" b="1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Реализация программ</a:t>
                      </a:r>
                      <a:endParaRPr lang="ru-RU" sz="11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 algn="just"/>
                      <a:endParaRPr lang="ru-RU" sz="10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574506">
                <a:tc gridSpan="2">
                  <a:txBody>
                    <a:bodyPr/>
                    <a:lstStyle/>
                    <a:p>
                      <a:pPr lvl="0" algn="ctr"/>
                      <a:r>
                        <a:rPr lang="ru-RU" sz="1600" b="1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Главная цель</a:t>
                      </a:r>
                      <a:r>
                        <a:rPr lang="ru-RU" sz="16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— полное включение обучающегося с ООП в школьную жизнь и его успешная социальная адаптация</a:t>
                      </a:r>
                      <a:endParaRPr lang="ru-RU" sz="1600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 algn="just"/>
                      <a:endParaRPr lang="ru-RU" sz="10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1759425">
                <a:tc>
                  <a:txBody>
                    <a:bodyPr/>
                    <a:lstStyle/>
                    <a:p>
                      <a:pPr algn="just"/>
                      <a:r>
                        <a:rPr lang="ru-RU" sz="1600" b="1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Разные формы взаимодействия </a:t>
                      </a:r>
                      <a:endParaRPr lang="ru-RU" sz="9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lvl="0"/>
                      <a:r>
                        <a:rPr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Педагог-психолог – учитель-дефектолог</a:t>
                      </a:r>
                    </a:p>
                    <a:p>
                      <a:pPr lvl="0"/>
                      <a:r>
                        <a:rPr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Педагог-психолог – классный руководитель</a:t>
                      </a:r>
                      <a:r>
                        <a:rPr lang="kk-KZ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</a:t>
                      </a:r>
                      <a:r>
                        <a:rPr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педагог-ассистент</a:t>
                      </a:r>
                    </a:p>
                    <a:p>
                      <a:pPr lvl="0"/>
                      <a:r>
                        <a:rPr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Учитель-логопед – учитель </a:t>
                      </a:r>
                    </a:p>
                    <a:p>
                      <a:pPr lvl="0"/>
                      <a:r>
                        <a:rPr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Дефектолог – классный руководитель – учитель-предметник</a:t>
                      </a:r>
                    </a:p>
                    <a:p>
                      <a:pPr lvl="0"/>
                      <a:r>
                        <a:rPr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Социальный педагог – классный руководитель</a:t>
                      </a:r>
                      <a:r>
                        <a:rPr lang="kk-KZ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</a:t>
                      </a:r>
                      <a:r>
                        <a:rPr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педагог-психолог</a:t>
                      </a:r>
                    </a:p>
                    <a:p>
                      <a:pPr lvl="0"/>
                      <a:r>
                        <a:rPr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Классный руководитель – учитель-предметник – педагог-психолог</a:t>
                      </a:r>
                      <a:br>
                        <a:rPr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</a:br>
                      <a:r>
                        <a:rPr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и другие комбинации.</a:t>
                      </a:r>
                      <a:endParaRPr lang="ru-RU" sz="1400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861759">
                <a:tc gridSpan="2">
                  <a:txBody>
                    <a:bodyPr/>
                    <a:lstStyle/>
                    <a:p>
                      <a:pPr algn="ctr"/>
                      <a:r>
                        <a:rPr lang="ru-RU" sz="16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Каждый специалист отвечает за свою часть программы, при этом важно соблюдать преемственность и </a:t>
                      </a:r>
                      <a:r>
                        <a:rPr lang="ru-RU" sz="160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взаимодополняемость</a:t>
                      </a:r>
                      <a:r>
                        <a:rPr lang="ru-RU" sz="16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действий. Подходы одного специалиста должны логично продолжаться в работе другого</a:t>
                      </a:r>
                      <a:endParaRPr lang="ru-RU" sz="1200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 algn="just"/>
                      <a:endParaRPr lang="ru-RU" sz="1400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610412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b="1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Временные рамки реализации программ</a:t>
                      </a:r>
                      <a:r>
                        <a:rPr lang="ru-RU" sz="1800" b="1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endParaRPr lang="ru-RU" sz="11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lvl="0"/>
                      <a:r>
                        <a:rPr lang="ru-RU" sz="1600" b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Четверть, полугодие или учебный год</a:t>
                      </a:r>
                      <a:endParaRPr lang="ru-RU" sz="1600" b="0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436864">
                <a:tc>
                  <a:txBody>
                    <a:bodyPr/>
                    <a:lstStyle/>
                    <a:p>
                      <a:pPr algn="just"/>
                      <a:r>
                        <a:rPr lang="ru-RU" sz="1600" b="1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Мониторинг результатов</a:t>
                      </a:r>
                      <a:r>
                        <a:rPr lang="ru-RU" sz="16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endParaRPr lang="ru-RU" sz="9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Несколько раз в год </a:t>
                      </a:r>
                      <a:endParaRPr lang="ru-RU" sz="10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502693">
                <a:tc>
                  <a:txBody>
                    <a:bodyPr/>
                    <a:lstStyle/>
                    <a:p>
                      <a:pPr algn="just"/>
                      <a:r>
                        <a:rPr lang="ru-RU" sz="1800" b="1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УМК </a:t>
                      </a:r>
                      <a:endParaRPr lang="ru-RU" sz="10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Использование в обучении специальных учебников, рабочих тетрадей и учебных материалов</a:t>
                      </a:r>
                      <a:endParaRPr lang="ru-RU" sz="6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5632899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="" xmlns:a16="http://schemas.microsoft.com/office/drawing/2014/main" id="{C05CBC3C-2E5A-4839-8B9B-2E5A6ADF0F58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: Shape 10">
            <a:extLst>
              <a:ext uri="{FF2B5EF4-FFF2-40B4-BE49-F238E27FC236}">
                <a16:creationId xmlns="" xmlns:a16="http://schemas.microsoft.com/office/drawing/2014/main" id="{827FF362-FC97-4BF5-949B-D4ADFA26E457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 rot="8888549">
            <a:off x="-1059473" y="-1108988"/>
            <a:ext cx="7179830" cy="5226565"/>
          </a:xfrm>
          <a:custGeom>
            <a:avLst/>
            <a:gdLst>
              <a:gd name="connsiteX0" fmla="*/ 5217841 w 7179830"/>
              <a:gd name="connsiteY0" fmla="*/ 464824 h 5226565"/>
              <a:gd name="connsiteX1" fmla="*/ 5222490 w 7179830"/>
              <a:gd name="connsiteY1" fmla="*/ 464289 h 5226565"/>
              <a:gd name="connsiteX2" fmla="*/ 5216768 w 7179830"/>
              <a:gd name="connsiteY2" fmla="*/ 463394 h 5226565"/>
              <a:gd name="connsiteX3" fmla="*/ 5217841 w 7179830"/>
              <a:gd name="connsiteY3" fmla="*/ 464824 h 5226565"/>
              <a:gd name="connsiteX4" fmla="*/ 4945201 w 7179830"/>
              <a:gd name="connsiteY4" fmla="*/ 5226565 h 5226565"/>
              <a:gd name="connsiteX5" fmla="*/ 140449 w 7179830"/>
              <a:gd name="connsiteY5" fmla="*/ 2240811 h 5226565"/>
              <a:gd name="connsiteX6" fmla="*/ 232913 w 7179830"/>
              <a:gd name="connsiteY6" fmla="*/ 2052782 h 5226565"/>
              <a:gd name="connsiteX7" fmla="*/ 375714 w 7179830"/>
              <a:gd name="connsiteY7" fmla="*/ 1803205 h 5226565"/>
              <a:gd name="connsiteX8" fmla="*/ 1512756 w 7179830"/>
              <a:gd name="connsiteY8" fmla="*/ 638448 h 5226565"/>
              <a:gd name="connsiteX9" fmla="*/ 2902095 w 7179830"/>
              <a:gd name="connsiteY9" fmla="*/ 120440 h 5226565"/>
              <a:gd name="connsiteX10" fmla="*/ 2848453 w 7179830"/>
              <a:gd name="connsiteY10" fmla="*/ 125626 h 5226565"/>
              <a:gd name="connsiteX11" fmla="*/ 1837830 w 7179830"/>
              <a:gd name="connsiteY11" fmla="*/ 426203 h 5226565"/>
              <a:gd name="connsiteX12" fmla="*/ 214608 w 7179830"/>
              <a:gd name="connsiteY12" fmla="*/ 1882239 h 5226565"/>
              <a:gd name="connsiteX13" fmla="*/ 91317 w 7179830"/>
              <a:gd name="connsiteY13" fmla="*/ 2123701 h 5226565"/>
              <a:gd name="connsiteX14" fmla="*/ 64092 w 7179830"/>
              <a:gd name="connsiteY14" fmla="*/ 2193361 h 5226565"/>
              <a:gd name="connsiteX15" fmla="*/ 0 w 7179830"/>
              <a:gd name="connsiteY15" fmla="*/ 2153533 h 5226565"/>
              <a:gd name="connsiteX16" fmla="*/ 42834 w 7179830"/>
              <a:gd name="connsiteY16" fmla="*/ 2047277 h 5226565"/>
              <a:gd name="connsiteX17" fmla="*/ 923582 w 7179830"/>
              <a:gd name="connsiteY17" fmla="*/ 915600 h 5226565"/>
              <a:gd name="connsiteX18" fmla="*/ 2686989 w 7179830"/>
              <a:gd name="connsiteY18" fmla="*/ 73950 h 5226565"/>
              <a:gd name="connsiteX19" fmla="*/ 3059983 w 7179830"/>
              <a:gd name="connsiteY19" fmla="*/ 20308 h 5226565"/>
              <a:gd name="connsiteX20" fmla="*/ 3454435 w 7179830"/>
              <a:gd name="connsiteY20" fmla="*/ 1176 h 5226565"/>
              <a:gd name="connsiteX21" fmla="*/ 3923806 w 7179830"/>
              <a:gd name="connsiteY21" fmla="*/ 49990 h 5226565"/>
              <a:gd name="connsiteX22" fmla="*/ 5350874 w 7179830"/>
              <a:gd name="connsiteY22" fmla="*/ 426917 h 5226565"/>
              <a:gd name="connsiteX23" fmla="*/ 6607360 w 7179830"/>
              <a:gd name="connsiteY23" fmla="*/ 1075097 h 5226565"/>
              <a:gd name="connsiteX24" fmla="*/ 7110534 w 7179830"/>
              <a:gd name="connsiteY24" fmla="*/ 1541421 h 5226565"/>
              <a:gd name="connsiteX25" fmla="*/ 7179830 w 7179830"/>
              <a:gd name="connsiteY25" fmla="*/ 1630542 h 5226565"/>
              <a:gd name="connsiteX26" fmla="*/ 7136295 w 7179830"/>
              <a:gd name="connsiteY26" fmla="*/ 1700600 h 5226565"/>
              <a:gd name="connsiteX27" fmla="*/ 7131140 w 7179830"/>
              <a:gd name="connsiteY27" fmla="*/ 1693045 h 5226565"/>
              <a:gd name="connsiteX28" fmla="*/ 6577499 w 7179830"/>
              <a:gd name="connsiteY28" fmla="*/ 1148230 h 5226565"/>
              <a:gd name="connsiteX29" fmla="*/ 5494816 w 7179830"/>
              <a:gd name="connsiteY29" fmla="*/ 563527 h 5226565"/>
              <a:gd name="connsiteX30" fmla="*/ 5366967 w 7179830"/>
              <a:gd name="connsiteY30" fmla="*/ 514176 h 5226565"/>
              <a:gd name="connsiteX31" fmla="*/ 5244661 w 7179830"/>
              <a:gd name="connsiteY31" fmla="*/ 470725 h 5226565"/>
              <a:gd name="connsiteX32" fmla="*/ 5904822 w 7179830"/>
              <a:gd name="connsiteY32" fmla="*/ 815468 h 5226565"/>
              <a:gd name="connsiteX33" fmla="*/ 7015222 w 7179830"/>
              <a:gd name="connsiteY33" fmla="*/ 1815185 h 5226565"/>
              <a:gd name="connsiteX34" fmla="*/ 7040454 w 7179830"/>
              <a:gd name="connsiteY34" fmla="*/ 1854830 h 52265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</a:cxnLst>
            <a:rect l="l" t="t" r="r" b="b"/>
            <a:pathLst>
              <a:path w="7179830" h="5226565">
                <a:moveTo>
                  <a:pt x="5217841" y="464824"/>
                </a:moveTo>
                <a:lnTo>
                  <a:pt x="5222490" y="464289"/>
                </a:lnTo>
                <a:lnTo>
                  <a:pt x="5216768" y="463394"/>
                </a:lnTo>
                <a:cubicBezTo>
                  <a:pt x="5216768" y="463394"/>
                  <a:pt x="5216768" y="464646"/>
                  <a:pt x="5217841" y="464824"/>
                </a:cubicBezTo>
                <a:close/>
                <a:moveTo>
                  <a:pt x="4945201" y="5226565"/>
                </a:moveTo>
                <a:lnTo>
                  <a:pt x="140449" y="2240811"/>
                </a:lnTo>
                <a:lnTo>
                  <a:pt x="232913" y="2052782"/>
                </a:lnTo>
                <a:cubicBezTo>
                  <a:pt x="277693" y="1968290"/>
                  <a:pt x="325201" y="1885054"/>
                  <a:pt x="375714" y="1803205"/>
                </a:cubicBezTo>
                <a:cubicBezTo>
                  <a:pt x="667528" y="1329721"/>
                  <a:pt x="1039629" y="935091"/>
                  <a:pt x="1512756" y="638448"/>
                </a:cubicBezTo>
                <a:cubicBezTo>
                  <a:pt x="1939392" y="370950"/>
                  <a:pt x="2405724" y="210560"/>
                  <a:pt x="2902095" y="120440"/>
                </a:cubicBezTo>
                <a:cubicBezTo>
                  <a:pt x="2884054" y="118134"/>
                  <a:pt x="2865727" y="119904"/>
                  <a:pt x="2848453" y="125626"/>
                </a:cubicBezTo>
                <a:cubicBezTo>
                  <a:pt x="2498704" y="175943"/>
                  <a:pt x="2158217" y="277201"/>
                  <a:pt x="1837830" y="426203"/>
                </a:cubicBezTo>
                <a:cubicBezTo>
                  <a:pt x="1147094" y="744660"/>
                  <a:pt x="593502" y="1217071"/>
                  <a:pt x="214608" y="1882239"/>
                </a:cubicBezTo>
                <a:cubicBezTo>
                  <a:pt x="169441" y="1960776"/>
                  <a:pt x="128308" y="2041369"/>
                  <a:pt x="91317" y="2123701"/>
                </a:cubicBezTo>
                <a:lnTo>
                  <a:pt x="64092" y="2193361"/>
                </a:lnTo>
                <a:lnTo>
                  <a:pt x="0" y="2153533"/>
                </a:lnTo>
                <a:lnTo>
                  <a:pt x="42834" y="2047277"/>
                </a:lnTo>
                <a:cubicBezTo>
                  <a:pt x="241792" y="1615775"/>
                  <a:pt x="541268" y="1241591"/>
                  <a:pt x="923582" y="915600"/>
                </a:cubicBezTo>
                <a:cubicBezTo>
                  <a:pt x="1435331" y="478415"/>
                  <a:pt x="2028081" y="205375"/>
                  <a:pt x="2686989" y="73950"/>
                </a:cubicBezTo>
                <a:cubicBezTo>
                  <a:pt x="2810367" y="49274"/>
                  <a:pt x="2934818" y="32466"/>
                  <a:pt x="3059983" y="20308"/>
                </a:cubicBezTo>
                <a:cubicBezTo>
                  <a:pt x="3185149" y="8148"/>
                  <a:pt x="3308706" y="2963"/>
                  <a:pt x="3454435" y="1176"/>
                </a:cubicBezTo>
                <a:cubicBezTo>
                  <a:pt x="3599805" y="-5977"/>
                  <a:pt x="3761985" y="20665"/>
                  <a:pt x="3923806" y="49990"/>
                </a:cubicBezTo>
                <a:cubicBezTo>
                  <a:pt x="4409449" y="137964"/>
                  <a:pt x="4886867" y="257228"/>
                  <a:pt x="5350874" y="426917"/>
                </a:cubicBezTo>
                <a:cubicBezTo>
                  <a:pt x="5797001" y="589991"/>
                  <a:pt x="6223101" y="792223"/>
                  <a:pt x="6607360" y="1075097"/>
                </a:cubicBezTo>
                <a:cubicBezTo>
                  <a:pt x="6794438" y="1212779"/>
                  <a:pt x="6965102" y="1365689"/>
                  <a:pt x="7110534" y="1541421"/>
                </a:cubicBezTo>
                <a:lnTo>
                  <a:pt x="7179830" y="1630542"/>
                </a:lnTo>
                <a:lnTo>
                  <a:pt x="7136295" y="1700600"/>
                </a:lnTo>
                <a:lnTo>
                  <a:pt x="7131140" y="1693045"/>
                </a:lnTo>
                <a:cubicBezTo>
                  <a:pt x="6977874" y="1483026"/>
                  <a:pt x="6788448" y="1305671"/>
                  <a:pt x="6577499" y="1148230"/>
                </a:cubicBezTo>
                <a:cubicBezTo>
                  <a:pt x="6245452" y="900401"/>
                  <a:pt x="5878538" y="716408"/>
                  <a:pt x="5494816" y="563527"/>
                </a:cubicBezTo>
                <a:cubicBezTo>
                  <a:pt x="5452491" y="546487"/>
                  <a:pt x="5409881" y="530036"/>
                  <a:pt x="5366967" y="514176"/>
                </a:cubicBezTo>
                <a:cubicBezTo>
                  <a:pt x="5326377" y="499156"/>
                  <a:pt x="5285430" y="485210"/>
                  <a:pt x="5244661" y="470725"/>
                </a:cubicBezTo>
                <a:cubicBezTo>
                  <a:pt x="5471517" y="572127"/>
                  <a:pt x="5691970" y="687263"/>
                  <a:pt x="5904822" y="815468"/>
                </a:cubicBezTo>
                <a:cubicBezTo>
                  <a:pt x="6336645" y="1080104"/>
                  <a:pt x="6718758" y="1400351"/>
                  <a:pt x="7015222" y="1815185"/>
                </a:cubicBezTo>
                <a:lnTo>
                  <a:pt x="7040454" y="1854830"/>
                </a:lnTo>
                <a:close/>
              </a:path>
            </a:pathLst>
          </a:custGeom>
          <a:solidFill>
            <a:schemeClr val="accent2"/>
          </a:solidFill>
          <a:ln w="12700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DEF0F0DE-A009-5CBA-DF1C-970AB00596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6" y="673770"/>
            <a:ext cx="3644489" cy="2414488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z="5400" i="1" kern="1200" dirty="0" smtClean="0">
                <a:latin typeface="Times New Roman" pitchFamily="18" charset="0"/>
                <a:cs typeface="Times New Roman" pitchFamily="18" charset="0"/>
              </a:rPr>
              <a:t>4 этап</a:t>
            </a:r>
            <a:endParaRPr lang="en-US" sz="5400" i="1" kern="12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3882834" y="422211"/>
          <a:ext cx="8128000" cy="4759960"/>
        </p:xfrm>
        <a:graphic>
          <a:graphicData uri="http://schemas.openxmlformats.org/drawingml/2006/table">
            <a:tbl>
              <a:tblPr firstRow="1" bandRow="1">
                <a:tableStyleId>{5DA37D80-6434-44D0-A028-1B22A696006F}</a:tableStyleId>
              </a:tblPr>
              <a:tblGrid>
                <a:gridCol w="2496451"/>
                <a:gridCol w="5631549"/>
              </a:tblGrid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Работа с родителями</a:t>
                      </a:r>
                      <a:endParaRPr lang="ru-RU" sz="11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 algn="just"/>
                      <a:endParaRPr lang="ru-RU" sz="10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lang="ru-RU" sz="1800" b="1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Учитель</a:t>
                      </a:r>
                      <a:r>
                        <a:rPr lang="ru-RU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ru-RU" sz="10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lvl="0" algn="just"/>
                      <a:r>
                        <a:rPr lang="ru-RU" sz="16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ведет встречи с родителем ребенка с ООП, где сообщает  </a:t>
                      </a:r>
                      <a:r>
                        <a:rPr lang="ru-RU" sz="1600" b="1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 прогрессе ребенка</a:t>
                      </a:r>
                      <a:r>
                        <a:rPr lang="ru-RU" sz="16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— даже маленькие шаги, о сложностях, но с предложениями стратегии (дневник/лист наблюдений за поведением/навыками), Родителям важно почувствовать, что учитель не оценивает их или ребенка, а принимает особенности и искренне хочет помочь.</a:t>
                      </a:r>
                      <a:endParaRPr lang="ru-RU" sz="1600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370840">
                <a:tc rowSpan="2">
                  <a:txBody>
                    <a:bodyPr/>
                    <a:lstStyle/>
                    <a:p>
                      <a:pPr algn="just"/>
                      <a:r>
                        <a:rPr lang="ru-RU" sz="1800" b="1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Специалисты СППС </a:t>
                      </a:r>
                      <a:endParaRPr lang="ru-RU" sz="10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6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консультируют родителей: разъясняют особенности развития ребёнка, дают рекомендации, отвечают на вопросы. При необходимости проводятся индивидуальные консультации</a:t>
                      </a:r>
                      <a:endParaRPr lang="ru-RU" sz="1200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370840">
                <a:tc vMerge="1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ru-RU" sz="11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lvl="0" algn="just"/>
                      <a:r>
                        <a:rPr lang="ru-RU" sz="16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Проводится просветительская работа: круглые столы, собрания, тренинги на темы адаптации, общения, самоконтроля, толерантности и воспитания ребенка с ООП, такие как «Инклюзивное образование: права ребенка и возможности родителей»,</a:t>
                      </a:r>
                      <a:r>
                        <a:rPr lang="ru-RU" sz="1600" b="1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«Роль семьи в развитии ребенка с особенностями», «</a:t>
                      </a:r>
                      <a:r>
                        <a:rPr lang="ru-RU" sz="16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Развитие бытовых и жизненных навыков (адаптивное поведение)»</a:t>
                      </a:r>
                      <a:r>
                        <a:rPr lang="ru-RU" sz="1600" b="1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 «Принятие диагноза и эмоциональное выгорание родителей </a:t>
                      </a:r>
                      <a:r>
                        <a:rPr lang="ru-RU" sz="16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– психологическая поддержка, как заботиться о себе».</a:t>
                      </a:r>
                      <a:endParaRPr lang="ru-RU" sz="1600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5632899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="" xmlns:a16="http://schemas.microsoft.com/office/drawing/2014/main" id="{C05CBC3C-2E5A-4839-8B9B-2E5A6ADF0F58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: Shape 10">
            <a:extLst>
              <a:ext uri="{FF2B5EF4-FFF2-40B4-BE49-F238E27FC236}">
                <a16:creationId xmlns="" xmlns:a16="http://schemas.microsoft.com/office/drawing/2014/main" id="{827FF362-FC97-4BF5-949B-D4ADFA26E457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 rot="8888549">
            <a:off x="-1059473" y="-1108988"/>
            <a:ext cx="7179830" cy="5226565"/>
          </a:xfrm>
          <a:custGeom>
            <a:avLst/>
            <a:gdLst>
              <a:gd name="connsiteX0" fmla="*/ 5217841 w 7179830"/>
              <a:gd name="connsiteY0" fmla="*/ 464824 h 5226565"/>
              <a:gd name="connsiteX1" fmla="*/ 5222490 w 7179830"/>
              <a:gd name="connsiteY1" fmla="*/ 464289 h 5226565"/>
              <a:gd name="connsiteX2" fmla="*/ 5216768 w 7179830"/>
              <a:gd name="connsiteY2" fmla="*/ 463394 h 5226565"/>
              <a:gd name="connsiteX3" fmla="*/ 5217841 w 7179830"/>
              <a:gd name="connsiteY3" fmla="*/ 464824 h 5226565"/>
              <a:gd name="connsiteX4" fmla="*/ 4945201 w 7179830"/>
              <a:gd name="connsiteY4" fmla="*/ 5226565 h 5226565"/>
              <a:gd name="connsiteX5" fmla="*/ 140449 w 7179830"/>
              <a:gd name="connsiteY5" fmla="*/ 2240811 h 5226565"/>
              <a:gd name="connsiteX6" fmla="*/ 232913 w 7179830"/>
              <a:gd name="connsiteY6" fmla="*/ 2052782 h 5226565"/>
              <a:gd name="connsiteX7" fmla="*/ 375714 w 7179830"/>
              <a:gd name="connsiteY7" fmla="*/ 1803205 h 5226565"/>
              <a:gd name="connsiteX8" fmla="*/ 1512756 w 7179830"/>
              <a:gd name="connsiteY8" fmla="*/ 638448 h 5226565"/>
              <a:gd name="connsiteX9" fmla="*/ 2902095 w 7179830"/>
              <a:gd name="connsiteY9" fmla="*/ 120440 h 5226565"/>
              <a:gd name="connsiteX10" fmla="*/ 2848453 w 7179830"/>
              <a:gd name="connsiteY10" fmla="*/ 125626 h 5226565"/>
              <a:gd name="connsiteX11" fmla="*/ 1837830 w 7179830"/>
              <a:gd name="connsiteY11" fmla="*/ 426203 h 5226565"/>
              <a:gd name="connsiteX12" fmla="*/ 214608 w 7179830"/>
              <a:gd name="connsiteY12" fmla="*/ 1882239 h 5226565"/>
              <a:gd name="connsiteX13" fmla="*/ 91317 w 7179830"/>
              <a:gd name="connsiteY13" fmla="*/ 2123701 h 5226565"/>
              <a:gd name="connsiteX14" fmla="*/ 64092 w 7179830"/>
              <a:gd name="connsiteY14" fmla="*/ 2193361 h 5226565"/>
              <a:gd name="connsiteX15" fmla="*/ 0 w 7179830"/>
              <a:gd name="connsiteY15" fmla="*/ 2153533 h 5226565"/>
              <a:gd name="connsiteX16" fmla="*/ 42834 w 7179830"/>
              <a:gd name="connsiteY16" fmla="*/ 2047277 h 5226565"/>
              <a:gd name="connsiteX17" fmla="*/ 923582 w 7179830"/>
              <a:gd name="connsiteY17" fmla="*/ 915600 h 5226565"/>
              <a:gd name="connsiteX18" fmla="*/ 2686989 w 7179830"/>
              <a:gd name="connsiteY18" fmla="*/ 73950 h 5226565"/>
              <a:gd name="connsiteX19" fmla="*/ 3059983 w 7179830"/>
              <a:gd name="connsiteY19" fmla="*/ 20308 h 5226565"/>
              <a:gd name="connsiteX20" fmla="*/ 3454435 w 7179830"/>
              <a:gd name="connsiteY20" fmla="*/ 1176 h 5226565"/>
              <a:gd name="connsiteX21" fmla="*/ 3923806 w 7179830"/>
              <a:gd name="connsiteY21" fmla="*/ 49990 h 5226565"/>
              <a:gd name="connsiteX22" fmla="*/ 5350874 w 7179830"/>
              <a:gd name="connsiteY22" fmla="*/ 426917 h 5226565"/>
              <a:gd name="connsiteX23" fmla="*/ 6607360 w 7179830"/>
              <a:gd name="connsiteY23" fmla="*/ 1075097 h 5226565"/>
              <a:gd name="connsiteX24" fmla="*/ 7110534 w 7179830"/>
              <a:gd name="connsiteY24" fmla="*/ 1541421 h 5226565"/>
              <a:gd name="connsiteX25" fmla="*/ 7179830 w 7179830"/>
              <a:gd name="connsiteY25" fmla="*/ 1630542 h 5226565"/>
              <a:gd name="connsiteX26" fmla="*/ 7136295 w 7179830"/>
              <a:gd name="connsiteY26" fmla="*/ 1700600 h 5226565"/>
              <a:gd name="connsiteX27" fmla="*/ 7131140 w 7179830"/>
              <a:gd name="connsiteY27" fmla="*/ 1693045 h 5226565"/>
              <a:gd name="connsiteX28" fmla="*/ 6577499 w 7179830"/>
              <a:gd name="connsiteY28" fmla="*/ 1148230 h 5226565"/>
              <a:gd name="connsiteX29" fmla="*/ 5494816 w 7179830"/>
              <a:gd name="connsiteY29" fmla="*/ 563527 h 5226565"/>
              <a:gd name="connsiteX30" fmla="*/ 5366967 w 7179830"/>
              <a:gd name="connsiteY30" fmla="*/ 514176 h 5226565"/>
              <a:gd name="connsiteX31" fmla="*/ 5244661 w 7179830"/>
              <a:gd name="connsiteY31" fmla="*/ 470725 h 5226565"/>
              <a:gd name="connsiteX32" fmla="*/ 5904822 w 7179830"/>
              <a:gd name="connsiteY32" fmla="*/ 815468 h 5226565"/>
              <a:gd name="connsiteX33" fmla="*/ 7015222 w 7179830"/>
              <a:gd name="connsiteY33" fmla="*/ 1815185 h 5226565"/>
              <a:gd name="connsiteX34" fmla="*/ 7040454 w 7179830"/>
              <a:gd name="connsiteY34" fmla="*/ 1854830 h 52265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</a:cxnLst>
            <a:rect l="l" t="t" r="r" b="b"/>
            <a:pathLst>
              <a:path w="7179830" h="5226565">
                <a:moveTo>
                  <a:pt x="5217841" y="464824"/>
                </a:moveTo>
                <a:lnTo>
                  <a:pt x="5222490" y="464289"/>
                </a:lnTo>
                <a:lnTo>
                  <a:pt x="5216768" y="463394"/>
                </a:lnTo>
                <a:cubicBezTo>
                  <a:pt x="5216768" y="463394"/>
                  <a:pt x="5216768" y="464646"/>
                  <a:pt x="5217841" y="464824"/>
                </a:cubicBezTo>
                <a:close/>
                <a:moveTo>
                  <a:pt x="4945201" y="5226565"/>
                </a:moveTo>
                <a:lnTo>
                  <a:pt x="140449" y="2240811"/>
                </a:lnTo>
                <a:lnTo>
                  <a:pt x="232913" y="2052782"/>
                </a:lnTo>
                <a:cubicBezTo>
                  <a:pt x="277693" y="1968290"/>
                  <a:pt x="325201" y="1885054"/>
                  <a:pt x="375714" y="1803205"/>
                </a:cubicBezTo>
                <a:cubicBezTo>
                  <a:pt x="667528" y="1329721"/>
                  <a:pt x="1039629" y="935091"/>
                  <a:pt x="1512756" y="638448"/>
                </a:cubicBezTo>
                <a:cubicBezTo>
                  <a:pt x="1939392" y="370950"/>
                  <a:pt x="2405724" y="210560"/>
                  <a:pt x="2902095" y="120440"/>
                </a:cubicBezTo>
                <a:cubicBezTo>
                  <a:pt x="2884054" y="118134"/>
                  <a:pt x="2865727" y="119904"/>
                  <a:pt x="2848453" y="125626"/>
                </a:cubicBezTo>
                <a:cubicBezTo>
                  <a:pt x="2498704" y="175943"/>
                  <a:pt x="2158217" y="277201"/>
                  <a:pt x="1837830" y="426203"/>
                </a:cubicBezTo>
                <a:cubicBezTo>
                  <a:pt x="1147094" y="744660"/>
                  <a:pt x="593502" y="1217071"/>
                  <a:pt x="214608" y="1882239"/>
                </a:cubicBezTo>
                <a:cubicBezTo>
                  <a:pt x="169441" y="1960776"/>
                  <a:pt x="128308" y="2041369"/>
                  <a:pt x="91317" y="2123701"/>
                </a:cubicBezTo>
                <a:lnTo>
                  <a:pt x="64092" y="2193361"/>
                </a:lnTo>
                <a:lnTo>
                  <a:pt x="0" y="2153533"/>
                </a:lnTo>
                <a:lnTo>
                  <a:pt x="42834" y="2047277"/>
                </a:lnTo>
                <a:cubicBezTo>
                  <a:pt x="241792" y="1615775"/>
                  <a:pt x="541268" y="1241591"/>
                  <a:pt x="923582" y="915600"/>
                </a:cubicBezTo>
                <a:cubicBezTo>
                  <a:pt x="1435331" y="478415"/>
                  <a:pt x="2028081" y="205375"/>
                  <a:pt x="2686989" y="73950"/>
                </a:cubicBezTo>
                <a:cubicBezTo>
                  <a:pt x="2810367" y="49274"/>
                  <a:pt x="2934818" y="32466"/>
                  <a:pt x="3059983" y="20308"/>
                </a:cubicBezTo>
                <a:cubicBezTo>
                  <a:pt x="3185149" y="8148"/>
                  <a:pt x="3308706" y="2963"/>
                  <a:pt x="3454435" y="1176"/>
                </a:cubicBezTo>
                <a:cubicBezTo>
                  <a:pt x="3599805" y="-5977"/>
                  <a:pt x="3761985" y="20665"/>
                  <a:pt x="3923806" y="49990"/>
                </a:cubicBezTo>
                <a:cubicBezTo>
                  <a:pt x="4409449" y="137964"/>
                  <a:pt x="4886867" y="257228"/>
                  <a:pt x="5350874" y="426917"/>
                </a:cubicBezTo>
                <a:cubicBezTo>
                  <a:pt x="5797001" y="589991"/>
                  <a:pt x="6223101" y="792223"/>
                  <a:pt x="6607360" y="1075097"/>
                </a:cubicBezTo>
                <a:cubicBezTo>
                  <a:pt x="6794438" y="1212779"/>
                  <a:pt x="6965102" y="1365689"/>
                  <a:pt x="7110534" y="1541421"/>
                </a:cubicBezTo>
                <a:lnTo>
                  <a:pt x="7179830" y="1630542"/>
                </a:lnTo>
                <a:lnTo>
                  <a:pt x="7136295" y="1700600"/>
                </a:lnTo>
                <a:lnTo>
                  <a:pt x="7131140" y="1693045"/>
                </a:lnTo>
                <a:cubicBezTo>
                  <a:pt x="6977874" y="1483026"/>
                  <a:pt x="6788448" y="1305671"/>
                  <a:pt x="6577499" y="1148230"/>
                </a:cubicBezTo>
                <a:cubicBezTo>
                  <a:pt x="6245452" y="900401"/>
                  <a:pt x="5878538" y="716408"/>
                  <a:pt x="5494816" y="563527"/>
                </a:cubicBezTo>
                <a:cubicBezTo>
                  <a:pt x="5452491" y="546487"/>
                  <a:pt x="5409881" y="530036"/>
                  <a:pt x="5366967" y="514176"/>
                </a:cubicBezTo>
                <a:cubicBezTo>
                  <a:pt x="5326377" y="499156"/>
                  <a:pt x="5285430" y="485210"/>
                  <a:pt x="5244661" y="470725"/>
                </a:cubicBezTo>
                <a:cubicBezTo>
                  <a:pt x="5471517" y="572127"/>
                  <a:pt x="5691970" y="687263"/>
                  <a:pt x="5904822" y="815468"/>
                </a:cubicBezTo>
                <a:cubicBezTo>
                  <a:pt x="6336645" y="1080104"/>
                  <a:pt x="6718758" y="1400351"/>
                  <a:pt x="7015222" y="1815185"/>
                </a:cubicBezTo>
                <a:lnTo>
                  <a:pt x="7040454" y="1854830"/>
                </a:lnTo>
                <a:close/>
              </a:path>
            </a:pathLst>
          </a:custGeom>
          <a:solidFill>
            <a:schemeClr val="accent2"/>
          </a:solidFill>
          <a:ln w="12700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DEF0F0DE-A009-5CBA-DF1C-970AB00596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6" y="673770"/>
            <a:ext cx="3644489" cy="2414488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z="5400" i="1" kern="1200" dirty="0" smtClean="0">
                <a:latin typeface="Times New Roman" pitchFamily="18" charset="0"/>
                <a:cs typeface="Times New Roman" pitchFamily="18" charset="0"/>
              </a:rPr>
              <a:t>5 этап</a:t>
            </a:r>
            <a:endParaRPr lang="en-US" sz="5400" i="1" kern="12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4367604" y="422210"/>
          <a:ext cx="7643229" cy="5257828"/>
        </p:xfrm>
        <a:graphic>
          <a:graphicData uri="http://schemas.openxmlformats.org/drawingml/2006/table">
            <a:tbl>
              <a:tblPr firstRow="1" bandRow="1">
                <a:tableStyleId>{5DA37D80-6434-44D0-A028-1B22A696006F}</a:tableStyleId>
              </a:tblPr>
              <a:tblGrid>
                <a:gridCol w="2347557"/>
                <a:gridCol w="5295672"/>
              </a:tblGrid>
              <a:tr h="733884">
                <a:tc gridSpan="2">
                  <a:txBody>
                    <a:bodyPr/>
                    <a:lstStyle/>
                    <a:p>
                      <a:pPr algn="ctr"/>
                      <a:r>
                        <a:rPr lang="ru-RU" sz="1800" b="1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Консультирование педагогов</a:t>
                      </a:r>
                      <a:endParaRPr lang="ru-RU" sz="11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 algn="just"/>
                      <a:endParaRPr lang="ru-RU" sz="10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1447662">
                <a:tc>
                  <a:txBody>
                    <a:bodyPr/>
                    <a:lstStyle/>
                    <a:p>
                      <a:pPr algn="just"/>
                      <a:r>
                        <a:rPr lang="ru-RU" sz="1800" b="1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Педагог-психолог</a:t>
                      </a:r>
                      <a:r>
                        <a:rPr lang="ru-RU" sz="18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endParaRPr lang="ru-RU" sz="10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lvl="0" algn="just"/>
                      <a:r>
                        <a:rPr lang="ru-RU" sz="16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Консультирует учителей о психических и поведенческих особенностях детей с ООП, также информирует  том числе через лекции и материалы в </a:t>
                      </a:r>
                      <a:r>
                        <a:rPr lang="ru-RU" sz="160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мессенджерах</a:t>
                      </a:r>
                      <a:r>
                        <a:rPr lang="ru-RU" sz="16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.</a:t>
                      </a:r>
                      <a:endParaRPr lang="ru-RU" sz="1600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965108">
                <a:tc>
                  <a:txBody>
                    <a:bodyPr/>
                    <a:lstStyle/>
                    <a:p>
                      <a:pPr algn="just"/>
                      <a:r>
                        <a:rPr lang="ru-RU" sz="1800" b="1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Педагог-ассистент </a:t>
                      </a:r>
                      <a:endParaRPr lang="ru-RU" sz="10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6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Консультирует педагогов об особенностях поведения ребенка, методах взаимодействия с ним </a:t>
                      </a:r>
                      <a:endParaRPr lang="ru-RU" sz="1600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2111174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 b="1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Семинары, круглые столы, тренинги </a:t>
                      </a:r>
                      <a:endParaRPr lang="ru-RU" sz="11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lvl="0"/>
                      <a:r>
                        <a:rPr lang="ru-RU" sz="16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Организуются семинары, круглые столы по темам: «Инклюзивная культура: роль учителя и коллектива», «Формирование социальных и учебных навыков в школьной среде»,  «Что важно знать педагогу </a:t>
                      </a:r>
                      <a:r>
                        <a:rPr lang="ru-RU" sz="160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оРАС</a:t>
                      </a:r>
                      <a:r>
                        <a:rPr lang="ru-RU" sz="16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и легком нарушении интеллекта», «Особенности коммуникации детей с РАС. Как говорить, чтобы быть понятым?» и др.</a:t>
                      </a:r>
                      <a:endParaRPr lang="ru-RU" sz="1600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5632899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F5C04AC9-B890-4803-1BF1-79D6ABDCCB9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5" name="Rectangle 7">
            <a:extLst>
              <a:ext uri="{FF2B5EF4-FFF2-40B4-BE49-F238E27FC236}">
                <a16:creationId xmlns="" xmlns:a16="http://schemas.microsoft.com/office/drawing/2014/main" id="{55EEFB06-B508-4518-3203-D6B9680ECA3E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Oval 9">
            <a:extLst>
              <a:ext uri="{FF2B5EF4-FFF2-40B4-BE49-F238E27FC236}">
                <a16:creationId xmlns="" xmlns:a16="http://schemas.microsoft.com/office/drawing/2014/main" id="{9B1A08E3-4B79-ACCE-BF17-E6F9B9EEAEF4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707393" y="847600"/>
            <a:ext cx="4619938" cy="4619938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EC132A2B-46B8-66A9-7C9A-4B82B72C67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89278" y="1233241"/>
            <a:ext cx="3240506" cy="4064628"/>
          </a:xfrm>
        </p:spPr>
        <p:txBody>
          <a:bodyPr>
            <a:normAutofit/>
          </a:bodyPr>
          <a:lstStyle/>
          <a:p>
            <a:r>
              <a:rPr lang="ru-RU" i="1" dirty="0">
                <a:latin typeface="Times New Roman"/>
                <a:cs typeface="Times New Roman"/>
              </a:rPr>
              <a:t>Выполнено в  мастер-классе</a:t>
            </a:r>
          </a:p>
        </p:txBody>
      </p:sp>
      <p:sp>
        <p:nvSpPr>
          <p:cNvPr id="19" name="Freeform: Shape 11">
            <a:extLst>
              <a:ext uri="{FF2B5EF4-FFF2-40B4-BE49-F238E27FC236}">
                <a16:creationId xmlns="" xmlns:a16="http://schemas.microsoft.com/office/drawing/2014/main" id="{3784F2BF-5466-B6AD-E182-F8238F5E01D8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 flipH="1">
            <a:off x="530529" y="0"/>
            <a:ext cx="1155142" cy="591009"/>
          </a:xfrm>
          <a:custGeom>
            <a:avLst/>
            <a:gdLst>
              <a:gd name="connsiteX0" fmla="*/ 1355 w 1155142"/>
              <a:gd name="connsiteY0" fmla="*/ 0 h 591009"/>
              <a:gd name="connsiteX1" fmla="*/ 1153787 w 1155142"/>
              <a:gd name="connsiteY1" fmla="*/ 0 h 591009"/>
              <a:gd name="connsiteX2" fmla="*/ 1155142 w 1155142"/>
              <a:gd name="connsiteY2" fmla="*/ 13438 h 591009"/>
              <a:gd name="connsiteX3" fmla="*/ 577571 w 1155142"/>
              <a:gd name="connsiteY3" fmla="*/ 591009 h 591009"/>
              <a:gd name="connsiteX4" fmla="*/ 0 w 1155142"/>
              <a:gd name="connsiteY4" fmla="*/ 13438 h 5910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55142" h="591009">
                <a:moveTo>
                  <a:pt x="1355" y="0"/>
                </a:moveTo>
                <a:lnTo>
                  <a:pt x="1153787" y="0"/>
                </a:lnTo>
                <a:lnTo>
                  <a:pt x="1155142" y="13438"/>
                </a:lnTo>
                <a:cubicBezTo>
                  <a:pt x="1155142" y="332422"/>
                  <a:pt x="896555" y="591009"/>
                  <a:pt x="577571" y="591009"/>
                </a:cubicBezTo>
                <a:cubicBezTo>
                  <a:pt x="258587" y="591009"/>
                  <a:pt x="0" y="332422"/>
                  <a:pt x="0" y="13438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4" name="Freeform: Shape 13">
            <a:extLst>
              <a:ext uri="{FF2B5EF4-FFF2-40B4-BE49-F238E27FC236}">
                <a16:creationId xmlns="" xmlns:a16="http://schemas.microsoft.com/office/drawing/2014/main" id="{89A19542-F4E6-C632-53D6-28C7EC061C89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 flipH="1">
            <a:off x="3961511" y="-1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6" name="Freeform: Shape 15">
            <a:extLst>
              <a:ext uri="{FF2B5EF4-FFF2-40B4-BE49-F238E27FC236}">
                <a16:creationId xmlns="" xmlns:a16="http://schemas.microsoft.com/office/drawing/2014/main" id="{E2164069-B5B2-1506-EBFD-57E4162DE0E8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 flipH="1">
            <a:off x="0" y="2936831"/>
            <a:ext cx="159741" cy="552996"/>
          </a:xfrm>
          <a:custGeom>
            <a:avLst/>
            <a:gdLst>
              <a:gd name="connsiteX0" fmla="*/ 159741 w 159741"/>
              <a:gd name="connsiteY0" fmla="*/ 0 h 552996"/>
              <a:gd name="connsiteX1" fmla="*/ 159741 w 159741"/>
              <a:gd name="connsiteY1" fmla="*/ 552996 h 552996"/>
              <a:gd name="connsiteX2" fmla="*/ 141849 w 159741"/>
              <a:gd name="connsiteY2" fmla="*/ 543285 h 552996"/>
              <a:gd name="connsiteX3" fmla="*/ 0 w 159741"/>
              <a:gd name="connsiteY3" fmla="*/ 276498 h 552996"/>
              <a:gd name="connsiteX4" fmla="*/ 141849 w 159741"/>
              <a:gd name="connsiteY4" fmla="*/ 9711 h 5529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9741" h="552996">
                <a:moveTo>
                  <a:pt x="159741" y="0"/>
                </a:moveTo>
                <a:lnTo>
                  <a:pt x="159741" y="552996"/>
                </a:lnTo>
                <a:lnTo>
                  <a:pt x="141849" y="543285"/>
                </a:lnTo>
                <a:cubicBezTo>
                  <a:pt x="56268" y="485467"/>
                  <a:pt x="0" y="387554"/>
                  <a:pt x="0" y="276498"/>
                </a:cubicBezTo>
                <a:cubicBezTo>
                  <a:pt x="0" y="165443"/>
                  <a:pt x="56268" y="67529"/>
                  <a:pt x="141849" y="9711"/>
                </a:cubicBezTo>
                <a:close/>
              </a:path>
            </a:pathLst>
          </a:custGeom>
          <a:solidFill>
            <a:schemeClr val="accent4"/>
          </a:solidFill>
          <a:ln w="1270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18C9A981-14B3-0B65-6A00-2AD4E313B8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69446" y="1366091"/>
            <a:ext cx="5184353" cy="4933609"/>
          </a:xfrm>
        </p:spPr>
        <p:txBody>
          <a:bodyPr anchor="t">
            <a:normAutofit/>
          </a:bodyPr>
          <a:lstStyle/>
          <a:p>
            <a:pPr marL="0" indent="0">
              <a:buNone/>
            </a:pPr>
            <a:endParaRPr lang="ru-RU" sz="2400" dirty="0">
              <a:latin typeface="Times New Roman"/>
              <a:cs typeface="Times New Roman"/>
            </a:endParaRPr>
          </a:p>
          <a:p>
            <a:pPr marL="0" indent="0">
              <a:buNone/>
            </a:pPr>
            <a:endParaRPr lang="ru-RU" sz="2400" dirty="0">
              <a:latin typeface="Times New Roman"/>
              <a:cs typeface="Times New Roman"/>
            </a:endParaRPr>
          </a:p>
          <a:p>
            <a:pPr marL="514350" indent="-514350">
              <a:buNone/>
            </a:pPr>
            <a:r>
              <a:rPr lang="ru-RU" sz="3600" dirty="0" smtClean="0">
                <a:latin typeface="Times New Roman"/>
                <a:cs typeface="Times New Roman"/>
              </a:rPr>
              <a:t>Деловая игра "Мечтатель, скептик, реалист», упражнение "Запрещаем - разрешаем"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dirty="0">
              <a:latin typeface="Times New Roman"/>
              <a:cs typeface="Times New Roman"/>
            </a:endParaRPr>
          </a:p>
          <a:p>
            <a:pPr marL="514350" indent="-514350">
              <a:buAutoNum type="arabicPeriod"/>
            </a:pPr>
            <a:endParaRPr lang="ru-RU" dirty="0"/>
          </a:p>
          <a:p>
            <a:pPr marL="514350" indent="-514350">
              <a:buAutoNum type="arabicPeriod"/>
            </a:pPr>
            <a:endParaRPr lang="ru-RU" dirty="0"/>
          </a:p>
          <a:p>
            <a:pPr marL="514350" indent="-514350">
              <a:buAutoNum type="arabicPeriod"/>
            </a:pPr>
            <a:endParaRPr lang="ru-RU" dirty="0"/>
          </a:p>
          <a:p>
            <a:pPr marL="514350" indent="-514350">
              <a:buAutoNum type="arabicPeriod"/>
            </a:pPr>
            <a:endParaRPr lang="ru-RU" dirty="0"/>
          </a:p>
          <a:p>
            <a:pPr marL="514350" indent="-514350">
              <a:buAutoNum type="arabicPeriod"/>
            </a:pPr>
            <a:endParaRPr lang="ru-RU" dirty="0"/>
          </a:p>
        </p:txBody>
      </p:sp>
      <p:sp>
        <p:nvSpPr>
          <p:cNvPr id="18" name="Freeform: Shape 17">
            <a:extLst>
              <a:ext uri="{FF2B5EF4-FFF2-40B4-BE49-F238E27FC236}">
                <a16:creationId xmlns="" xmlns:a16="http://schemas.microsoft.com/office/drawing/2014/main" id="{3B0E96CB-8E95-7FAD-078D-12A15F8A9E70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 flipH="1">
            <a:off x="0" y="5835649"/>
            <a:ext cx="1548180" cy="1022351"/>
          </a:xfrm>
          <a:custGeom>
            <a:avLst/>
            <a:gdLst>
              <a:gd name="connsiteX0" fmla="*/ 61913 w 1548180"/>
              <a:gd name="connsiteY0" fmla="*/ 0 h 1022351"/>
              <a:gd name="connsiteX1" fmla="*/ 1548180 w 1548180"/>
              <a:gd name="connsiteY1" fmla="*/ 0 h 1022351"/>
              <a:gd name="connsiteX2" fmla="*/ 1548180 w 1548180"/>
              <a:gd name="connsiteY2" fmla="*/ 123825 h 1022351"/>
              <a:gd name="connsiteX3" fmla="*/ 123825 w 1548180"/>
              <a:gd name="connsiteY3" fmla="*/ 123825 h 1022351"/>
              <a:gd name="connsiteX4" fmla="*/ 123825 w 1548180"/>
              <a:gd name="connsiteY4" fmla="*/ 1022351 h 1022351"/>
              <a:gd name="connsiteX5" fmla="*/ 0 w 1548180"/>
              <a:gd name="connsiteY5" fmla="*/ 1022351 h 1022351"/>
              <a:gd name="connsiteX6" fmla="*/ 0 w 1548180"/>
              <a:gd name="connsiteY6" fmla="*/ 61913 h 1022351"/>
              <a:gd name="connsiteX7" fmla="*/ 61913 w 1548180"/>
              <a:gd name="connsiteY7" fmla="*/ 0 h 10223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548180" h="1022351">
                <a:moveTo>
                  <a:pt x="61913" y="0"/>
                </a:moveTo>
                <a:lnTo>
                  <a:pt x="1548180" y="0"/>
                </a:lnTo>
                <a:lnTo>
                  <a:pt x="1548180" y="123825"/>
                </a:lnTo>
                <a:lnTo>
                  <a:pt x="123825" y="123825"/>
                </a:lnTo>
                <a:lnTo>
                  <a:pt x="123825" y="1022351"/>
                </a:lnTo>
                <a:lnTo>
                  <a:pt x="0" y="1022351"/>
                </a:lnTo>
                <a:lnTo>
                  <a:pt x="0" y="61913"/>
                </a:lnTo>
                <a:cubicBezTo>
                  <a:pt x="0" y="27719"/>
                  <a:pt x="27719" y="0"/>
                  <a:pt x="61913" y="0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0" name="Freeform: Shape 19">
            <a:extLst>
              <a:ext uri="{FF2B5EF4-FFF2-40B4-BE49-F238E27FC236}">
                <a16:creationId xmlns="" xmlns:a16="http://schemas.microsoft.com/office/drawing/2014/main" id="{CB8F7EA8-90FD-743B-A391-E499D33239A4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 flipH="1">
            <a:off x="3405056" y="5717905"/>
            <a:ext cx="1771609" cy="1140095"/>
          </a:xfrm>
          <a:custGeom>
            <a:avLst/>
            <a:gdLst>
              <a:gd name="connsiteX0" fmla="*/ 1561721 w 1771609"/>
              <a:gd name="connsiteY0" fmla="*/ 763041 h 1140095"/>
              <a:gd name="connsiteX1" fmla="*/ 1623024 w 1771609"/>
              <a:gd name="connsiteY1" fmla="*/ 792810 h 1140095"/>
              <a:gd name="connsiteX2" fmla="*/ 1711735 w 1771609"/>
              <a:gd name="connsiteY2" fmla="*/ 970132 h 1140095"/>
              <a:gd name="connsiteX3" fmla="*/ 1771609 w 1771609"/>
              <a:gd name="connsiteY3" fmla="*/ 1140095 h 1140095"/>
              <a:gd name="connsiteX4" fmla="*/ 1637225 w 1771609"/>
              <a:gd name="connsiteY4" fmla="*/ 1140095 h 1140095"/>
              <a:gd name="connsiteX5" fmla="*/ 1594820 w 1771609"/>
              <a:gd name="connsiteY5" fmla="*/ 1019711 h 1140095"/>
              <a:gd name="connsiteX6" fmla="*/ 1513200 w 1771609"/>
              <a:gd name="connsiteY6" fmla="*/ 856627 h 1140095"/>
              <a:gd name="connsiteX7" fmla="*/ 1538499 w 1771609"/>
              <a:gd name="connsiteY7" fmla="*/ 770415 h 1140095"/>
              <a:gd name="connsiteX8" fmla="*/ 1561721 w 1771609"/>
              <a:gd name="connsiteY8" fmla="*/ 763041 h 1140095"/>
              <a:gd name="connsiteX9" fmla="*/ 933455 w 1771609"/>
              <a:gd name="connsiteY9" fmla="*/ 161309 h 1140095"/>
              <a:gd name="connsiteX10" fmla="*/ 957797 w 1771609"/>
              <a:gd name="connsiteY10" fmla="*/ 167970 h 1140095"/>
              <a:gd name="connsiteX11" fmla="*/ 1286982 w 1771609"/>
              <a:gd name="connsiteY11" fmla="*/ 387616 h 1140095"/>
              <a:gd name="connsiteX12" fmla="*/ 1293725 w 1771609"/>
              <a:gd name="connsiteY12" fmla="*/ 477075 h 1140095"/>
              <a:gd name="connsiteX13" fmla="*/ 1245453 w 1771609"/>
              <a:gd name="connsiteY13" fmla="*/ 499154 h 1140095"/>
              <a:gd name="connsiteX14" fmla="*/ 1245167 w 1771609"/>
              <a:gd name="connsiteY14" fmla="*/ 499154 h 1140095"/>
              <a:gd name="connsiteX15" fmla="*/ 1203638 w 1771609"/>
              <a:gd name="connsiteY15" fmla="*/ 484104 h 1140095"/>
              <a:gd name="connsiteX16" fmla="*/ 900647 w 1771609"/>
              <a:gd name="connsiteY16" fmla="*/ 281508 h 1140095"/>
              <a:gd name="connsiteX17" fmla="*/ 872454 w 1771609"/>
              <a:gd name="connsiteY17" fmla="*/ 196164 h 1140095"/>
              <a:gd name="connsiteX18" fmla="*/ 933455 w 1771609"/>
              <a:gd name="connsiteY18" fmla="*/ 161309 h 1140095"/>
              <a:gd name="connsiteX19" fmla="*/ 256260 w 1771609"/>
              <a:gd name="connsiteY19" fmla="*/ 29 h 1140095"/>
              <a:gd name="connsiteX20" fmla="*/ 454020 w 1771609"/>
              <a:gd name="connsiteY20" fmla="*/ 13474 h 1140095"/>
              <a:gd name="connsiteX21" fmla="*/ 509236 w 1771609"/>
              <a:gd name="connsiteY21" fmla="*/ 84182 h 1140095"/>
              <a:gd name="connsiteX22" fmla="*/ 445829 w 1771609"/>
              <a:gd name="connsiteY22" fmla="*/ 139871 h 1140095"/>
              <a:gd name="connsiteX23" fmla="*/ 437447 w 1771609"/>
              <a:gd name="connsiteY23" fmla="*/ 139395 h 1140095"/>
              <a:gd name="connsiteX24" fmla="*/ 73211 w 1771609"/>
              <a:gd name="connsiteY24" fmla="*/ 137204 h 1140095"/>
              <a:gd name="connsiteX25" fmla="*/ 749 w 1771609"/>
              <a:gd name="connsiteY25" fmla="*/ 84082 h 1140095"/>
              <a:gd name="connsiteX26" fmla="*/ 53871 w 1771609"/>
              <a:gd name="connsiteY26" fmla="*/ 11621 h 1140095"/>
              <a:gd name="connsiteX27" fmla="*/ 58352 w 1771609"/>
              <a:gd name="connsiteY27" fmla="*/ 11093 h 1140095"/>
              <a:gd name="connsiteX28" fmla="*/ 256260 w 1771609"/>
              <a:gd name="connsiteY28" fmla="*/ 29 h 11400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</a:cxnLst>
            <a:rect l="l" t="t" r="r" b="b"/>
            <a:pathLst>
              <a:path w="1771609" h="1140095">
                <a:moveTo>
                  <a:pt x="1561721" y="763041"/>
                </a:moveTo>
                <a:cubicBezTo>
                  <a:pt x="1585506" y="760324"/>
                  <a:pt x="1609722" y="771249"/>
                  <a:pt x="1623024" y="792810"/>
                </a:cubicBezTo>
                <a:cubicBezTo>
                  <a:pt x="1656300" y="850065"/>
                  <a:pt x="1685920" y="909291"/>
                  <a:pt x="1711735" y="970132"/>
                </a:cubicBezTo>
                <a:lnTo>
                  <a:pt x="1771609" y="1140095"/>
                </a:lnTo>
                <a:lnTo>
                  <a:pt x="1637225" y="1140095"/>
                </a:lnTo>
                <a:lnTo>
                  <a:pt x="1594820" y="1019711"/>
                </a:lnTo>
                <a:cubicBezTo>
                  <a:pt x="1571072" y="963753"/>
                  <a:pt x="1543818" y="909282"/>
                  <a:pt x="1513200" y="856627"/>
                </a:cubicBezTo>
                <a:cubicBezTo>
                  <a:pt x="1496379" y="825834"/>
                  <a:pt x="1507704" y="787236"/>
                  <a:pt x="1538499" y="770415"/>
                </a:cubicBezTo>
                <a:cubicBezTo>
                  <a:pt x="1545912" y="766367"/>
                  <a:pt x="1553792" y="763946"/>
                  <a:pt x="1561721" y="763041"/>
                </a:cubicBezTo>
                <a:close/>
                <a:moveTo>
                  <a:pt x="933455" y="161309"/>
                </a:moveTo>
                <a:cubicBezTo>
                  <a:pt x="941693" y="161855"/>
                  <a:pt x="949959" y="164025"/>
                  <a:pt x="957797" y="167970"/>
                </a:cubicBezTo>
                <a:cubicBezTo>
                  <a:pt x="1076184" y="227289"/>
                  <a:pt x="1186759" y="301068"/>
                  <a:pt x="1286982" y="387616"/>
                </a:cubicBezTo>
                <a:cubicBezTo>
                  <a:pt x="1313547" y="410457"/>
                  <a:pt x="1316566" y="450510"/>
                  <a:pt x="1293725" y="477075"/>
                </a:cubicBezTo>
                <a:cubicBezTo>
                  <a:pt x="1281638" y="491137"/>
                  <a:pt x="1263998" y="499204"/>
                  <a:pt x="1245453" y="499154"/>
                </a:cubicBezTo>
                <a:lnTo>
                  <a:pt x="1245167" y="499154"/>
                </a:lnTo>
                <a:cubicBezTo>
                  <a:pt x="1229965" y="499301"/>
                  <a:pt x="1215220" y="493956"/>
                  <a:pt x="1203638" y="484104"/>
                </a:cubicBezTo>
                <a:cubicBezTo>
                  <a:pt x="1111407" y="404300"/>
                  <a:pt x="1009633" y="336248"/>
                  <a:pt x="900647" y="281508"/>
                </a:cubicBezTo>
                <a:cubicBezTo>
                  <a:pt x="869295" y="265726"/>
                  <a:pt x="856672" y="227516"/>
                  <a:pt x="872454" y="196164"/>
                </a:cubicBezTo>
                <a:cubicBezTo>
                  <a:pt x="884290" y="172650"/>
                  <a:pt x="908742" y="159670"/>
                  <a:pt x="933455" y="161309"/>
                </a:cubicBezTo>
                <a:close/>
                <a:moveTo>
                  <a:pt x="256260" y="29"/>
                </a:moveTo>
                <a:cubicBezTo>
                  <a:pt x="322331" y="427"/>
                  <a:pt x="388378" y="4909"/>
                  <a:pt x="454020" y="13474"/>
                </a:cubicBezTo>
                <a:cubicBezTo>
                  <a:pt x="488793" y="17752"/>
                  <a:pt x="513514" y="49409"/>
                  <a:pt x="509236" y="84182"/>
                </a:cubicBezTo>
                <a:cubicBezTo>
                  <a:pt x="505303" y="116151"/>
                  <a:pt x="478038" y="140098"/>
                  <a:pt x="445829" y="139871"/>
                </a:cubicBezTo>
                <a:cubicBezTo>
                  <a:pt x="443027" y="139899"/>
                  <a:pt x="440227" y="139740"/>
                  <a:pt x="437447" y="139395"/>
                </a:cubicBezTo>
                <a:cubicBezTo>
                  <a:pt x="316592" y="123615"/>
                  <a:pt x="194247" y="122878"/>
                  <a:pt x="73211" y="137204"/>
                </a:cubicBezTo>
                <a:cubicBezTo>
                  <a:pt x="38532" y="142545"/>
                  <a:pt x="6090" y="118762"/>
                  <a:pt x="749" y="84082"/>
                </a:cubicBezTo>
                <a:cubicBezTo>
                  <a:pt x="-4591" y="49403"/>
                  <a:pt x="19192" y="16961"/>
                  <a:pt x="53871" y="11621"/>
                </a:cubicBezTo>
                <a:cubicBezTo>
                  <a:pt x="55358" y="11392"/>
                  <a:pt x="56852" y="11216"/>
                  <a:pt x="58352" y="11093"/>
                </a:cubicBezTo>
                <a:cubicBezTo>
                  <a:pt x="124093" y="3319"/>
                  <a:pt x="190189" y="-369"/>
                  <a:pt x="256260" y="29"/>
                </a:cubicBezTo>
                <a:close/>
              </a:path>
            </a:pathLst>
          </a:custGeom>
          <a:solidFill>
            <a:schemeClr val="accent4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2" name="Freeform: Shape 21">
            <a:extLst>
              <a:ext uri="{FF2B5EF4-FFF2-40B4-BE49-F238E27FC236}">
                <a16:creationId xmlns="" xmlns:a16="http://schemas.microsoft.com/office/drawing/2014/main" id="{1EB65080-394B-DEC1-90C0-4EFFD39D694D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 flipH="1">
            <a:off x="4132972" y="6258755"/>
            <a:ext cx="1565940" cy="599245"/>
          </a:xfrm>
          <a:custGeom>
            <a:avLst/>
            <a:gdLst>
              <a:gd name="connsiteX0" fmla="*/ 782970 w 1565940"/>
              <a:gd name="connsiteY0" fmla="*/ 0 h 599245"/>
              <a:gd name="connsiteX1" fmla="*/ 1528042 w 1565940"/>
              <a:gd name="connsiteY1" fmla="*/ 480469 h 599245"/>
              <a:gd name="connsiteX2" fmla="*/ 1565940 w 1565940"/>
              <a:gd name="connsiteY2" fmla="*/ 599245 h 599245"/>
              <a:gd name="connsiteX3" fmla="*/ 0 w 1565940"/>
              <a:gd name="connsiteY3" fmla="*/ 599245 h 599245"/>
              <a:gd name="connsiteX4" fmla="*/ 37898 w 1565940"/>
              <a:gd name="connsiteY4" fmla="*/ 480469 h 599245"/>
              <a:gd name="connsiteX5" fmla="*/ 782970 w 1565940"/>
              <a:gd name="connsiteY5" fmla="*/ 0 h 5992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565940" h="599245">
                <a:moveTo>
                  <a:pt x="782970" y="0"/>
                </a:moveTo>
                <a:cubicBezTo>
                  <a:pt x="1117910" y="0"/>
                  <a:pt x="1405287" y="198118"/>
                  <a:pt x="1528042" y="480469"/>
                </a:cubicBezTo>
                <a:lnTo>
                  <a:pt x="1565940" y="599245"/>
                </a:lnTo>
                <a:lnTo>
                  <a:pt x="0" y="599245"/>
                </a:lnTo>
                <a:lnTo>
                  <a:pt x="37898" y="480469"/>
                </a:lnTo>
                <a:cubicBezTo>
                  <a:pt x="160653" y="198118"/>
                  <a:pt x="448030" y="0"/>
                  <a:pt x="782970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8634651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="" xmlns:a16="http://schemas.microsoft.com/office/drawing/2014/main" id="{AC17DE74-01C9-4859-B65A-85CF999E8580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="" xmlns:a16="http://schemas.microsoft.com/office/drawing/2014/main" id="{068C0432-0E90-4CC1-8CD3-D44A90DF07EF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0" y="0"/>
            <a:ext cx="12192000" cy="2347414"/>
          </a:xfrm>
          <a:custGeom>
            <a:avLst/>
            <a:gdLst>
              <a:gd name="connsiteX0" fmla="*/ 0 w 12192000"/>
              <a:gd name="connsiteY0" fmla="*/ 0 h 2347414"/>
              <a:gd name="connsiteX1" fmla="*/ 12192000 w 12192000"/>
              <a:gd name="connsiteY1" fmla="*/ 0 h 2347414"/>
              <a:gd name="connsiteX2" fmla="*/ 12192000 w 12192000"/>
              <a:gd name="connsiteY2" fmla="*/ 1736458 h 2347414"/>
              <a:gd name="connsiteX3" fmla="*/ 11967601 w 12192000"/>
              <a:gd name="connsiteY3" fmla="*/ 1784034 h 2347414"/>
              <a:gd name="connsiteX4" fmla="*/ 10829000 w 12192000"/>
              <a:gd name="connsiteY4" fmla="*/ 1983294 h 2347414"/>
              <a:gd name="connsiteX5" fmla="*/ 10743779 w 12192000"/>
              <a:gd name="connsiteY5" fmla="*/ 1996027 h 2347414"/>
              <a:gd name="connsiteX6" fmla="*/ 10829254 w 12192000"/>
              <a:gd name="connsiteY6" fmla="*/ 1987751 h 2347414"/>
              <a:gd name="connsiteX7" fmla="*/ 10847162 w 12192000"/>
              <a:gd name="connsiteY7" fmla="*/ 1988388 h 2347414"/>
              <a:gd name="connsiteX8" fmla="*/ 11575155 w 12192000"/>
              <a:gd name="connsiteY8" fmla="*/ 1921415 h 2347414"/>
              <a:gd name="connsiteX9" fmla="*/ 12192000 w 12192000"/>
              <a:gd name="connsiteY9" fmla="*/ 1851213 h 2347414"/>
              <a:gd name="connsiteX10" fmla="*/ 12192000 w 12192000"/>
              <a:gd name="connsiteY10" fmla="*/ 1907356 h 2347414"/>
              <a:gd name="connsiteX11" fmla="*/ 12035532 w 12192000"/>
              <a:gd name="connsiteY11" fmla="*/ 1927033 h 2347414"/>
              <a:gd name="connsiteX12" fmla="*/ 11576932 w 12192000"/>
              <a:gd name="connsiteY12" fmla="*/ 1976291 h 2347414"/>
              <a:gd name="connsiteX13" fmla="*/ 10627316 w 12192000"/>
              <a:gd name="connsiteY13" fmla="*/ 2061470 h 2347414"/>
              <a:gd name="connsiteX14" fmla="*/ 9804196 w 12192000"/>
              <a:gd name="connsiteY14" fmla="*/ 2123478 h 2347414"/>
              <a:gd name="connsiteX15" fmla="*/ 9243851 w 12192000"/>
              <a:gd name="connsiteY15" fmla="*/ 2180008 h 2347414"/>
              <a:gd name="connsiteX16" fmla="*/ 8731259 w 12192000"/>
              <a:gd name="connsiteY16" fmla="*/ 2225081 h 2347414"/>
              <a:gd name="connsiteX17" fmla="*/ 8065752 w 12192000"/>
              <a:gd name="connsiteY17" fmla="*/ 2271681 h 2347414"/>
              <a:gd name="connsiteX18" fmla="*/ 7658065 w 12192000"/>
              <a:gd name="connsiteY18" fmla="*/ 2292562 h 2347414"/>
              <a:gd name="connsiteX19" fmla="*/ 6531024 w 12192000"/>
              <a:gd name="connsiteY19" fmla="*/ 2324138 h 2347414"/>
              <a:gd name="connsiteX20" fmla="*/ 6178331 w 12192000"/>
              <a:gd name="connsiteY20" fmla="*/ 2345655 h 2347414"/>
              <a:gd name="connsiteX21" fmla="*/ 5977282 w 12192000"/>
              <a:gd name="connsiteY21" fmla="*/ 2344127 h 2347414"/>
              <a:gd name="connsiteX22" fmla="*/ 5367658 w 12192000"/>
              <a:gd name="connsiteY22" fmla="*/ 2329230 h 2347414"/>
              <a:gd name="connsiteX23" fmla="*/ 4387306 w 12192000"/>
              <a:gd name="connsiteY23" fmla="*/ 2288614 h 2347414"/>
              <a:gd name="connsiteX24" fmla="*/ 4180287 w 12192000"/>
              <a:gd name="connsiteY24" fmla="*/ 2280211 h 2347414"/>
              <a:gd name="connsiteX25" fmla="*/ 3842199 w 12192000"/>
              <a:gd name="connsiteY25" fmla="*/ 2257039 h 2347414"/>
              <a:gd name="connsiteX26" fmla="*/ 3730309 w 12192000"/>
              <a:gd name="connsiteY26" fmla="*/ 2251182 h 2347414"/>
              <a:gd name="connsiteX27" fmla="*/ 3425496 w 12192000"/>
              <a:gd name="connsiteY27" fmla="*/ 2231320 h 2347414"/>
              <a:gd name="connsiteX28" fmla="*/ 3076106 w 12192000"/>
              <a:gd name="connsiteY28" fmla="*/ 2201781 h 2347414"/>
              <a:gd name="connsiteX29" fmla="*/ 2819682 w 12192000"/>
              <a:gd name="connsiteY29" fmla="*/ 2182427 h 2347414"/>
              <a:gd name="connsiteX30" fmla="*/ 2525539 w 12192000"/>
              <a:gd name="connsiteY30" fmla="*/ 2152888 h 2347414"/>
              <a:gd name="connsiteX31" fmla="*/ 2311915 w 12192000"/>
              <a:gd name="connsiteY31" fmla="*/ 2133536 h 2347414"/>
              <a:gd name="connsiteX32" fmla="*/ 2054223 w 12192000"/>
              <a:gd name="connsiteY32" fmla="*/ 2104760 h 2347414"/>
              <a:gd name="connsiteX33" fmla="*/ 1865367 w 12192000"/>
              <a:gd name="connsiteY33" fmla="*/ 2084770 h 2347414"/>
              <a:gd name="connsiteX34" fmla="*/ 1629263 w 12192000"/>
              <a:gd name="connsiteY34" fmla="*/ 2055996 h 2347414"/>
              <a:gd name="connsiteX35" fmla="*/ 1458823 w 12192000"/>
              <a:gd name="connsiteY35" fmla="*/ 2035751 h 2347414"/>
              <a:gd name="connsiteX36" fmla="*/ 1241390 w 12192000"/>
              <a:gd name="connsiteY36" fmla="*/ 2007103 h 2347414"/>
              <a:gd name="connsiteX37" fmla="*/ 1047453 w 12192000"/>
              <a:gd name="connsiteY37" fmla="*/ 1980748 h 2347414"/>
              <a:gd name="connsiteX38" fmla="*/ 814907 w 12192000"/>
              <a:gd name="connsiteY38" fmla="*/ 1949045 h 2347414"/>
              <a:gd name="connsiteX39" fmla="*/ 592649 w 12192000"/>
              <a:gd name="connsiteY39" fmla="*/ 1913776 h 2347414"/>
              <a:gd name="connsiteX40" fmla="*/ 343591 w 12192000"/>
              <a:gd name="connsiteY40" fmla="*/ 1872650 h 2347414"/>
              <a:gd name="connsiteX41" fmla="*/ 35731 w 12192000"/>
              <a:gd name="connsiteY41" fmla="*/ 1821722 h 2347414"/>
              <a:gd name="connsiteX42" fmla="*/ 0 w 12192000"/>
              <a:gd name="connsiteY42" fmla="*/ 1814848 h 2347414"/>
              <a:gd name="connsiteX43" fmla="*/ 0 w 12192000"/>
              <a:gd name="connsiteY43" fmla="*/ 1758489 h 2347414"/>
              <a:gd name="connsiteX44" fmla="*/ 274248 w 12192000"/>
              <a:gd name="connsiteY44" fmla="*/ 1808735 h 2347414"/>
              <a:gd name="connsiteX45" fmla="*/ 498157 w 12192000"/>
              <a:gd name="connsiteY45" fmla="*/ 1846167 h 2347414"/>
              <a:gd name="connsiteX46" fmla="*/ 722828 w 12192000"/>
              <a:gd name="connsiteY46" fmla="*/ 1878635 h 2347414"/>
              <a:gd name="connsiteX47" fmla="*/ 949913 w 12192000"/>
              <a:gd name="connsiteY47" fmla="*/ 1912375 h 2347414"/>
              <a:gd name="connsiteX48" fmla="*/ 1195414 w 12192000"/>
              <a:gd name="connsiteY48" fmla="*/ 1947516 h 2347414"/>
              <a:gd name="connsiteX49" fmla="*/ 1342867 w 12192000"/>
              <a:gd name="connsiteY49" fmla="*/ 1968397 h 2347414"/>
              <a:gd name="connsiteX50" fmla="*/ 1518007 w 12192000"/>
              <a:gd name="connsiteY50" fmla="*/ 1988006 h 2347414"/>
              <a:gd name="connsiteX51" fmla="*/ 1701403 w 12192000"/>
              <a:gd name="connsiteY51" fmla="*/ 2010669 h 2347414"/>
              <a:gd name="connsiteX52" fmla="*/ 1879210 w 12192000"/>
              <a:gd name="connsiteY52" fmla="*/ 2031167 h 2347414"/>
              <a:gd name="connsiteX53" fmla="*/ 2068702 w 12192000"/>
              <a:gd name="connsiteY53" fmla="*/ 2052940 h 2347414"/>
              <a:gd name="connsiteX54" fmla="*/ 2212090 w 12192000"/>
              <a:gd name="connsiteY54" fmla="*/ 2067583 h 2347414"/>
              <a:gd name="connsiteX55" fmla="*/ 2416949 w 12192000"/>
              <a:gd name="connsiteY55" fmla="*/ 2089609 h 2347414"/>
              <a:gd name="connsiteX56" fmla="*/ 2582055 w 12192000"/>
              <a:gd name="connsiteY56" fmla="*/ 2105397 h 2347414"/>
              <a:gd name="connsiteX57" fmla="*/ 2802282 w 12192000"/>
              <a:gd name="connsiteY57" fmla="*/ 2126405 h 2347414"/>
              <a:gd name="connsiteX58" fmla="*/ 2984916 w 12192000"/>
              <a:gd name="connsiteY58" fmla="*/ 2141684 h 2347414"/>
              <a:gd name="connsiteX59" fmla="*/ 3241847 w 12192000"/>
              <a:gd name="connsiteY59" fmla="*/ 2164094 h 2347414"/>
              <a:gd name="connsiteX60" fmla="*/ 3439848 w 12192000"/>
              <a:gd name="connsiteY60" fmla="*/ 2176826 h 2347414"/>
              <a:gd name="connsiteX61" fmla="*/ 3658678 w 12192000"/>
              <a:gd name="connsiteY61" fmla="*/ 2194523 h 2347414"/>
              <a:gd name="connsiteX62" fmla="*/ 3881317 w 12192000"/>
              <a:gd name="connsiteY62" fmla="*/ 2206491 h 2347414"/>
              <a:gd name="connsiteX63" fmla="*/ 4148916 w 12192000"/>
              <a:gd name="connsiteY63" fmla="*/ 2225081 h 2347414"/>
              <a:gd name="connsiteX64" fmla="*/ 4468337 w 12192000"/>
              <a:gd name="connsiteY64" fmla="*/ 2237813 h 2347414"/>
              <a:gd name="connsiteX65" fmla="*/ 4605375 w 12192000"/>
              <a:gd name="connsiteY65" fmla="*/ 2240232 h 2347414"/>
              <a:gd name="connsiteX66" fmla="*/ 4527647 w 12192000"/>
              <a:gd name="connsiteY66" fmla="*/ 2236412 h 2347414"/>
              <a:gd name="connsiteX67" fmla="*/ 4175589 w 12192000"/>
              <a:gd name="connsiteY67" fmla="*/ 2212985 h 2347414"/>
              <a:gd name="connsiteX68" fmla="*/ 3988255 w 12192000"/>
              <a:gd name="connsiteY68" fmla="*/ 2200253 h 2347414"/>
              <a:gd name="connsiteX69" fmla="*/ 3686492 w 12192000"/>
              <a:gd name="connsiteY69" fmla="*/ 2176062 h 2347414"/>
              <a:gd name="connsiteX70" fmla="*/ 3517320 w 12192000"/>
              <a:gd name="connsiteY70" fmla="*/ 2163330 h 2347414"/>
              <a:gd name="connsiteX71" fmla="*/ 3258357 w 12192000"/>
              <a:gd name="connsiteY71" fmla="*/ 2139519 h 2347414"/>
              <a:gd name="connsiteX72" fmla="*/ 3101506 w 12192000"/>
              <a:gd name="connsiteY72" fmla="*/ 2126787 h 2347414"/>
              <a:gd name="connsiteX73" fmla="*/ 2809395 w 12192000"/>
              <a:gd name="connsiteY73" fmla="*/ 2097502 h 2347414"/>
              <a:gd name="connsiteX74" fmla="*/ 2598566 w 12192000"/>
              <a:gd name="connsiteY74" fmla="*/ 2078532 h 2347414"/>
              <a:gd name="connsiteX75" fmla="*/ 2337444 w 12192000"/>
              <a:gd name="connsiteY75" fmla="*/ 2048611 h 2347414"/>
              <a:gd name="connsiteX76" fmla="*/ 2091054 w 12192000"/>
              <a:gd name="connsiteY76" fmla="*/ 2023146 h 2347414"/>
              <a:gd name="connsiteX77" fmla="*/ 1755761 w 12192000"/>
              <a:gd name="connsiteY77" fmla="*/ 1981384 h 2347414"/>
              <a:gd name="connsiteX78" fmla="*/ 1441169 w 12192000"/>
              <a:gd name="connsiteY78" fmla="*/ 1943824 h 2347414"/>
              <a:gd name="connsiteX79" fmla="*/ 1017607 w 12192000"/>
              <a:gd name="connsiteY79" fmla="*/ 1883345 h 2347414"/>
              <a:gd name="connsiteX80" fmla="*/ 594427 w 12192000"/>
              <a:gd name="connsiteY80" fmla="*/ 1821849 h 2347414"/>
              <a:gd name="connsiteX81" fmla="*/ 200711 w 12192000"/>
              <a:gd name="connsiteY81" fmla="*/ 1755132 h 2347414"/>
              <a:gd name="connsiteX82" fmla="*/ 0 w 12192000"/>
              <a:gd name="connsiteY82" fmla="*/ 1718743 h 23474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</a:cxnLst>
            <a:rect l="l" t="t" r="r" b="b"/>
            <a:pathLst>
              <a:path w="12192000" h="2347414">
                <a:moveTo>
                  <a:pt x="0" y="0"/>
                </a:moveTo>
                <a:lnTo>
                  <a:pt x="12192000" y="0"/>
                </a:lnTo>
                <a:lnTo>
                  <a:pt x="12192000" y="1736458"/>
                </a:lnTo>
                <a:lnTo>
                  <a:pt x="11967601" y="1784034"/>
                </a:lnTo>
                <a:cubicBezTo>
                  <a:pt x="11589888" y="1859409"/>
                  <a:pt x="11209762" y="1923961"/>
                  <a:pt x="10829000" y="1983294"/>
                </a:cubicBezTo>
                <a:lnTo>
                  <a:pt x="10743779" y="1996027"/>
                </a:lnTo>
                <a:cubicBezTo>
                  <a:pt x="10772495" y="1996778"/>
                  <a:pt x="10801211" y="1993989"/>
                  <a:pt x="10829254" y="1987751"/>
                </a:cubicBezTo>
                <a:cubicBezTo>
                  <a:pt x="10835198" y="1988337"/>
                  <a:pt x="10841180" y="1988553"/>
                  <a:pt x="10847162" y="1988388"/>
                </a:cubicBezTo>
                <a:cubicBezTo>
                  <a:pt x="11090123" y="1968907"/>
                  <a:pt x="11332703" y="1945734"/>
                  <a:pt x="11575155" y="1921415"/>
                </a:cubicBezTo>
                <a:lnTo>
                  <a:pt x="12192000" y="1851213"/>
                </a:lnTo>
                <a:lnTo>
                  <a:pt x="12192000" y="1907356"/>
                </a:lnTo>
                <a:lnTo>
                  <a:pt x="12035532" y="1927033"/>
                </a:lnTo>
                <a:cubicBezTo>
                  <a:pt x="11882793" y="1944747"/>
                  <a:pt x="11729910" y="1961077"/>
                  <a:pt x="11576932" y="1976291"/>
                </a:cubicBezTo>
                <a:cubicBezTo>
                  <a:pt x="11260690" y="2008122"/>
                  <a:pt x="10944193" y="2037279"/>
                  <a:pt x="10627316" y="2061470"/>
                </a:cubicBezTo>
                <a:cubicBezTo>
                  <a:pt x="10352985" y="2082351"/>
                  <a:pt x="10078401" y="2100431"/>
                  <a:pt x="9804196" y="2123478"/>
                </a:cubicBezTo>
                <a:cubicBezTo>
                  <a:pt x="9617118" y="2139137"/>
                  <a:pt x="9430675" y="2161674"/>
                  <a:pt x="9243851" y="2180008"/>
                </a:cubicBezTo>
                <a:cubicBezTo>
                  <a:pt x="9073157" y="2196433"/>
                  <a:pt x="8902207" y="2211966"/>
                  <a:pt x="8731259" y="2225081"/>
                </a:cubicBezTo>
                <a:cubicBezTo>
                  <a:pt x="8509507" y="2242054"/>
                  <a:pt x="8287667" y="2257586"/>
                  <a:pt x="8065752" y="2271681"/>
                </a:cubicBezTo>
                <a:cubicBezTo>
                  <a:pt x="7929984" y="2280466"/>
                  <a:pt x="7793961" y="2285814"/>
                  <a:pt x="7658065" y="2292562"/>
                </a:cubicBezTo>
                <a:cubicBezTo>
                  <a:pt x="7282640" y="2311661"/>
                  <a:pt x="6906704" y="2314208"/>
                  <a:pt x="6531024" y="2324138"/>
                </a:cubicBezTo>
                <a:cubicBezTo>
                  <a:pt x="6413417" y="2327322"/>
                  <a:pt x="6295937" y="2338399"/>
                  <a:pt x="6178331" y="2345655"/>
                </a:cubicBezTo>
                <a:cubicBezTo>
                  <a:pt x="6111271" y="2349730"/>
                  <a:pt x="6044342" y="2345655"/>
                  <a:pt x="5977282" y="2344127"/>
                </a:cubicBezTo>
                <a:cubicBezTo>
                  <a:pt x="5774073" y="2338908"/>
                  <a:pt x="5570866" y="2334960"/>
                  <a:pt x="5367658" y="2329230"/>
                </a:cubicBezTo>
                <a:cubicBezTo>
                  <a:pt x="5040746" y="2319809"/>
                  <a:pt x="4713963" y="2306274"/>
                  <a:pt x="4387306" y="2288614"/>
                </a:cubicBezTo>
                <a:cubicBezTo>
                  <a:pt x="4318342" y="2284796"/>
                  <a:pt x="4249253" y="2284286"/>
                  <a:pt x="4180287" y="2280211"/>
                </a:cubicBezTo>
                <a:cubicBezTo>
                  <a:pt x="4067634" y="2273463"/>
                  <a:pt x="3954980" y="2265060"/>
                  <a:pt x="3842199" y="2257039"/>
                </a:cubicBezTo>
                <a:cubicBezTo>
                  <a:pt x="3804988" y="2254492"/>
                  <a:pt x="3767648" y="2254620"/>
                  <a:pt x="3730309" y="2251182"/>
                </a:cubicBezTo>
                <a:cubicBezTo>
                  <a:pt x="3628704" y="2242142"/>
                  <a:pt x="3527101" y="2238449"/>
                  <a:pt x="3425496" y="2231320"/>
                </a:cubicBezTo>
                <a:cubicBezTo>
                  <a:pt x="3308906" y="2222534"/>
                  <a:pt x="3192569" y="2211330"/>
                  <a:pt x="3076106" y="2201781"/>
                </a:cubicBezTo>
                <a:cubicBezTo>
                  <a:pt x="2990757" y="2194905"/>
                  <a:pt x="2905157" y="2190067"/>
                  <a:pt x="2819682" y="2182427"/>
                </a:cubicBezTo>
                <a:cubicBezTo>
                  <a:pt x="2721507" y="2173515"/>
                  <a:pt x="2623586" y="2162311"/>
                  <a:pt x="2525539" y="2152888"/>
                </a:cubicBezTo>
                <a:cubicBezTo>
                  <a:pt x="2454289" y="2145886"/>
                  <a:pt x="2383038" y="2140920"/>
                  <a:pt x="2311915" y="2133536"/>
                </a:cubicBezTo>
                <a:cubicBezTo>
                  <a:pt x="2225933" y="2124749"/>
                  <a:pt x="2140204" y="2114182"/>
                  <a:pt x="2054223" y="2104760"/>
                </a:cubicBezTo>
                <a:cubicBezTo>
                  <a:pt x="1990719" y="2097758"/>
                  <a:pt x="1928233" y="2092028"/>
                  <a:pt x="1865367" y="2084770"/>
                </a:cubicBezTo>
                <a:cubicBezTo>
                  <a:pt x="1786622" y="2075603"/>
                  <a:pt x="1708006" y="2065545"/>
                  <a:pt x="1629263" y="2055996"/>
                </a:cubicBezTo>
                <a:cubicBezTo>
                  <a:pt x="1572492" y="2049120"/>
                  <a:pt x="1515595" y="2043264"/>
                  <a:pt x="1458823" y="2035751"/>
                </a:cubicBezTo>
                <a:cubicBezTo>
                  <a:pt x="1386303" y="2026585"/>
                  <a:pt x="1313784" y="2016780"/>
                  <a:pt x="1241390" y="2007103"/>
                </a:cubicBezTo>
                <a:lnTo>
                  <a:pt x="1047453" y="1980748"/>
                </a:lnTo>
                <a:cubicBezTo>
                  <a:pt x="969980" y="1970180"/>
                  <a:pt x="892254" y="1960377"/>
                  <a:pt x="814907" y="1949045"/>
                </a:cubicBezTo>
                <a:cubicBezTo>
                  <a:pt x="740609" y="1938094"/>
                  <a:pt x="666692" y="1925744"/>
                  <a:pt x="592649" y="1913776"/>
                </a:cubicBezTo>
                <a:cubicBezTo>
                  <a:pt x="509587" y="1900280"/>
                  <a:pt x="426653" y="1886274"/>
                  <a:pt x="343591" y="1872650"/>
                </a:cubicBezTo>
                <a:cubicBezTo>
                  <a:pt x="240972" y="1855716"/>
                  <a:pt x="138225" y="1839673"/>
                  <a:pt x="35731" y="1821722"/>
                </a:cubicBezTo>
                <a:lnTo>
                  <a:pt x="0" y="1814848"/>
                </a:lnTo>
                <a:lnTo>
                  <a:pt x="0" y="1758489"/>
                </a:lnTo>
                <a:lnTo>
                  <a:pt x="274248" y="1808735"/>
                </a:lnTo>
                <a:cubicBezTo>
                  <a:pt x="348926" y="1821467"/>
                  <a:pt x="423604" y="1832798"/>
                  <a:pt x="498157" y="1846167"/>
                </a:cubicBezTo>
                <a:cubicBezTo>
                  <a:pt x="572708" y="1859536"/>
                  <a:pt x="647896" y="1867813"/>
                  <a:pt x="722828" y="1878635"/>
                </a:cubicBezTo>
                <a:cubicBezTo>
                  <a:pt x="797762" y="1889457"/>
                  <a:pt x="874219" y="1901426"/>
                  <a:pt x="949913" y="1912375"/>
                </a:cubicBezTo>
                <a:cubicBezTo>
                  <a:pt x="1031704" y="1924343"/>
                  <a:pt x="1113496" y="1935802"/>
                  <a:pt x="1195414" y="1947516"/>
                </a:cubicBezTo>
                <a:cubicBezTo>
                  <a:pt x="1244566" y="1954519"/>
                  <a:pt x="1293589" y="1962285"/>
                  <a:pt x="1342867" y="1968397"/>
                </a:cubicBezTo>
                <a:cubicBezTo>
                  <a:pt x="1401162" y="1975656"/>
                  <a:pt x="1459712" y="1981130"/>
                  <a:pt x="1518007" y="1988006"/>
                </a:cubicBezTo>
                <a:cubicBezTo>
                  <a:pt x="1579224" y="1995263"/>
                  <a:pt x="1640186" y="2003411"/>
                  <a:pt x="1701403" y="2010669"/>
                </a:cubicBezTo>
                <a:cubicBezTo>
                  <a:pt x="1762618" y="2017926"/>
                  <a:pt x="1820279" y="2024292"/>
                  <a:pt x="1879210" y="2031167"/>
                </a:cubicBezTo>
                <a:cubicBezTo>
                  <a:pt x="1942712" y="2038425"/>
                  <a:pt x="2006214" y="2046064"/>
                  <a:pt x="2068702" y="2052940"/>
                </a:cubicBezTo>
                <a:cubicBezTo>
                  <a:pt x="2116455" y="2058160"/>
                  <a:pt x="2164335" y="2062362"/>
                  <a:pt x="2212090" y="2067583"/>
                </a:cubicBezTo>
                <a:cubicBezTo>
                  <a:pt x="2280419" y="2074967"/>
                  <a:pt x="2348493" y="2085152"/>
                  <a:pt x="2416949" y="2089609"/>
                </a:cubicBezTo>
                <a:cubicBezTo>
                  <a:pt x="2472070" y="2093302"/>
                  <a:pt x="2526936" y="2099540"/>
                  <a:pt x="2582055" y="2105397"/>
                </a:cubicBezTo>
                <a:cubicBezTo>
                  <a:pt x="2655337" y="2113291"/>
                  <a:pt x="2729001" y="2119785"/>
                  <a:pt x="2802282" y="2126405"/>
                </a:cubicBezTo>
                <a:cubicBezTo>
                  <a:pt x="2862991" y="2131753"/>
                  <a:pt x="2924207" y="2136337"/>
                  <a:pt x="2984916" y="2141684"/>
                </a:cubicBezTo>
                <a:cubicBezTo>
                  <a:pt x="3070516" y="2149324"/>
                  <a:pt x="3156373" y="2152888"/>
                  <a:pt x="3241847" y="2164094"/>
                </a:cubicBezTo>
                <a:cubicBezTo>
                  <a:pt x="3307255" y="2172624"/>
                  <a:pt x="3374060" y="2169822"/>
                  <a:pt x="3439848" y="2176826"/>
                </a:cubicBezTo>
                <a:cubicBezTo>
                  <a:pt x="3512622" y="2184592"/>
                  <a:pt x="3585777" y="2186247"/>
                  <a:pt x="3658678" y="2194523"/>
                </a:cubicBezTo>
                <a:cubicBezTo>
                  <a:pt x="3731578" y="2202800"/>
                  <a:pt x="3807019" y="2201781"/>
                  <a:pt x="3881317" y="2206491"/>
                </a:cubicBezTo>
                <a:cubicBezTo>
                  <a:pt x="3970222" y="2212094"/>
                  <a:pt x="4059124" y="2223552"/>
                  <a:pt x="4148916" y="2225081"/>
                </a:cubicBezTo>
                <a:cubicBezTo>
                  <a:pt x="4255600" y="2226736"/>
                  <a:pt x="4361779" y="2236539"/>
                  <a:pt x="4468337" y="2237813"/>
                </a:cubicBezTo>
                <a:cubicBezTo>
                  <a:pt x="4511390" y="2238577"/>
                  <a:pt x="4554190" y="2246852"/>
                  <a:pt x="4605375" y="2240232"/>
                </a:cubicBezTo>
                <a:cubicBezTo>
                  <a:pt x="4574131" y="2238704"/>
                  <a:pt x="4550762" y="2237940"/>
                  <a:pt x="4527647" y="2236412"/>
                </a:cubicBezTo>
                <a:cubicBezTo>
                  <a:pt x="4410293" y="2228773"/>
                  <a:pt x="4292942" y="2220751"/>
                  <a:pt x="4175589" y="2212985"/>
                </a:cubicBezTo>
                <a:cubicBezTo>
                  <a:pt x="4113101" y="2208783"/>
                  <a:pt x="4050615" y="2205219"/>
                  <a:pt x="3988255" y="2200253"/>
                </a:cubicBezTo>
                <a:cubicBezTo>
                  <a:pt x="3887668" y="2192487"/>
                  <a:pt x="3787079" y="2184082"/>
                  <a:pt x="3686492" y="2176062"/>
                </a:cubicBezTo>
                <a:cubicBezTo>
                  <a:pt x="3630102" y="2171605"/>
                  <a:pt x="3573711" y="2168040"/>
                  <a:pt x="3517320" y="2163330"/>
                </a:cubicBezTo>
                <a:cubicBezTo>
                  <a:pt x="3430958" y="2155689"/>
                  <a:pt x="3344721" y="2147159"/>
                  <a:pt x="3258357" y="2139519"/>
                </a:cubicBezTo>
                <a:cubicBezTo>
                  <a:pt x="3206031" y="2134809"/>
                  <a:pt x="3153705" y="2131371"/>
                  <a:pt x="3101506" y="2126787"/>
                </a:cubicBezTo>
                <a:cubicBezTo>
                  <a:pt x="3004220" y="2117365"/>
                  <a:pt x="2907061" y="2106798"/>
                  <a:pt x="2809395" y="2097502"/>
                </a:cubicBezTo>
                <a:cubicBezTo>
                  <a:pt x="2739161" y="2090628"/>
                  <a:pt x="2668673" y="2085916"/>
                  <a:pt x="2598566" y="2078532"/>
                </a:cubicBezTo>
                <a:cubicBezTo>
                  <a:pt x="2511441" y="2069365"/>
                  <a:pt x="2424569" y="2058160"/>
                  <a:pt x="2337444" y="2048611"/>
                </a:cubicBezTo>
                <a:cubicBezTo>
                  <a:pt x="2255399" y="2039699"/>
                  <a:pt x="2173099" y="2032950"/>
                  <a:pt x="2091054" y="2023146"/>
                </a:cubicBezTo>
                <a:cubicBezTo>
                  <a:pt x="1979162" y="2010414"/>
                  <a:pt x="1867524" y="1995008"/>
                  <a:pt x="1755761" y="1981384"/>
                </a:cubicBezTo>
                <a:cubicBezTo>
                  <a:pt x="1650982" y="1968652"/>
                  <a:pt x="1545821" y="1957830"/>
                  <a:pt x="1441169" y="1943824"/>
                </a:cubicBezTo>
                <a:cubicBezTo>
                  <a:pt x="1299813" y="1924980"/>
                  <a:pt x="1158837" y="1903718"/>
                  <a:pt x="1017607" y="1883345"/>
                </a:cubicBezTo>
                <a:cubicBezTo>
                  <a:pt x="876378" y="1862974"/>
                  <a:pt x="735402" y="1844003"/>
                  <a:pt x="594427" y="1821849"/>
                </a:cubicBezTo>
                <a:cubicBezTo>
                  <a:pt x="462850" y="1801222"/>
                  <a:pt x="331526" y="1778304"/>
                  <a:pt x="200711" y="1755132"/>
                </a:cubicBezTo>
                <a:lnTo>
                  <a:pt x="0" y="1718743"/>
                </a:lnTo>
                <a:close/>
              </a:path>
            </a:pathLst>
          </a:custGeom>
          <a:solidFill>
            <a:schemeClr val="accent2"/>
          </a:solidFill>
          <a:ln w="8199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8612DE2B-961B-19DF-3233-9751D9EAD7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5149" y="863929"/>
            <a:ext cx="10515600" cy="1348065"/>
          </a:xfrm>
        </p:spPr>
        <p:txBody>
          <a:bodyPr>
            <a:normAutofit fontScale="90000"/>
          </a:bodyPr>
          <a:lstStyle/>
          <a:p>
            <a:pPr algn="ctr"/>
            <a:r>
              <a:rPr lang="ru-RU" sz="5400" i="1" dirty="0">
                <a:latin typeface="Times New Roman"/>
                <a:cs typeface="Times New Roman"/>
              </a:rPr>
              <a:t>Мои представления об "Организационно-процессуальных аспектах деятельности </a:t>
            </a:r>
            <a:r>
              <a:rPr lang="ru-RU" sz="5400" i="1" dirty="0" smtClean="0">
                <a:latin typeface="Times New Roman"/>
                <a:cs typeface="Times New Roman"/>
              </a:rPr>
              <a:t>СППС</a:t>
            </a:r>
            <a:r>
              <a:rPr lang="ru-RU" sz="5400" dirty="0" smtClean="0"/>
              <a:t>"  </a:t>
            </a:r>
            <a:br>
              <a:rPr lang="ru-RU" sz="5400" dirty="0" smtClean="0"/>
            </a:br>
            <a:r>
              <a:rPr lang="ru-RU" sz="5400" i="1" dirty="0" smtClean="0">
                <a:latin typeface="Times New Roman" pitchFamily="18" charset="0"/>
                <a:cs typeface="Times New Roman" pitchFamily="18" charset="0"/>
              </a:rPr>
              <a:t>(на момент окончания мастер-класса)</a:t>
            </a:r>
            <a:endParaRPr lang="ru-RU" sz="5400" i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Объект 3" descr="Скрепка со сплошной заливкой">
            <a:extLst>
              <a:ext uri="{FF2B5EF4-FFF2-40B4-BE49-F238E27FC236}">
                <a16:creationId xmlns="" xmlns:a16="http://schemas.microsoft.com/office/drawing/2014/main" id="{4021BCB6-3055-4B82-ABB6-D7A41266B9C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96DAC541-7B7A-43D3-8B79-37D633B846F1}">
                <asvg:svgBlip xmlns=""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657490" y="3739853"/>
            <a:ext cx="1417607" cy="1417607"/>
          </a:xfrm>
        </p:spPr>
      </p:pic>
    </p:spTree>
    <p:extLst>
      <p:ext uri="{BB962C8B-B14F-4D97-AF65-F5344CB8AC3E}">
        <p14:creationId xmlns="" xmlns:p14="http://schemas.microsoft.com/office/powerpoint/2010/main" val="1943982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="" xmlns:a16="http://schemas.microsoft.com/office/drawing/2014/main" id="{4E1BEB12-92AF-4445-98AD-4C7756E7C93B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="" xmlns:a16="http://schemas.microsoft.com/office/drawing/2014/main" id="{D0522C2C-7B5C-48A7-A969-03941E5D2E76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3" name="Freeform 13">
            <a:extLst>
              <a:ext uri="{FF2B5EF4-FFF2-40B4-BE49-F238E27FC236}">
                <a16:creationId xmlns="" xmlns:a16="http://schemas.microsoft.com/office/drawing/2014/main" id="{9C682A1A-5B2D-4111-BBD6-620165633E5B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2769476" y="220196"/>
            <a:ext cx="9422524" cy="6637806"/>
          </a:xfrm>
          <a:custGeom>
            <a:avLst/>
            <a:gdLst>
              <a:gd name="connsiteX0" fmla="*/ 4929467 w 8191500"/>
              <a:gd name="connsiteY0" fmla="*/ 0 h 5770597"/>
              <a:gd name="connsiteX1" fmla="*/ 8065066 w 8191500"/>
              <a:gd name="connsiteY1" fmla="*/ 1118513 h 5770597"/>
              <a:gd name="connsiteX2" fmla="*/ 8191500 w 8191500"/>
              <a:gd name="connsiteY2" fmla="*/ 1227339 h 5770597"/>
              <a:gd name="connsiteX3" fmla="*/ 8191500 w 8191500"/>
              <a:gd name="connsiteY3" fmla="*/ 5770597 h 5770597"/>
              <a:gd name="connsiteX4" fmla="*/ 79523 w 8191500"/>
              <a:gd name="connsiteY4" fmla="*/ 5770597 h 5770597"/>
              <a:gd name="connsiteX5" fmla="*/ 56799 w 8191500"/>
              <a:gd name="connsiteY5" fmla="*/ 5644158 h 5770597"/>
              <a:gd name="connsiteX6" fmla="*/ 0 w 8191500"/>
              <a:gd name="connsiteY6" fmla="*/ 4898209 h 5770597"/>
              <a:gd name="connsiteX7" fmla="*/ 4929467 w 8191500"/>
              <a:gd name="connsiteY7" fmla="*/ 0 h 57705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8191500" h="5770597">
                <a:moveTo>
                  <a:pt x="4929467" y="0"/>
                </a:moveTo>
                <a:cubicBezTo>
                  <a:pt x="6120547" y="0"/>
                  <a:pt x="7212963" y="419755"/>
                  <a:pt x="8065066" y="1118513"/>
                </a:cubicBezTo>
                <a:lnTo>
                  <a:pt x="8191500" y="1227339"/>
                </a:lnTo>
                <a:lnTo>
                  <a:pt x="8191500" y="5770597"/>
                </a:lnTo>
                <a:lnTo>
                  <a:pt x="79523" y="5770597"/>
                </a:lnTo>
                <a:lnTo>
                  <a:pt x="56799" y="5644158"/>
                </a:lnTo>
                <a:cubicBezTo>
                  <a:pt x="19398" y="5400934"/>
                  <a:pt x="0" y="5151822"/>
                  <a:pt x="0" y="4898209"/>
                </a:cubicBezTo>
                <a:cubicBezTo>
                  <a:pt x="0" y="2193003"/>
                  <a:pt x="2206998" y="0"/>
                  <a:pt x="4929467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" name="Oval 14">
            <a:extLst>
              <a:ext uri="{FF2B5EF4-FFF2-40B4-BE49-F238E27FC236}">
                <a16:creationId xmlns="" xmlns:a16="http://schemas.microsoft.com/office/drawing/2014/main" id="{D6EE29F2-D77F-4BD0-A20B-334D316A1C9D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2209800" y="2099696"/>
            <a:ext cx="1942241" cy="1889551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7" name="Arc 16">
            <a:extLst>
              <a:ext uri="{FF2B5EF4-FFF2-40B4-BE49-F238E27FC236}">
                <a16:creationId xmlns="" xmlns:a16="http://schemas.microsoft.com/office/drawing/2014/main" id="{22D09ED2-868F-42C6-866E-F92E0CEF314F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 rot="18520172">
            <a:off x="1613162" y="1492572"/>
            <a:ext cx="2987899" cy="2987899"/>
          </a:xfrm>
          <a:prstGeom prst="arc">
            <a:avLst>
              <a:gd name="adj1" fmla="val 14455503"/>
              <a:gd name="adj2" fmla="val 227775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4777AA28-41EA-8BD6-979D-33942891CA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38600" y="1939159"/>
            <a:ext cx="7644627" cy="4373506"/>
          </a:xfrm>
        </p:spPr>
        <p:txBody>
          <a:bodyPr vert="horz" lIns="91440" tIns="45720" rIns="91440" bIns="45720" rtlCol="0" anchor="b">
            <a:normAutofit fontScale="90000"/>
          </a:bodyPr>
          <a:lstStyle/>
          <a:p>
            <a:pPr algn="ctr"/>
            <a:r>
              <a:rPr lang="ru-RU" sz="2200" i="1" u="sng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200" i="1" u="sng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200" i="1" u="sng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200" i="1" u="sng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200" i="1" u="sng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200" i="1" u="sng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200" i="1" u="sng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200" i="1" u="sng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700" b="1" i="1" u="sng" dirty="0" smtClean="0">
                <a:latin typeface="Times New Roman" pitchFamily="18" charset="0"/>
                <a:cs typeface="Times New Roman" pitchFamily="18" charset="0"/>
              </a:rPr>
              <a:t>ХИМС </a:t>
            </a:r>
            <a:r>
              <a:rPr lang="ru-RU" sz="2200" i="1" u="sng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200" i="1" u="sng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Должность____________________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Организация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образования_______________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 </a:t>
            </a:r>
            <a:br>
              <a:rPr lang="ru-RU" sz="2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Хорошо_______________________________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_____________________________________</a:t>
            </a:r>
            <a:br>
              <a:rPr lang="ru-RU" sz="2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_____________________________________ </a:t>
            </a:r>
            <a:br>
              <a:rPr lang="ru-RU" sz="2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Интересно_____________________________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_____________________________________</a:t>
            </a:r>
            <a:br>
              <a:rPr lang="ru-RU" sz="2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_____________________________________</a:t>
            </a:r>
            <a:br>
              <a:rPr lang="ru-RU" sz="2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Мешало_______________________________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_____________________________________</a:t>
            </a:r>
            <a:br>
              <a:rPr lang="ru-RU" sz="2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_____________________________________</a:t>
            </a:r>
            <a:br>
              <a:rPr lang="ru-RU" sz="2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Возьму с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собой________________________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_____________________________________</a:t>
            </a:r>
            <a:br>
              <a:rPr lang="ru-RU" sz="2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_____________________________________</a:t>
            </a:r>
            <a:br>
              <a:rPr lang="ru-RU" sz="2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 </a:t>
            </a:r>
            <a:br>
              <a:rPr lang="ru-RU" sz="2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PS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______________________________________</a:t>
            </a:r>
            <a:br>
              <a:rPr lang="ru-RU" sz="2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_________________________________________</a:t>
            </a:r>
            <a:endParaRPr lang="en-US" sz="4000" i="1" kern="1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916421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8B5B65D2-8B9D-97A0-40CE-FDAA0304BD0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5" name="Rectangle 7">
            <a:extLst>
              <a:ext uri="{FF2B5EF4-FFF2-40B4-BE49-F238E27FC236}">
                <a16:creationId xmlns="" xmlns:a16="http://schemas.microsoft.com/office/drawing/2014/main" id="{C916E3FA-5ABD-5FFB-6471-B6948F369DCE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Oval 9">
            <a:extLst>
              <a:ext uri="{FF2B5EF4-FFF2-40B4-BE49-F238E27FC236}">
                <a16:creationId xmlns="" xmlns:a16="http://schemas.microsoft.com/office/drawing/2014/main" id="{00F3BCF4-FFA7-8C44-6E1A-338D21C0B7C5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707393" y="847600"/>
            <a:ext cx="4619938" cy="4619938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5F1B356D-7F8F-7643-97F5-6E259D8189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89278" y="1233241"/>
            <a:ext cx="3240506" cy="4064628"/>
          </a:xfrm>
        </p:spPr>
        <p:txBody>
          <a:bodyPr>
            <a:normAutofit/>
          </a:bodyPr>
          <a:lstStyle/>
          <a:p>
            <a:r>
              <a:rPr lang="ru-RU" i="1" dirty="0">
                <a:latin typeface="Times New Roman"/>
                <a:cs typeface="Times New Roman"/>
              </a:rPr>
              <a:t>Выполнено в  мастер-классе</a:t>
            </a:r>
          </a:p>
        </p:txBody>
      </p:sp>
      <p:sp>
        <p:nvSpPr>
          <p:cNvPr id="19" name="Freeform: Shape 11">
            <a:extLst>
              <a:ext uri="{FF2B5EF4-FFF2-40B4-BE49-F238E27FC236}">
                <a16:creationId xmlns="" xmlns:a16="http://schemas.microsoft.com/office/drawing/2014/main" id="{3D827FFB-223C-16EA-548D-33C330E3180A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 flipH="1">
            <a:off x="530529" y="0"/>
            <a:ext cx="1155142" cy="591009"/>
          </a:xfrm>
          <a:custGeom>
            <a:avLst/>
            <a:gdLst>
              <a:gd name="connsiteX0" fmla="*/ 1355 w 1155142"/>
              <a:gd name="connsiteY0" fmla="*/ 0 h 591009"/>
              <a:gd name="connsiteX1" fmla="*/ 1153787 w 1155142"/>
              <a:gd name="connsiteY1" fmla="*/ 0 h 591009"/>
              <a:gd name="connsiteX2" fmla="*/ 1155142 w 1155142"/>
              <a:gd name="connsiteY2" fmla="*/ 13438 h 591009"/>
              <a:gd name="connsiteX3" fmla="*/ 577571 w 1155142"/>
              <a:gd name="connsiteY3" fmla="*/ 591009 h 591009"/>
              <a:gd name="connsiteX4" fmla="*/ 0 w 1155142"/>
              <a:gd name="connsiteY4" fmla="*/ 13438 h 5910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55142" h="591009">
                <a:moveTo>
                  <a:pt x="1355" y="0"/>
                </a:moveTo>
                <a:lnTo>
                  <a:pt x="1153787" y="0"/>
                </a:lnTo>
                <a:lnTo>
                  <a:pt x="1155142" y="13438"/>
                </a:lnTo>
                <a:cubicBezTo>
                  <a:pt x="1155142" y="332422"/>
                  <a:pt x="896555" y="591009"/>
                  <a:pt x="577571" y="591009"/>
                </a:cubicBezTo>
                <a:cubicBezTo>
                  <a:pt x="258587" y="591009"/>
                  <a:pt x="0" y="332422"/>
                  <a:pt x="0" y="13438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4" name="Freeform: Shape 13">
            <a:extLst>
              <a:ext uri="{FF2B5EF4-FFF2-40B4-BE49-F238E27FC236}">
                <a16:creationId xmlns="" xmlns:a16="http://schemas.microsoft.com/office/drawing/2014/main" id="{3474D03D-32BC-2429-1250-7D997C7C92CC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 flipH="1">
            <a:off x="3961511" y="-1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6" name="Freeform: Shape 15">
            <a:extLst>
              <a:ext uri="{FF2B5EF4-FFF2-40B4-BE49-F238E27FC236}">
                <a16:creationId xmlns="" xmlns:a16="http://schemas.microsoft.com/office/drawing/2014/main" id="{E4D82453-3E06-D0F3-E5C3-20AB148C7509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 flipH="1">
            <a:off x="0" y="2936831"/>
            <a:ext cx="159741" cy="552996"/>
          </a:xfrm>
          <a:custGeom>
            <a:avLst/>
            <a:gdLst>
              <a:gd name="connsiteX0" fmla="*/ 159741 w 159741"/>
              <a:gd name="connsiteY0" fmla="*/ 0 h 552996"/>
              <a:gd name="connsiteX1" fmla="*/ 159741 w 159741"/>
              <a:gd name="connsiteY1" fmla="*/ 552996 h 552996"/>
              <a:gd name="connsiteX2" fmla="*/ 141849 w 159741"/>
              <a:gd name="connsiteY2" fmla="*/ 543285 h 552996"/>
              <a:gd name="connsiteX3" fmla="*/ 0 w 159741"/>
              <a:gd name="connsiteY3" fmla="*/ 276498 h 552996"/>
              <a:gd name="connsiteX4" fmla="*/ 141849 w 159741"/>
              <a:gd name="connsiteY4" fmla="*/ 9711 h 5529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9741" h="552996">
                <a:moveTo>
                  <a:pt x="159741" y="0"/>
                </a:moveTo>
                <a:lnTo>
                  <a:pt x="159741" y="552996"/>
                </a:lnTo>
                <a:lnTo>
                  <a:pt x="141849" y="543285"/>
                </a:lnTo>
                <a:cubicBezTo>
                  <a:pt x="56268" y="485467"/>
                  <a:pt x="0" y="387554"/>
                  <a:pt x="0" y="276498"/>
                </a:cubicBezTo>
                <a:cubicBezTo>
                  <a:pt x="0" y="165443"/>
                  <a:pt x="56268" y="67529"/>
                  <a:pt x="141849" y="9711"/>
                </a:cubicBezTo>
                <a:close/>
              </a:path>
            </a:pathLst>
          </a:custGeom>
          <a:solidFill>
            <a:schemeClr val="accent4"/>
          </a:solidFill>
          <a:ln w="1270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C144E8A9-76B8-0C5A-19F5-D2C0BD85D1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0" y="835257"/>
            <a:ext cx="5257799" cy="5464444"/>
          </a:xfrm>
        </p:spPr>
        <p:txBody>
          <a:bodyPr anchor="t">
            <a:normAutofit/>
          </a:bodyPr>
          <a:lstStyle/>
          <a:p>
            <a:pPr marL="0" indent="0">
              <a:buNone/>
            </a:pPr>
            <a:endParaRPr lang="ru-RU" dirty="0">
              <a:latin typeface="Times New Roman"/>
              <a:cs typeface="Times New Roman"/>
            </a:endParaRPr>
          </a:p>
          <a:p>
            <a:pPr marL="514350" indent="-514350">
              <a:buNone/>
            </a:pPr>
            <a:endParaRPr lang="ru-RU" dirty="0">
              <a:latin typeface="Times New Roman"/>
              <a:cs typeface="Times New Roman"/>
            </a:endParaRPr>
          </a:p>
          <a:p>
            <a:pPr marL="514350" indent="-514350">
              <a:buNone/>
            </a:pPr>
            <a:endParaRPr lang="ru-RU" dirty="0" smtClean="0">
              <a:latin typeface="Times New Roman"/>
              <a:cs typeface="Times New Roman"/>
            </a:endParaRPr>
          </a:p>
          <a:p>
            <a:pPr marL="514350" indent="-514350" algn="ctr">
              <a:buNone/>
            </a:pPr>
            <a:r>
              <a:rPr lang="ru-RU" dirty="0" smtClean="0">
                <a:latin typeface="Times New Roman"/>
                <a:cs typeface="Times New Roman"/>
              </a:rPr>
              <a:t>ХИМС, подведение итогов мастер-класса</a:t>
            </a:r>
          </a:p>
          <a:p>
            <a:pPr marL="0" indent="0">
              <a:buNone/>
            </a:pPr>
            <a:endParaRPr lang="ru-RU" dirty="0">
              <a:latin typeface="Times New Roman"/>
              <a:cs typeface="Times New Roman"/>
            </a:endParaRPr>
          </a:p>
          <a:p>
            <a:pPr marL="514350" indent="-514350">
              <a:buAutoNum type="arabicPeriod"/>
            </a:pPr>
            <a:endParaRPr lang="ru-RU" dirty="0"/>
          </a:p>
          <a:p>
            <a:pPr marL="514350" indent="-514350">
              <a:buAutoNum type="arabicPeriod"/>
            </a:pPr>
            <a:endParaRPr lang="ru-RU" dirty="0"/>
          </a:p>
          <a:p>
            <a:pPr marL="514350" indent="-514350">
              <a:buAutoNum type="arabicPeriod"/>
            </a:pPr>
            <a:endParaRPr lang="ru-RU" dirty="0"/>
          </a:p>
          <a:p>
            <a:pPr marL="514350" indent="-514350">
              <a:buAutoNum type="arabicPeriod"/>
            </a:pPr>
            <a:endParaRPr lang="ru-RU" dirty="0"/>
          </a:p>
          <a:p>
            <a:pPr marL="514350" indent="-514350">
              <a:buAutoNum type="arabicPeriod"/>
            </a:pPr>
            <a:endParaRPr lang="ru-RU" dirty="0"/>
          </a:p>
        </p:txBody>
      </p:sp>
      <p:sp>
        <p:nvSpPr>
          <p:cNvPr id="18" name="Freeform: Shape 17">
            <a:extLst>
              <a:ext uri="{FF2B5EF4-FFF2-40B4-BE49-F238E27FC236}">
                <a16:creationId xmlns="" xmlns:a16="http://schemas.microsoft.com/office/drawing/2014/main" id="{FDA02C36-BAB3-4D05-9BC8-74254819B404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 flipH="1">
            <a:off x="0" y="5835649"/>
            <a:ext cx="1548180" cy="1022351"/>
          </a:xfrm>
          <a:custGeom>
            <a:avLst/>
            <a:gdLst>
              <a:gd name="connsiteX0" fmla="*/ 61913 w 1548180"/>
              <a:gd name="connsiteY0" fmla="*/ 0 h 1022351"/>
              <a:gd name="connsiteX1" fmla="*/ 1548180 w 1548180"/>
              <a:gd name="connsiteY1" fmla="*/ 0 h 1022351"/>
              <a:gd name="connsiteX2" fmla="*/ 1548180 w 1548180"/>
              <a:gd name="connsiteY2" fmla="*/ 123825 h 1022351"/>
              <a:gd name="connsiteX3" fmla="*/ 123825 w 1548180"/>
              <a:gd name="connsiteY3" fmla="*/ 123825 h 1022351"/>
              <a:gd name="connsiteX4" fmla="*/ 123825 w 1548180"/>
              <a:gd name="connsiteY4" fmla="*/ 1022351 h 1022351"/>
              <a:gd name="connsiteX5" fmla="*/ 0 w 1548180"/>
              <a:gd name="connsiteY5" fmla="*/ 1022351 h 1022351"/>
              <a:gd name="connsiteX6" fmla="*/ 0 w 1548180"/>
              <a:gd name="connsiteY6" fmla="*/ 61913 h 1022351"/>
              <a:gd name="connsiteX7" fmla="*/ 61913 w 1548180"/>
              <a:gd name="connsiteY7" fmla="*/ 0 h 10223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548180" h="1022351">
                <a:moveTo>
                  <a:pt x="61913" y="0"/>
                </a:moveTo>
                <a:lnTo>
                  <a:pt x="1548180" y="0"/>
                </a:lnTo>
                <a:lnTo>
                  <a:pt x="1548180" y="123825"/>
                </a:lnTo>
                <a:lnTo>
                  <a:pt x="123825" y="123825"/>
                </a:lnTo>
                <a:lnTo>
                  <a:pt x="123825" y="1022351"/>
                </a:lnTo>
                <a:lnTo>
                  <a:pt x="0" y="1022351"/>
                </a:lnTo>
                <a:lnTo>
                  <a:pt x="0" y="61913"/>
                </a:lnTo>
                <a:cubicBezTo>
                  <a:pt x="0" y="27719"/>
                  <a:pt x="27719" y="0"/>
                  <a:pt x="61913" y="0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0" name="Freeform: Shape 19">
            <a:extLst>
              <a:ext uri="{FF2B5EF4-FFF2-40B4-BE49-F238E27FC236}">
                <a16:creationId xmlns="" xmlns:a16="http://schemas.microsoft.com/office/drawing/2014/main" id="{5E9B7CA1-6AA1-CDC8-E65D-6E9AEFB2318E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 flipH="1">
            <a:off x="3405056" y="5717905"/>
            <a:ext cx="1771609" cy="1140095"/>
          </a:xfrm>
          <a:custGeom>
            <a:avLst/>
            <a:gdLst>
              <a:gd name="connsiteX0" fmla="*/ 1561721 w 1771609"/>
              <a:gd name="connsiteY0" fmla="*/ 763041 h 1140095"/>
              <a:gd name="connsiteX1" fmla="*/ 1623024 w 1771609"/>
              <a:gd name="connsiteY1" fmla="*/ 792810 h 1140095"/>
              <a:gd name="connsiteX2" fmla="*/ 1711735 w 1771609"/>
              <a:gd name="connsiteY2" fmla="*/ 970132 h 1140095"/>
              <a:gd name="connsiteX3" fmla="*/ 1771609 w 1771609"/>
              <a:gd name="connsiteY3" fmla="*/ 1140095 h 1140095"/>
              <a:gd name="connsiteX4" fmla="*/ 1637225 w 1771609"/>
              <a:gd name="connsiteY4" fmla="*/ 1140095 h 1140095"/>
              <a:gd name="connsiteX5" fmla="*/ 1594820 w 1771609"/>
              <a:gd name="connsiteY5" fmla="*/ 1019711 h 1140095"/>
              <a:gd name="connsiteX6" fmla="*/ 1513200 w 1771609"/>
              <a:gd name="connsiteY6" fmla="*/ 856627 h 1140095"/>
              <a:gd name="connsiteX7" fmla="*/ 1538499 w 1771609"/>
              <a:gd name="connsiteY7" fmla="*/ 770415 h 1140095"/>
              <a:gd name="connsiteX8" fmla="*/ 1561721 w 1771609"/>
              <a:gd name="connsiteY8" fmla="*/ 763041 h 1140095"/>
              <a:gd name="connsiteX9" fmla="*/ 933455 w 1771609"/>
              <a:gd name="connsiteY9" fmla="*/ 161309 h 1140095"/>
              <a:gd name="connsiteX10" fmla="*/ 957797 w 1771609"/>
              <a:gd name="connsiteY10" fmla="*/ 167970 h 1140095"/>
              <a:gd name="connsiteX11" fmla="*/ 1286982 w 1771609"/>
              <a:gd name="connsiteY11" fmla="*/ 387616 h 1140095"/>
              <a:gd name="connsiteX12" fmla="*/ 1293725 w 1771609"/>
              <a:gd name="connsiteY12" fmla="*/ 477075 h 1140095"/>
              <a:gd name="connsiteX13" fmla="*/ 1245453 w 1771609"/>
              <a:gd name="connsiteY13" fmla="*/ 499154 h 1140095"/>
              <a:gd name="connsiteX14" fmla="*/ 1245167 w 1771609"/>
              <a:gd name="connsiteY14" fmla="*/ 499154 h 1140095"/>
              <a:gd name="connsiteX15" fmla="*/ 1203638 w 1771609"/>
              <a:gd name="connsiteY15" fmla="*/ 484104 h 1140095"/>
              <a:gd name="connsiteX16" fmla="*/ 900647 w 1771609"/>
              <a:gd name="connsiteY16" fmla="*/ 281508 h 1140095"/>
              <a:gd name="connsiteX17" fmla="*/ 872454 w 1771609"/>
              <a:gd name="connsiteY17" fmla="*/ 196164 h 1140095"/>
              <a:gd name="connsiteX18" fmla="*/ 933455 w 1771609"/>
              <a:gd name="connsiteY18" fmla="*/ 161309 h 1140095"/>
              <a:gd name="connsiteX19" fmla="*/ 256260 w 1771609"/>
              <a:gd name="connsiteY19" fmla="*/ 29 h 1140095"/>
              <a:gd name="connsiteX20" fmla="*/ 454020 w 1771609"/>
              <a:gd name="connsiteY20" fmla="*/ 13474 h 1140095"/>
              <a:gd name="connsiteX21" fmla="*/ 509236 w 1771609"/>
              <a:gd name="connsiteY21" fmla="*/ 84182 h 1140095"/>
              <a:gd name="connsiteX22" fmla="*/ 445829 w 1771609"/>
              <a:gd name="connsiteY22" fmla="*/ 139871 h 1140095"/>
              <a:gd name="connsiteX23" fmla="*/ 437447 w 1771609"/>
              <a:gd name="connsiteY23" fmla="*/ 139395 h 1140095"/>
              <a:gd name="connsiteX24" fmla="*/ 73211 w 1771609"/>
              <a:gd name="connsiteY24" fmla="*/ 137204 h 1140095"/>
              <a:gd name="connsiteX25" fmla="*/ 749 w 1771609"/>
              <a:gd name="connsiteY25" fmla="*/ 84082 h 1140095"/>
              <a:gd name="connsiteX26" fmla="*/ 53871 w 1771609"/>
              <a:gd name="connsiteY26" fmla="*/ 11621 h 1140095"/>
              <a:gd name="connsiteX27" fmla="*/ 58352 w 1771609"/>
              <a:gd name="connsiteY27" fmla="*/ 11093 h 1140095"/>
              <a:gd name="connsiteX28" fmla="*/ 256260 w 1771609"/>
              <a:gd name="connsiteY28" fmla="*/ 29 h 11400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</a:cxnLst>
            <a:rect l="l" t="t" r="r" b="b"/>
            <a:pathLst>
              <a:path w="1771609" h="1140095">
                <a:moveTo>
                  <a:pt x="1561721" y="763041"/>
                </a:moveTo>
                <a:cubicBezTo>
                  <a:pt x="1585506" y="760324"/>
                  <a:pt x="1609722" y="771249"/>
                  <a:pt x="1623024" y="792810"/>
                </a:cubicBezTo>
                <a:cubicBezTo>
                  <a:pt x="1656300" y="850065"/>
                  <a:pt x="1685920" y="909291"/>
                  <a:pt x="1711735" y="970132"/>
                </a:cubicBezTo>
                <a:lnTo>
                  <a:pt x="1771609" y="1140095"/>
                </a:lnTo>
                <a:lnTo>
                  <a:pt x="1637225" y="1140095"/>
                </a:lnTo>
                <a:lnTo>
                  <a:pt x="1594820" y="1019711"/>
                </a:lnTo>
                <a:cubicBezTo>
                  <a:pt x="1571072" y="963753"/>
                  <a:pt x="1543818" y="909282"/>
                  <a:pt x="1513200" y="856627"/>
                </a:cubicBezTo>
                <a:cubicBezTo>
                  <a:pt x="1496379" y="825834"/>
                  <a:pt x="1507704" y="787236"/>
                  <a:pt x="1538499" y="770415"/>
                </a:cubicBezTo>
                <a:cubicBezTo>
                  <a:pt x="1545912" y="766367"/>
                  <a:pt x="1553792" y="763946"/>
                  <a:pt x="1561721" y="763041"/>
                </a:cubicBezTo>
                <a:close/>
                <a:moveTo>
                  <a:pt x="933455" y="161309"/>
                </a:moveTo>
                <a:cubicBezTo>
                  <a:pt x="941693" y="161855"/>
                  <a:pt x="949959" y="164025"/>
                  <a:pt x="957797" y="167970"/>
                </a:cubicBezTo>
                <a:cubicBezTo>
                  <a:pt x="1076184" y="227289"/>
                  <a:pt x="1186759" y="301068"/>
                  <a:pt x="1286982" y="387616"/>
                </a:cubicBezTo>
                <a:cubicBezTo>
                  <a:pt x="1313547" y="410457"/>
                  <a:pt x="1316566" y="450510"/>
                  <a:pt x="1293725" y="477075"/>
                </a:cubicBezTo>
                <a:cubicBezTo>
                  <a:pt x="1281638" y="491137"/>
                  <a:pt x="1263998" y="499204"/>
                  <a:pt x="1245453" y="499154"/>
                </a:cubicBezTo>
                <a:lnTo>
                  <a:pt x="1245167" y="499154"/>
                </a:lnTo>
                <a:cubicBezTo>
                  <a:pt x="1229965" y="499301"/>
                  <a:pt x="1215220" y="493956"/>
                  <a:pt x="1203638" y="484104"/>
                </a:cubicBezTo>
                <a:cubicBezTo>
                  <a:pt x="1111407" y="404300"/>
                  <a:pt x="1009633" y="336248"/>
                  <a:pt x="900647" y="281508"/>
                </a:cubicBezTo>
                <a:cubicBezTo>
                  <a:pt x="869295" y="265726"/>
                  <a:pt x="856672" y="227516"/>
                  <a:pt x="872454" y="196164"/>
                </a:cubicBezTo>
                <a:cubicBezTo>
                  <a:pt x="884290" y="172650"/>
                  <a:pt x="908742" y="159670"/>
                  <a:pt x="933455" y="161309"/>
                </a:cubicBezTo>
                <a:close/>
                <a:moveTo>
                  <a:pt x="256260" y="29"/>
                </a:moveTo>
                <a:cubicBezTo>
                  <a:pt x="322331" y="427"/>
                  <a:pt x="388378" y="4909"/>
                  <a:pt x="454020" y="13474"/>
                </a:cubicBezTo>
                <a:cubicBezTo>
                  <a:pt x="488793" y="17752"/>
                  <a:pt x="513514" y="49409"/>
                  <a:pt x="509236" y="84182"/>
                </a:cubicBezTo>
                <a:cubicBezTo>
                  <a:pt x="505303" y="116151"/>
                  <a:pt x="478038" y="140098"/>
                  <a:pt x="445829" y="139871"/>
                </a:cubicBezTo>
                <a:cubicBezTo>
                  <a:pt x="443027" y="139899"/>
                  <a:pt x="440227" y="139740"/>
                  <a:pt x="437447" y="139395"/>
                </a:cubicBezTo>
                <a:cubicBezTo>
                  <a:pt x="316592" y="123615"/>
                  <a:pt x="194247" y="122878"/>
                  <a:pt x="73211" y="137204"/>
                </a:cubicBezTo>
                <a:cubicBezTo>
                  <a:pt x="38532" y="142545"/>
                  <a:pt x="6090" y="118762"/>
                  <a:pt x="749" y="84082"/>
                </a:cubicBezTo>
                <a:cubicBezTo>
                  <a:pt x="-4591" y="49403"/>
                  <a:pt x="19192" y="16961"/>
                  <a:pt x="53871" y="11621"/>
                </a:cubicBezTo>
                <a:cubicBezTo>
                  <a:pt x="55358" y="11392"/>
                  <a:pt x="56852" y="11216"/>
                  <a:pt x="58352" y="11093"/>
                </a:cubicBezTo>
                <a:cubicBezTo>
                  <a:pt x="124093" y="3319"/>
                  <a:pt x="190189" y="-369"/>
                  <a:pt x="256260" y="29"/>
                </a:cubicBezTo>
                <a:close/>
              </a:path>
            </a:pathLst>
          </a:custGeom>
          <a:solidFill>
            <a:schemeClr val="accent4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2" name="Freeform: Shape 21">
            <a:extLst>
              <a:ext uri="{FF2B5EF4-FFF2-40B4-BE49-F238E27FC236}">
                <a16:creationId xmlns="" xmlns:a16="http://schemas.microsoft.com/office/drawing/2014/main" id="{3A58355A-AC3E-EDCA-1299-F97787BE1386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 flipH="1">
            <a:off x="4132972" y="6258755"/>
            <a:ext cx="1565940" cy="599245"/>
          </a:xfrm>
          <a:custGeom>
            <a:avLst/>
            <a:gdLst>
              <a:gd name="connsiteX0" fmla="*/ 782970 w 1565940"/>
              <a:gd name="connsiteY0" fmla="*/ 0 h 599245"/>
              <a:gd name="connsiteX1" fmla="*/ 1528042 w 1565940"/>
              <a:gd name="connsiteY1" fmla="*/ 480469 h 599245"/>
              <a:gd name="connsiteX2" fmla="*/ 1565940 w 1565940"/>
              <a:gd name="connsiteY2" fmla="*/ 599245 h 599245"/>
              <a:gd name="connsiteX3" fmla="*/ 0 w 1565940"/>
              <a:gd name="connsiteY3" fmla="*/ 599245 h 599245"/>
              <a:gd name="connsiteX4" fmla="*/ 37898 w 1565940"/>
              <a:gd name="connsiteY4" fmla="*/ 480469 h 599245"/>
              <a:gd name="connsiteX5" fmla="*/ 782970 w 1565940"/>
              <a:gd name="connsiteY5" fmla="*/ 0 h 5992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565940" h="599245">
                <a:moveTo>
                  <a:pt x="782970" y="0"/>
                </a:moveTo>
                <a:cubicBezTo>
                  <a:pt x="1117910" y="0"/>
                  <a:pt x="1405287" y="198118"/>
                  <a:pt x="1528042" y="480469"/>
                </a:cubicBezTo>
                <a:lnTo>
                  <a:pt x="1565940" y="599245"/>
                </a:lnTo>
                <a:lnTo>
                  <a:pt x="0" y="599245"/>
                </a:lnTo>
                <a:lnTo>
                  <a:pt x="37898" y="480469"/>
                </a:lnTo>
                <a:cubicBezTo>
                  <a:pt x="160653" y="198118"/>
                  <a:pt x="448030" y="0"/>
                  <a:pt x="782970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6026941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="" xmlns:a16="http://schemas.microsoft.com/office/drawing/2014/main" id="{F12E7CC5-C78B-4EBD-9565-3FA00FAA6CF2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: Shape 10">
            <a:extLst>
              <a:ext uri="{FF2B5EF4-FFF2-40B4-BE49-F238E27FC236}">
                <a16:creationId xmlns="" xmlns:a16="http://schemas.microsoft.com/office/drawing/2014/main" id="{3A4529A5-F675-429F-8044-01372BB13422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 flipH="1">
            <a:off x="-1" y="0"/>
            <a:ext cx="7562008" cy="6858000"/>
          </a:xfrm>
          <a:custGeom>
            <a:avLst/>
            <a:gdLst>
              <a:gd name="connsiteX0" fmla="*/ 7529613 w 7529613"/>
              <a:gd name="connsiteY0" fmla="*/ 0 h 6858000"/>
              <a:gd name="connsiteX1" fmla="*/ 1222331 w 7529613"/>
              <a:gd name="connsiteY1" fmla="*/ 0 h 6858000"/>
              <a:gd name="connsiteX2" fmla="*/ 1126483 w 7529613"/>
              <a:gd name="connsiteY2" fmla="*/ 148742 h 6858000"/>
              <a:gd name="connsiteX3" fmla="*/ 767554 w 7529613"/>
              <a:gd name="connsiteY3" fmla="*/ 819975 h 6858000"/>
              <a:gd name="connsiteX4" fmla="*/ 742103 w 7529613"/>
              <a:gd name="connsiteY4" fmla="*/ 854514 h 6858000"/>
              <a:gd name="connsiteX5" fmla="*/ 785881 w 7529613"/>
              <a:gd name="connsiteY5" fmla="*/ 750263 h 6858000"/>
              <a:gd name="connsiteX6" fmla="*/ 978978 w 7529613"/>
              <a:gd name="connsiteY6" fmla="*/ 331786 h 6858000"/>
              <a:gd name="connsiteX7" fmla="*/ 1155717 w 7529613"/>
              <a:gd name="connsiteY7" fmla="*/ 0 h 6858000"/>
              <a:gd name="connsiteX8" fmla="*/ 1098249 w 7529613"/>
              <a:gd name="connsiteY8" fmla="*/ 0 h 6858000"/>
              <a:gd name="connsiteX9" fmla="*/ 991458 w 7529613"/>
              <a:gd name="connsiteY9" fmla="*/ 196614 h 6858000"/>
              <a:gd name="connsiteX10" fmla="*/ 493941 w 7529613"/>
              <a:gd name="connsiteY10" fmla="*/ 1371196 h 6858000"/>
              <a:gd name="connsiteX11" fmla="*/ 46485 w 7529613"/>
              <a:gd name="connsiteY11" fmla="*/ 3331516 h 6858000"/>
              <a:gd name="connsiteX12" fmla="*/ 12252 w 7529613"/>
              <a:gd name="connsiteY12" fmla="*/ 4357388 h 6858000"/>
              <a:gd name="connsiteX13" fmla="*/ 170821 w 7529613"/>
              <a:gd name="connsiteY13" fmla="*/ 5552906 h 6858000"/>
              <a:gd name="connsiteX14" fmla="*/ 537265 w 7529613"/>
              <a:gd name="connsiteY14" fmla="*/ 6828295 h 6858000"/>
              <a:gd name="connsiteX15" fmla="*/ 549692 w 7529613"/>
              <a:gd name="connsiteY15" fmla="*/ 6858000 h 6858000"/>
              <a:gd name="connsiteX16" fmla="*/ 602234 w 7529613"/>
              <a:gd name="connsiteY16" fmla="*/ 6858000 h 6858000"/>
              <a:gd name="connsiteX17" fmla="*/ 595414 w 7529613"/>
              <a:gd name="connsiteY17" fmla="*/ 6841549 h 6858000"/>
              <a:gd name="connsiteX18" fmla="*/ 364260 w 7529613"/>
              <a:gd name="connsiteY18" fmla="*/ 6142729 h 6858000"/>
              <a:gd name="connsiteX19" fmla="*/ 213071 w 7529613"/>
              <a:gd name="connsiteY19" fmla="*/ 5513923 h 6858000"/>
              <a:gd name="connsiteX20" fmla="*/ 211290 w 7529613"/>
              <a:gd name="connsiteY20" fmla="*/ 5480401 h 6858000"/>
              <a:gd name="connsiteX21" fmla="*/ 311446 w 7529613"/>
              <a:gd name="connsiteY21" fmla="*/ 5830359 h 6858000"/>
              <a:gd name="connsiteX22" fmla="*/ 622963 w 7529613"/>
              <a:gd name="connsiteY22" fmla="*/ 6670527 h 6858000"/>
              <a:gd name="connsiteX23" fmla="*/ 710464 w 7529613"/>
              <a:gd name="connsiteY23" fmla="*/ 6858000 h 6858000"/>
              <a:gd name="connsiteX24" fmla="*/ 7529613 w 7529613"/>
              <a:gd name="connsiteY24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</a:cxnLst>
            <a:rect l="l" t="t" r="r" b="b"/>
            <a:pathLst>
              <a:path w="7529613" h="6858000">
                <a:moveTo>
                  <a:pt x="7529613" y="0"/>
                </a:moveTo>
                <a:lnTo>
                  <a:pt x="1222331" y="0"/>
                </a:lnTo>
                <a:lnTo>
                  <a:pt x="1126483" y="148742"/>
                </a:lnTo>
                <a:cubicBezTo>
                  <a:pt x="995323" y="365513"/>
                  <a:pt x="876174" y="589569"/>
                  <a:pt x="767554" y="819975"/>
                </a:cubicBezTo>
                <a:cubicBezTo>
                  <a:pt x="762210" y="833492"/>
                  <a:pt x="753441" y="845393"/>
                  <a:pt x="742103" y="854514"/>
                </a:cubicBezTo>
                <a:cubicBezTo>
                  <a:pt x="756737" y="819849"/>
                  <a:pt x="770991" y="784928"/>
                  <a:pt x="785881" y="750263"/>
                </a:cubicBezTo>
                <a:cubicBezTo>
                  <a:pt x="846713" y="608712"/>
                  <a:pt x="910948" y="469145"/>
                  <a:pt x="978978" y="331786"/>
                </a:cubicBezTo>
                <a:lnTo>
                  <a:pt x="1155717" y="0"/>
                </a:lnTo>
                <a:lnTo>
                  <a:pt x="1098249" y="0"/>
                </a:lnTo>
                <a:lnTo>
                  <a:pt x="991458" y="196614"/>
                </a:lnTo>
                <a:cubicBezTo>
                  <a:pt x="797017" y="573253"/>
                  <a:pt x="633548" y="966066"/>
                  <a:pt x="493941" y="1371196"/>
                </a:cubicBezTo>
                <a:cubicBezTo>
                  <a:pt x="276630" y="2007265"/>
                  <a:pt x="126659" y="2664286"/>
                  <a:pt x="46485" y="3331516"/>
                </a:cubicBezTo>
                <a:cubicBezTo>
                  <a:pt x="4488" y="3672965"/>
                  <a:pt x="-14219" y="4013908"/>
                  <a:pt x="12252" y="4357388"/>
                </a:cubicBezTo>
                <a:cubicBezTo>
                  <a:pt x="43558" y="4758899"/>
                  <a:pt x="90773" y="5157998"/>
                  <a:pt x="170821" y="5552906"/>
                </a:cubicBezTo>
                <a:cubicBezTo>
                  <a:pt x="259109" y="5988893"/>
                  <a:pt x="378967" y="6414594"/>
                  <a:pt x="537265" y="6828295"/>
                </a:cubicBezTo>
                <a:lnTo>
                  <a:pt x="549692" y="6858000"/>
                </a:lnTo>
                <a:lnTo>
                  <a:pt x="602234" y="6858000"/>
                </a:lnTo>
                <a:lnTo>
                  <a:pt x="595414" y="6841549"/>
                </a:lnTo>
                <a:cubicBezTo>
                  <a:pt x="507884" y="6614016"/>
                  <a:pt x="431296" y="6380817"/>
                  <a:pt x="364260" y="6142729"/>
                </a:cubicBezTo>
                <a:cubicBezTo>
                  <a:pt x="305974" y="5935370"/>
                  <a:pt x="262958" y="5723695"/>
                  <a:pt x="213071" y="5513923"/>
                </a:cubicBezTo>
                <a:cubicBezTo>
                  <a:pt x="211892" y="5502788"/>
                  <a:pt x="211299" y="5491601"/>
                  <a:pt x="211290" y="5480401"/>
                </a:cubicBezTo>
                <a:cubicBezTo>
                  <a:pt x="247814" y="5607635"/>
                  <a:pt x="276958" y="5719759"/>
                  <a:pt x="311446" y="5830359"/>
                </a:cubicBezTo>
                <a:cubicBezTo>
                  <a:pt x="401357" y="6118381"/>
                  <a:pt x="505060" y="6398531"/>
                  <a:pt x="622963" y="6670527"/>
                </a:cubicBezTo>
                <a:lnTo>
                  <a:pt x="710464" y="6858000"/>
                </a:lnTo>
                <a:lnTo>
                  <a:pt x="7529613" y="6858000"/>
                </a:lnTo>
                <a:close/>
              </a:path>
            </a:pathLst>
          </a:custGeom>
          <a:solidFill>
            <a:schemeClr val="accent2"/>
          </a:solidFill>
          <a:ln w="685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D6EA9F4D-2525-BF24-EA52-D16AC6D35A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4643" y="1113182"/>
            <a:ext cx="6160259" cy="2778885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ru-RU" sz="7200" kern="1200" dirty="0" smtClean="0">
                <a:latin typeface="Times New Roman" pitchFamily="18" charset="0"/>
                <a:cs typeface="Times New Roman" pitchFamily="18" charset="0"/>
              </a:rPr>
              <a:t>Вопрос –ответ </a:t>
            </a:r>
            <a:endParaRPr lang="en-US" sz="7200" kern="1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sketch line 1">
            <a:extLst>
              <a:ext uri="{FF2B5EF4-FFF2-40B4-BE49-F238E27FC236}">
                <a16:creationId xmlns="" xmlns:a16="http://schemas.microsoft.com/office/drawing/2014/main" id="{32C5B66D-E390-4A14-AB60-69626CBF294E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838199" y="5626353"/>
            <a:ext cx="4243589" cy="18288"/>
          </a:xfrm>
          <a:custGeom>
            <a:avLst/>
            <a:gdLst>
              <a:gd name="connsiteX0" fmla="*/ 0 w 4243589"/>
              <a:gd name="connsiteY0" fmla="*/ 0 h 18288"/>
              <a:gd name="connsiteX1" fmla="*/ 563791 w 4243589"/>
              <a:gd name="connsiteY1" fmla="*/ 0 h 18288"/>
              <a:gd name="connsiteX2" fmla="*/ 1042710 w 4243589"/>
              <a:gd name="connsiteY2" fmla="*/ 0 h 18288"/>
              <a:gd name="connsiteX3" fmla="*/ 1564066 w 4243589"/>
              <a:gd name="connsiteY3" fmla="*/ 0 h 18288"/>
              <a:gd name="connsiteX4" fmla="*/ 2212729 w 4243589"/>
              <a:gd name="connsiteY4" fmla="*/ 0 h 18288"/>
              <a:gd name="connsiteX5" fmla="*/ 2776520 w 4243589"/>
              <a:gd name="connsiteY5" fmla="*/ 0 h 18288"/>
              <a:gd name="connsiteX6" fmla="*/ 3297875 w 4243589"/>
              <a:gd name="connsiteY6" fmla="*/ 0 h 18288"/>
              <a:gd name="connsiteX7" fmla="*/ 4243589 w 4243589"/>
              <a:gd name="connsiteY7" fmla="*/ 0 h 18288"/>
              <a:gd name="connsiteX8" fmla="*/ 4243589 w 4243589"/>
              <a:gd name="connsiteY8" fmla="*/ 18288 h 18288"/>
              <a:gd name="connsiteX9" fmla="*/ 3637362 w 4243589"/>
              <a:gd name="connsiteY9" fmla="*/ 18288 h 18288"/>
              <a:gd name="connsiteX10" fmla="*/ 3116007 w 4243589"/>
              <a:gd name="connsiteY10" fmla="*/ 18288 h 18288"/>
              <a:gd name="connsiteX11" fmla="*/ 2424908 w 4243589"/>
              <a:gd name="connsiteY11" fmla="*/ 18288 h 18288"/>
              <a:gd name="connsiteX12" fmla="*/ 1861117 w 4243589"/>
              <a:gd name="connsiteY12" fmla="*/ 18288 h 18288"/>
              <a:gd name="connsiteX13" fmla="*/ 1382198 w 4243589"/>
              <a:gd name="connsiteY13" fmla="*/ 18288 h 18288"/>
              <a:gd name="connsiteX14" fmla="*/ 733535 w 4243589"/>
              <a:gd name="connsiteY14" fmla="*/ 18288 h 18288"/>
              <a:gd name="connsiteX15" fmla="*/ 0 w 4243589"/>
              <a:gd name="connsiteY15" fmla="*/ 18288 h 18288"/>
              <a:gd name="connsiteX16" fmla="*/ 0 w 4243589"/>
              <a:gd name="connsiteY16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18288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3987" y="7429"/>
                  <a:pt x="4243569" y="10822"/>
                  <a:pt x="4243589" y="18288"/>
                </a:cubicBezTo>
                <a:cubicBezTo>
                  <a:pt x="4112949" y="-2855"/>
                  <a:pt x="3928037" y="1831"/>
                  <a:pt x="3637362" y="18288"/>
                </a:cubicBezTo>
                <a:cubicBezTo>
                  <a:pt x="3346687" y="34745"/>
                  <a:pt x="3254446" y="26669"/>
                  <a:pt x="3116007" y="18288"/>
                </a:cubicBezTo>
                <a:cubicBezTo>
                  <a:pt x="2977569" y="9907"/>
                  <a:pt x="2620228" y="28873"/>
                  <a:pt x="2424908" y="18288"/>
                </a:cubicBezTo>
                <a:cubicBezTo>
                  <a:pt x="2229588" y="7703"/>
                  <a:pt x="2088287" y="-3854"/>
                  <a:pt x="1861117" y="18288"/>
                </a:cubicBezTo>
                <a:cubicBezTo>
                  <a:pt x="1633947" y="40430"/>
                  <a:pt x="1502447" y="-871"/>
                  <a:pt x="1382198" y="18288"/>
                </a:cubicBezTo>
                <a:cubicBezTo>
                  <a:pt x="1261949" y="37447"/>
                  <a:pt x="1045440" y="28353"/>
                  <a:pt x="733535" y="18288"/>
                </a:cubicBezTo>
                <a:cubicBezTo>
                  <a:pt x="421630" y="8223"/>
                  <a:pt x="341257" y="-18359"/>
                  <a:pt x="0" y="18288"/>
                </a:cubicBezTo>
                <a:cubicBezTo>
                  <a:pt x="-591" y="13205"/>
                  <a:pt x="-663" y="6329"/>
                  <a:pt x="0" y="0"/>
                </a:cubicBezTo>
                <a:close/>
              </a:path>
              <a:path w="4243589" h="18288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2703" y="5429"/>
                  <a:pt x="4244410" y="14046"/>
                  <a:pt x="4243589" y="18288"/>
                </a:cubicBezTo>
                <a:cubicBezTo>
                  <a:pt x="4130424" y="-1240"/>
                  <a:pt x="3932803" y="42249"/>
                  <a:pt x="3722234" y="18288"/>
                </a:cubicBezTo>
                <a:cubicBezTo>
                  <a:pt x="3511665" y="-5673"/>
                  <a:pt x="3269903" y="45994"/>
                  <a:pt x="3116007" y="18288"/>
                </a:cubicBezTo>
                <a:cubicBezTo>
                  <a:pt x="2962111" y="-9418"/>
                  <a:pt x="2744280" y="23224"/>
                  <a:pt x="2509780" y="18288"/>
                </a:cubicBezTo>
                <a:cubicBezTo>
                  <a:pt x="2275280" y="13352"/>
                  <a:pt x="2066059" y="43664"/>
                  <a:pt x="1945989" y="18288"/>
                </a:cubicBezTo>
                <a:cubicBezTo>
                  <a:pt x="1825919" y="-7088"/>
                  <a:pt x="1407329" y="12616"/>
                  <a:pt x="1254890" y="18288"/>
                </a:cubicBezTo>
                <a:cubicBezTo>
                  <a:pt x="1102451" y="23960"/>
                  <a:pt x="837950" y="31673"/>
                  <a:pt x="563791" y="18288"/>
                </a:cubicBezTo>
                <a:cubicBezTo>
                  <a:pt x="289632" y="4903"/>
                  <a:pt x="132768" y="7105"/>
                  <a:pt x="0" y="18288"/>
                </a:cubicBezTo>
                <a:cubicBezTo>
                  <a:pt x="668" y="13665"/>
                  <a:pt x="578" y="5675"/>
                  <a:pt x="0" y="0"/>
                </a:cubicBezTo>
                <a:close/>
              </a:path>
            </a:pathLst>
          </a:custGeom>
          <a:solidFill>
            <a:srgbClr val="FFFFFF"/>
          </a:solidFill>
          <a:ln w="41275" cap="rnd">
            <a:solidFill>
              <a:srgbClr val="FFFFFF"/>
            </a:solidFill>
            <a:round/>
            <a:extLst>
              <a:ext uri="{C807C97D-BFC1-408E-A445-0C87EB9F89A2}">
                <ask:lineSketchStyleProps xmlns=""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sketch line">
            <a:extLst>
              <a:ext uri="{FF2B5EF4-FFF2-40B4-BE49-F238E27FC236}">
                <a16:creationId xmlns="" xmlns:a16="http://schemas.microsoft.com/office/drawing/2014/main" id="{646273DA-F933-4D17-A5FE-B1EF87FD7A20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7850653" y="5626353"/>
            <a:ext cx="3479619" cy="18288"/>
          </a:xfrm>
          <a:custGeom>
            <a:avLst/>
            <a:gdLst>
              <a:gd name="connsiteX0" fmla="*/ 0 w 3479619"/>
              <a:gd name="connsiteY0" fmla="*/ 0 h 18288"/>
              <a:gd name="connsiteX1" fmla="*/ 661128 w 3479619"/>
              <a:gd name="connsiteY1" fmla="*/ 0 h 18288"/>
              <a:gd name="connsiteX2" fmla="*/ 1357051 w 3479619"/>
              <a:gd name="connsiteY2" fmla="*/ 0 h 18288"/>
              <a:gd name="connsiteX3" fmla="*/ 2087771 w 3479619"/>
              <a:gd name="connsiteY3" fmla="*/ 0 h 18288"/>
              <a:gd name="connsiteX4" fmla="*/ 2818491 w 3479619"/>
              <a:gd name="connsiteY4" fmla="*/ 0 h 18288"/>
              <a:gd name="connsiteX5" fmla="*/ 3479619 w 3479619"/>
              <a:gd name="connsiteY5" fmla="*/ 0 h 18288"/>
              <a:gd name="connsiteX6" fmla="*/ 3479619 w 3479619"/>
              <a:gd name="connsiteY6" fmla="*/ 18288 h 18288"/>
              <a:gd name="connsiteX7" fmla="*/ 2714103 w 3479619"/>
              <a:gd name="connsiteY7" fmla="*/ 18288 h 18288"/>
              <a:gd name="connsiteX8" fmla="*/ 1948587 w 3479619"/>
              <a:gd name="connsiteY8" fmla="*/ 18288 h 18288"/>
              <a:gd name="connsiteX9" fmla="*/ 1252663 w 3479619"/>
              <a:gd name="connsiteY9" fmla="*/ 18288 h 18288"/>
              <a:gd name="connsiteX10" fmla="*/ 0 w 3479619"/>
              <a:gd name="connsiteY10" fmla="*/ 18288 h 18288"/>
              <a:gd name="connsiteX11" fmla="*/ 0 w 3479619"/>
              <a:gd name="connsiteY11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479619" h="18288" fill="none" extrusionOk="0">
                <a:moveTo>
                  <a:pt x="0" y="0"/>
                </a:moveTo>
                <a:cubicBezTo>
                  <a:pt x="178395" y="-3637"/>
                  <a:pt x="368619" y="-28254"/>
                  <a:pt x="661128" y="0"/>
                </a:cubicBezTo>
                <a:cubicBezTo>
                  <a:pt x="953637" y="28254"/>
                  <a:pt x="1022982" y="-4416"/>
                  <a:pt x="1357051" y="0"/>
                </a:cubicBezTo>
                <a:cubicBezTo>
                  <a:pt x="1691120" y="4416"/>
                  <a:pt x="1729558" y="27777"/>
                  <a:pt x="2087771" y="0"/>
                </a:cubicBezTo>
                <a:cubicBezTo>
                  <a:pt x="2445984" y="-27777"/>
                  <a:pt x="2592094" y="4429"/>
                  <a:pt x="2818491" y="0"/>
                </a:cubicBezTo>
                <a:cubicBezTo>
                  <a:pt x="3044888" y="-4429"/>
                  <a:pt x="3204567" y="26471"/>
                  <a:pt x="3479619" y="0"/>
                </a:cubicBezTo>
                <a:cubicBezTo>
                  <a:pt x="3478910" y="8157"/>
                  <a:pt x="3479206" y="12125"/>
                  <a:pt x="3479619" y="18288"/>
                </a:cubicBezTo>
                <a:cubicBezTo>
                  <a:pt x="3315855" y="-2963"/>
                  <a:pt x="3094885" y="26965"/>
                  <a:pt x="2714103" y="18288"/>
                </a:cubicBezTo>
                <a:cubicBezTo>
                  <a:pt x="2333321" y="9611"/>
                  <a:pt x="2260528" y="-15335"/>
                  <a:pt x="1948587" y="18288"/>
                </a:cubicBezTo>
                <a:cubicBezTo>
                  <a:pt x="1636646" y="51911"/>
                  <a:pt x="1489816" y="46369"/>
                  <a:pt x="1252663" y="18288"/>
                </a:cubicBezTo>
                <a:cubicBezTo>
                  <a:pt x="1015510" y="-9793"/>
                  <a:pt x="519812" y="-12177"/>
                  <a:pt x="0" y="18288"/>
                </a:cubicBezTo>
                <a:cubicBezTo>
                  <a:pt x="-46" y="12483"/>
                  <a:pt x="-203" y="6491"/>
                  <a:pt x="0" y="0"/>
                </a:cubicBezTo>
                <a:close/>
              </a:path>
              <a:path w="3479619" h="18288" stroke="0" extrusionOk="0">
                <a:moveTo>
                  <a:pt x="0" y="0"/>
                </a:moveTo>
                <a:cubicBezTo>
                  <a:pt x="326045" y="25020"/>
                  <a:pt x="425411" y="-17676"/>
                  <a:pt x="661128" y="0"/>
                </a:cubicBezTo>
                <a:cubicBezTo>
                  <a:pt x="896845" y="17676"/>
                  <a:pt x="1124825" y="1478"/>
                  <a:pt x="1252663" y="0"/>
                </a:cubicBezTo>
                <a:cubicBezTo>
                  <a:pt x="1380502" y="-1478"/>
                  <a:pt x="1694914" y="11788"/>
                  <a:pt x="2018179" y="0"/>
                </a:cubicBezTo>
                <a:cubicBezTo>
                  <a:pt x="2341444" y="-11788"/>
                  <a:pt x="2451167" y="12596"/>
                  <a:pt x="2679307" y="0"/>
                </a:cubicBezTo>
                <a:cubicBezTo>
                  <a:pt x="2907447" y="-12596"/>
                  <a:pt x="3094555" y="23821"/>
                  <a:pt x="3479619" y="0"/>
                </a:cubicBezTo>
                <a:cubicBezTo>
                  <a:pt x="3479355" y="4493"/>
                  <a:pt x="3480003" y="9472"/>
                  <a:pt x="3479619" y="18288"/>
                </a:cubicBezTo>
                <a:cubicBezTo>
                  <a:pt x="3311729" y="36782"/>
                  <a:pt x="3015946" y="7938"/>
                  <a:pt x="2783695" y="18288"/>
                </a:cubicBezTo>
                <a:cubicBezTo>
                  <a:pt x="2551444" y="28638"/>
                  <a:pt x="2398767" y="-13940"/>
                  <a:pt x="2018179" y="18288"/>
                </a:cubicBezTo>
                <a:cubicBezTo>
                  <a:pt x="1637591" y="50516"/>
                  <a:pt x="1634873" y="-6356"/>
                  <a:pt x="1426644" y="18288"/>
                </a:cubicBezTo>
                <a:cubicBezTo>
                  <a:pt x="1218415" y="42932"/>
                  <a:pt x="1006973" y="4094"/>
                  <a:pt x="730720" y="18288"/>
                </a:cubicBezTo>
                <a:cubicBezTo>
                  <a:pt x="454467" y="32482"/>
                  <a:pt x="291313" y="3910"/>
                  <a:pt x="0" y="18288"/>
                </a:cubicBezTo>
                <a:cubicBezTo>
                  <a:pt x="843" y="9577"/>
                  <a:pt x="371" y="6900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=""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4943169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="" xmlns:a16="http://schemas.microsoft.com/office/drawing/2014/main" id="{D278ADA9-6383-4BDD-80D2-8899A402687B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="" xmlns:a16="http://schemas.microsoft.com/office/drawing/2014/main" id="{484B7147-B0F6-40ED-B5A2-FF72BC8198B6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="" xmlns:a16="http://schemas.microsoft.com/office/drawing/2014/main" id="{B36D2DE0-0628-4A9A-A59D-7BA8B5EB3022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>
            <a:extLst>
              <a:ext uri="{FF2B5EF4-FFF2-40B4-BE49-F238E27FC236}">
                <a16:creationId xmlns="" xmlns:a16="http://schemas.microsoft.com/office/drawing/2014/main" id="{48E405C9-94BE-41DA-928C-DEC9A8550E9F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2815929" y="148929"/>
            <a:ext cx="6560142" cy="6560142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315031" y="1380754"/>
            <a:ext cx="5561938" cy="2513516"/>
          </a:xfrm>
        </p:spPr>
        <p:txBody>
          <a:bodyPr>
            <a:normAutofit fontScale="90000"/>
          </a:bodyPr>
          <a:lstStyle/>
          <a:p>
            <a:r>
              <a:rPr lang="ru-RU" sz="2800" dirty="0">
                <a:latin typeface="Times New Roman"/>
                <a:cs typeface="Times New Roman"/>
              </a:rPr>
              <a:t/>
            </a:r>
            <a:br>
              <a:rPr lang="ru-RU" sz="2800" dirty="0">
                <a:latin typeface="Times New Roman"/>
                <a:cs typeface="Times New Roman"/>
              </a:rPr>
            </a:br>
            <a:r>
              <a:rPr lang="ru-RU" sz="2800" dirty="0">
                <a:latin typeface="Times New Roman"/>
                <a:cs typeface="Times New Roman"/>
              </a:rPr>
              <a:t/>
            </a:r>
            <a:br>
              <a:rPr lang="ru-RU" sz="2800" dirty="0">
                <a:latin typeface="Times New Roman"/>
                <a:cs typeface="Times New Roman"/>
              </a:rPr>
            </a:br>
            <a:r>
              <a:rPr lang="ru-RU" sz="2800" dirty="0">
                <a:latin typeface="Times New Roman"/>
                <a:cs typeface="Times New Roman"/>
              </a:rPr>
              <a:t/>
            </a:r>
            <a:br>
              <a:rPr lang="ru-RU" sz="2800" dirty="0">
                <a:latin typeface="Times New Roman"/>
                <a:cs typeface="Times New Roman"/>
              </a:rPr>
            </a:br>
            <a:r>
              <a:rPr lang="ru-RU" sz="6700" dirty="0" smtClean="0">
                <a:latin typeface="Times New Roman"/>
                <a:cs typeface="Times New Roman"/>
              </a:rPr>
              <a:t>Благодарю за внимание !</a:t>
            </a:r>
            <a:endParaRPr lang="ru-RU" sz="2800" dirty="0">
              <a:latin typeface="Times New Roman"/>
              <a:cs typeface="Times New Roman"/>
            </a:endParaRPr>
          </a:p>
          <a:p>
            <a:endParaRPr lang="ru-RU" dirty="0"/>
          </a:p>
        </p:txBody>
      </p:sp>
      <p:sp>
        <p:nvSpPr>
          <p:cNvPr id="16" name="Arc 15">
            <a:extLst>
              <a:ext uri="{FF2B5EF4-FFF2-40B4-BE49-F238E27FC236}">
                <a16:creationId xmlns="" xmlns:a16="http://schemas.microsoft.com/office/drawing/2014/main" id="{D2091A72-D5BB-42AC-8FD3-F7747D90861E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 rot="9222429" flipV="1">
            <a:off x="2494119" y="6170"/>
            <a:ext cx="6816262" cy="6816262"/>
          </a:xfrm>
          <a:prstGeom prst="arc">
            <a:avLst>
              <a:gd name="adj1" fmla="val 16200000"/>
              <a:gd name="adj2" fmla="val 20093138"/>
            </a:avLst>
          </a:prstGeom>
          <a:ln w="127000" cap="rnd">
            <a:solidFill>
              <a:schemeClr val="accent4">
                <a:alpha val="9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Oval 17">
            <a:extLst>
              <a:ext uri="{FF2B5EF4-FFF2-40B4-BE49-F238E27FC236}">
                <a16:creationId xmlns="" xmlns:a16="http://schemas.microsoft.com/office/drawing/2014/main" id="{6ED12BFC-A737-46AF-8411-481112D54B0C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8200995" y="5310973"/>
            <a:ext cx="705948" cy="686798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Подзаголовок 10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3516515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5" name="Rectangle 7">
            <a:extLst>
              <a:ext uri="{FF2B5EF4-FFF2-40B4-BE49-F238E27FC236}">
                <a16:creationId xmlns="" xmlns:a16="http://schemas.microsoft.com/office/drawing/2014/main" id="{E92FEB64-6EEA-4759-B4A4-BD2C1E660BA8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Oval 9">
            <a:extLst>
              <a:ext uri="{FF2B5EF4-FFF2-40B4-BE49-F238E27FC236}">
                <a16:creationId xmlns="" xmlns:a16="http://schemas.microsoft.com/office/drawing/2014/main" id="{B10BB131-AC8E-4A8E-A5D1-36260F720C3B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707393" y="847600"/>
            <a:ext cx="4619938" cy="4619938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BBDCBD6A-92BD-6BE7-F210-9A8C22959C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89278" y="1233241"/>
            <a:ext cx="3240506" cy="4064628"/>
          </a:xfrm>
        </p:spPr>
        <p:txBody>
          <a:bodyPr>
            <a:normAutofit/>
          </a:bodyPr>
          <a:lstStyle/>
          <a:p>
            <a:r>
              <a:rPr lang="ru-RU" i="1" dirty="0">
                <a:latin typeface="Times New Roman"/>
                <a:cs typeface="Times New Roman"/>
              </a:rPr>
              <a:t>План мастер-класса</a:t>
            </a:r>
          </a:p>
        </p:txBody>
      </p:sp>
      <p:sp>
        <p:nvSpPr>
          <p:cNvPr id="19" name="Freeform: Shape 11">
            <a:extLst>
              <a:ext uri="{FF2B5EF4-FFF2-40B4-BE49-F238E27FC236}">
                <a16:creationId xmlns="" xmlns:a16="http://schemas.microsoft.com/office/drawing/2014/main" id="{14847E93-7DC1-4D4B-8829-B19AA7137C50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 flipH="1">
            <a:off x="530529" y="0"/>
            <a:ext cx="1155142" cy="591009"/>
          </a:xfrm>
          <a:custGeom>
            <a:avLst/>
            <a:gdLst>
              <a:gd name="connsiteX0" fmla="*/ 1355 w 1155142"/>
              <a:gd name="connsiteY0" fmla="*/ 0 h 591009"/>
              <a:gd name="connsiteX1" fmla="*/ 1153787 w 1155142"/>
              <a:gd name="connsiteY1" fmla="*/ 0 h 591009"/>
              <a:gd name="connsiteX2" fmla="*/ 1155142 w 1155142"/>
              <a:gd name="connsiteY2" fmla="*/ 13438 h 591009"/>
              <a:gd name="connsiteX3" fmla="*/ 577571 w 1155142"/>
              <a:gd name="connsiteY3" fmla="*/ 591009 h 591009"/>
              <a:gd name="connsiteX4" fmla="*/ 0 w 1155142"/>
              <a:gd name="connsiteY4" fmla="*/ 13438 h 5910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55142" h="591009">
                <a:moveTo>
                  <a:pt x="1355" y="0"/>
                </a:moveTo>
                <a:lnTo>
                  <a:pt x="1153787" y="0"/>
                </a:lnTo>
                <a:lnTo>
                  <a:pt x="1155142" y="13438"/>
                </a:lnTo>
                <a:cubicBezTo>
                  <a:pt x="1155142" y="332422"/>
                  <a:pt x="896555" y="591009"/>
                  <a:pt x="577571" y="591009"/>
                </a:cubicBezTo>
                <a:cubicBezTo>
                  <a:pt x="258587" y="591009"/>
                  <a:pt x="0" y="332422"/>
                  <a:pt x="0" y="13438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4" name="Freeform: Shape 13">
            <a:extLst>
              <a:ext uri="{FF2B5EF4-FFF2-40B4-BE49-F238E27FC236}">
                <a16:creationId xmlns="" xmlns:a16="http://schemas.microsoft.com/office/drawing/2014/main" id="{5566D6E1-03A1-4D73-A4E0-35D74D568A04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 flipH="1">
            <a:off x="3961511" y="-1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6" name="Freeform: Shape 15">
            <a:extLst>
              <a:ext uri="{FF2B5EF4-FFF2-40B4-BE49-F238E27FC236}">
                <a16:creationId xmlns="" xmlns:a16="http://schemas.microsoft.com/office/drawing/2014/main" id="{9F835A99-04AC-494A-A572-AFE8413CC938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 flipH="1">
            <a:off x="0" y="2936831"/>
            <a:ext cx="159741" cy="552996"/>
          </a:xfrm>
          <a:custGeom>
            <a:avLst/>
            <a:gdLst>
              <a:gd name="connsiteX0" fmla="*/ 159741 w 159741"/>
              <a:gd name="connsiteY0" fmla="*/ 0 h 552996"/>
              <a:gd name="connsiteX1" fmla="*/ 159741 w 159741"/>
              <a:gd name="connsiteY1" fmla="*/ 552996 h 552996"/>
              <a:gd name="connsiteX2" fmla="*/ 141849 w 159741"/>
              <a:gd name="connsiteY2" fmla="*/ 543285 h 552996"/>
              <a:gd name="connsiteX3" fmla="*/ 0 w 159741"/>
              <a:gd name="connsiteY3" fmla="*/ 276498 h 552996"/>
              <a:gd name="connsiteX4" fmla="*/ 141849 w 159741"/>
              <a:gd name="connsiteY4" fmla="*/ 9711 h 5529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9741" h="552996">
                <a:moveTo>
                  <a:pt x="159741" y="0"/>
                </a:moveTo>
                <a:lnTo>
                  <a:pt x="159741" y="552996"/>
                </a:lnTo>
                <a:lnTo>
                  <a:pt x="141849" y="543285"/>
                </a:lnTo>
                <a:cubicBezTo>
                  <a:pt x="56268" y="485467"/>
                  <a:pt x="0" y="387554"/>
                  <a:pt x="0" y="276498"/>
                </a:cubicBezTo>
                <a:cubicBezTo>
                  <a:pt x="0" y="165443"/>
                  <a:pt x="56268" y="67529"/>
                  <a:pt x="141849" y="9711"/>
                </a:cubicBezTo>
                <a:close/>
              </a:path>
            </a:pathLst>
          </a:custGeom>
          <a:solidFill>
            <a:schemeClr val="accent4"/>
          </a:solidFill>
          <a:ln w="1270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92B36DC6-5238-BF89-C7B2-25C81810E1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0" y="835257"/>
            <a:ext cx="5257799" cy="5464444"/>
          </a:xfrm>
        </p:spPr>
        <p:txBody>
          <a:bodyPr anchor="t">
            <a:normAutofit fontScale="92500" lnSpcReduction="20000"/>
          </a:bodyPr>
          <a:lstStyle/>
          <a:p>
            <a:pPr marL="514350" indent="-514350">
              <a:buAutoNum type="arabicPeriod"/>
            </a:pPr>
            <a:r>
              <a:rPr lang="ru-RU" dirty="0">
                <a:latin typeface="Times New Roman"/>
                <a:cs typeface="Times New Roman"/>
              </a:rPr>
              <a:t>Упражнение ""Мои представления об организационно-процессуальных аспектах деятельности СППС"</a:t>
            </a:r>
          </a:p>
          <a:p>
            <a:pPr marL="514350" indent="-514350">
              <a:buAutoNum type="arabicPeriod"/>
            </a:pPr>
            <a:r>
              <a:rPr lang="ru-RU" dirty="0">
                <a:latin typeface="Times New Roman"/>
                <a:cs typeface="Times New Roman"/>
              </a:rPr>
              <a:t>Упражнение "Отношение к изменениям"</a:t>
            </a:r>
          </a:p>
          <a:p>
            <a:pPr marL="514350" indent="-514350">
              <a:buAutoNum type="arabicPeriod"/>
            </a:pPr>
            <a:r>
              <a:rPr lang="ru-RU" dirty="0">
                <a:latin typeface="Times New Roman"/>
                <a:cs typeface="Times New Roman"/>
              </a:rPr>
              <a:t>Знакомство с статистикой по детям с ОВР</a:t>
            </a:r>
          </a:p>
          <a:p>
            <a:pPr marL="514350" indent="-514350">
              <a:buAutoNum type="arabicPeriod"/>
            </a:pPr>
            <a:r>
              <a:rPr lang="ru-RU" dirty="0">
                <a:latin typeface="Times New Roman"/>
                <a:cs typeface="Times New Roman"/>
              </a:rPr>
              <a:t>Информирование о НПА </a:t>
            </a:r>
          </a:p>
          <a:p>
            <a:pPr marL="514350" indent="-514350">
              <a:buAutoNum type="arabicPeriod"/>
            </a:pPr>
            <a:r>
              <a:rPr lang="ru-RU" dirty="0">
                <a:latin typeface="Times New Roman"/>
                <a:cs typeface="Times New Roman"/>
              </a:rPr>
              <a:t>Деловая игра "Мечтатель, скептик, </a:t>
            </a:r>
            <a:r>
              <a:rPr lang="ru-RU" dirty="0" smtClean="0">
                <a:latin typeface="Times New Roman"/>
                <a:cs typeface="Times New Roman"/>
              </a:rPr>
              <a:t>реалист», упражнение </a:t>
            </a:r>
            <a:r>
              <a:rPr lang="ru-RU" dirty="0">
                <a:latin typeface="Times New Roman"/>
                <a:cs typeface="Times New Roman"/>
              </a:rPr>
              <a:t>"Запрещаем - разрешаем"</a:t>
            </a:r>
          </a:p>
          <a:p>
            <a:pPr marL="514350" indent="-514350">
              <a:buAutoNum type="arabicPeriod"/>
            </a:pPr>
            <a:r>
              <a:rPr lang="ru-RU" dirty="0">
                <a:latin typeface="Times New Roman"/>
                <a:cs typeface="Times New Roman"/>
              </a:rPr>
              <a:t>ХИМС, подведение итогов мастер-класса</a:t>
            </a:r>
          </a:p>
          <a:p>
            <a:pPr marL="514350" indent="-514350">
              <a:buAutoNum type="arabicPeriod"/>
            </a:pPr>
            <a:r>
              <a:rPr lang="ru-RU" dirty="0">
                <a:latin typeface="Times New Roman"/>
                <a:cs typeface="Times New Roman"/>
              </a:rPr>
              <a:t>Вопрос-ответ</a:t>
            </a:r>
          </a:p>
          <a:p>
            <a:pPr marL="514350" indent="-514350">
              <a:buAutoNum type="arabicPeriod"/>
            </a:pPr>
            <a:endParaRPr lang="ru-RU" dirty="0"/>
          </a:p>
          <a:p>
            <a:pPr marL="514350" indent="-514350">
              <a:buAutoNum type="arabicPeriod"/>
            </a:pPr>
            <a:endParaRPr lang="ru-RU" dirty="0"/>
          </a:p>
          <a:p>
            <a:pPr marL="514350" indent="-514350">
              <a:buAutoNum type="arabicPeriod"/>
            </a:pPr>
            <a:endParaRPr lang="ru-RU" dirty="0"/>
          </a:p>
          <a:p>
            <a:pPr marL="514350" indent="-514350">
              <a:buAutoNum type="arabicPeriod"/>
            </a:pPr>
            <a:endParaRPr lang="ru-RU" dirty="0"/>
          </a:p>
          <a:p>
            <a:pPr marL="514350" indent="-514350">
              <a:buAutoNum type="arabicPeriod"/>
            </a:pPr>
            <a:endParaRPr lang="ru-RU" dirty="0"/>
          </a:p>
          <a:p>
            <a:pPr marL="514350" indent="-514350">
              <a:buAutoNum type="arabicPeriod"/>
            </a:pPr>
            <a:endParaRPr lang="ru-RU" dirty="0"/>
          </a:p>
        </p:txBody>
      </p:sp>
      <p:sp>
        <p:nvSpPr>
          <p:cNvPr id="18" name="Freeform: Shape 17">
            <a:extLst>
              <a:ext uri="{FF2B5EF4-FFF2-40B4-BE49-F238E27FC236}">
                <a16:creationId xmlns="" xmlns:a16="http://schemas.microsoft.com/office/drawing/2014/main" id="{7B786209-1B0B-4CA9-9BDD-F7327066A84D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 flipH="1">
            <a:off x="0" y="5835649"/>
            <a:ext cx="1548180" cy="1022351"/>
          </a:xfrm>
          <a:custGeom>
            <a:avLst/>
            <a:gdLst>
              <a:gd name="connsiteX0" fmla="*/ 61913 w 1548180"/>
              <a:gd name="connsiteY0" fmla="*/ 0 h 1022351"/>
              <a:gd name="connsiteX1" fmla="*/ 1548180 w 1548180"/>
              <a:gd name="connsiteY1" fmla="*/ 0 h 1022351"/>
              <a:gd name="connsiteX2" fmla="*/ 1548180 w 1548180"/>
              <a:gd name="connsiteY2" fmla="*/ 123825 h 1022351"/>
              <a:gd name="connsiteX3" fmla="*/ 123825 w 1548180"/>
              <a:gd name="connsiteY3" fmla="*/ 123825 h 1022351"/>
              <a:gd name="connsiteX4" fmla="*/ 123825 w 1548180"/>
              <a:gd name="connsiteY4" fmla="*/ 1022351 h 1022351"/>
              <a:gd name="connsiteX5" fmla="*/ 0 w 1548180"/>
              <a:gd name="connsiteY5" fmla="*/ 1022351 h 1022351"/>
              <a:gd name="connsiteX6" fmla="*/ 0 w 1548180"/>
              <a:gd name="connsiteY6" fmla="*/ 61913 h 1022351"/>
              <a:gd name="connsiteX7" fmla="*/ 61913 w 1548180"/>
              <a:gd name="connsiteY7" fmla="*/ 0 h 10223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548180" h="1022351">
                <a:moveTo>
                  <a:pt x="61913" y="0"/>
                </a:moveTo>
                <a:lnTo>
                  <a:pt x="1548180" y="0"/>
                </a:lnTo>
                <a:lnTo>
                  <a:pt x="1548180" y="123825"/>
                </a:lnTo>
                <a:lnTo>
                  <a:pt x="123825" y="123825"/>
                </a:lnTo>
                <a:lnTo>
                  <a:pt x="123825" y="1022351"/>
                </a:lnTo>
                <a:lnTo>
                  <a:pt x="0" y="1022351"/>
                </a:lnTo>
                <a:lnTo>
                  <a:pt x="0" y="61913"/>
                </a:lnTo>
                <a:cubicBezTo>
                  <a:pt x="0" y="27719"/>
                  <a:pt x="27719" y="0"/>
                  <a:pt x="61913" y="0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0" name="Freeform: Shape 19">
            <a:extLst>
              <a:ext uri="{FF2B5EF4-FFF2-40B4-BE49-F238E27FC236}">
                <a16:creationId xmlns="" xmlns:a16="http://schemas.microsoft.com/office/drawing/2014/main" id="{2D2964BB-484D-45AE-AD66-D407D0629652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 flipH="1">
            <a:off x="3405056" y="5717905"/>
            <a:ext cx="1771609" cy="1140095"/>
          </a:xfrm>
          <a:custGeom>
            <a:avLst/>
            <a:gdLst>
              <a:gd name="connsiteX0" fmla="*/ 1561721 w 1771609"/>
              <a:gd name="connsiteY0" fmla="*/ 763041 h 1140095"/>
              <a:gd name="connsiteX1" fmla="*/ 1623024 w 1771609"/>
              <a:gd name="connsiteY1" fmla="*/ 792810 h 1140095"/>
              <a:gd name="connsiteX2" fmla="*/ 1711735 w 1771609"/>
              <a:gd name="connsiteY2" fmla="*/ 970132 h 1140095"/>
              <a:gd name="connsiteX3" fmla="*/ 1771609 w 1771609"/>
              <a:gd name="connsiteY3" fmla="*/ 1140095 h 1140095"/>
              <a:gd name="connsiteX4" fmla="*/ 1637225 w 1771609"/>
              <a:gd name="connsiteY4" fmla="*/ 1140095 h 1140095"/>
              <a:gd name="connsiteX5" fmla="*/ 1594820 w 1771609"/>
              <a:gd name="connsiteY5" fmla="*/ 1019711 h 1140095"/>
              <a:gd name="connsiteX6" fmla="*/ 1513200 w 1771609"/>
              <a:gd name="connsiteY6" fmla="*/ 856627 h 1140095"/>
              <a:gd name="connsiteX7" fmla="*/ 1538499 w 1771609"/>
              <a:gd name="connsiteY7" fmla="*/ 770415 h 1140095"/>
              <a:gd name="connsiteX8" fmla="*/ 1561721 w 1771609"/>
              <a:gd name="connsiteY8" fmla="*/ 763041 h 1140095"/>
              <a:gd name="connsiteX9" fmla="*/ 933455 w 1771609"/>
              <a:gd name="connsiteY9" fmla="*/ 161309 h 1140095"/>
              <a:gd name="connsiteX10" fmla="*/ 957797 w 1771609"/>
              <a:gd name="connsiteY10" fmla="*/ 167970 h 1140095"/>
              <a:gd name="connsiteX11" fmla="*/ 1286982 w 1771609"/>
              <a:gd name="connsiteY11" fmla="*/ 387616 h 1140095"/>
              <a:gd name="connsiteX12" fmla="*/ 1293725 w 1771609"/>
              <a:gd name="connsiteY12" fmla="*/ 477075 h 1140095"/>
              <a:gd name="connsiteX13" fmla="*/ 1245453 w 1771609"/>
              <a:gd name="connsiteY13" fmla="*/ 499154 h 1140095"/>
              <a:gd name="connsiteX14" fmla="*/ 1245167 w 1771609"/>
              <a:gd name="connsiteY14" fmla="*/ 499154 h 1140095"/>
              <a:gd name="connsiteX15" fmla="*/ 1203638 w 1771609"/>
              <a:gd name="connsiteY15" fmla="*/ 484104 h 1140095"/>
              <a:gd name="connsiteX16" fmla="*/ 900647 w 1771609"/>
              <a:gd name="connsiteY16" fmla="*/ 281508 h 1140095"/>
              <a:gd name="connsiteX17" fmla="*/ 872454 w 1771609"/>
              <a:gd name="connsiteY17" fmla="*/ 196164 h 1140095"/>
              <a:gd name="connsiteX18" fmla="*/ 933455 w 1771609"/>
              <a:gd name="connsiteY18" fmla="*/ 161309 h 1140095"/>
              <a:gd name="connsiteX19" fmla="*/ 256260 w 1771609"/>
              <a:gd name="connsiteY19" fmla="*/ 29 h 1140095"/>
              <a:gd name="connsiteX20" fmla="*/ 454020 w 1771609"/>
              <a:gd name="connsiteY20" fmla="*/ 13474 h 1140095"/>
              <a:gd name="connsiteX21" fmla="*/ 509236 w 1771609"/>
              <a:gd name="connsiteY21" fmla="*/ 84182 h 1140095"/>
              <a:gd name="connsiteX22" fmla="*/ 445829 w 1771609"/>
              <a:gd name="connsiteY22" fmla="*/ 139871 h 1140095"/>
              <a:gd name="connsiteX23" fmla="*/ 437447 w 1771609"/>
              <a:gd name="connsiteY23" fmla="*/ 139395 h 1140095"/>
              <a:gd name="connsiteX24" fmla="*/ 73211 w 1771609"/>
              <a:gd name="connsiteY24" fmla="*/ 137204 h 1140095"/>
              <a:gd name="connsiteX25" fmla="*/ 749 w 1771609"/>
              <a:gd name="connsiteY25" fmla="*/ 84082 h 1140095"/>
              <a:gd name="connsiteX26" fmla="*/ 53871 w 1771609"/>
              <a:gd name="connsiteY26" fmla="*/ 11621 h 1140095"/>
              <a:gd name="connsiteX27" fmla="*/ 58352 w 1771609"/>
              <a:gd name="connsiteY27" fmla="*/ 11093 h 1140095"/>
              <a:gd name="connsiteX28" fmla="*/ 256260 w 1771609"/>
              <a:gd name="connsiteY28" fmla="*/ 29 h 11400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</a:cxnLst>
            <a:rect l="l" t="t" r="r" b="b"/>
            <a:pathLst>
              <a:path w="1771609" h="1140095">
                <a:moveTo>
                  <a:pt x="1561721" y="763041"/>
                </a:moveTo>
                <a:cubicBezTo>
                  <a:pt x="1585506" y="760324"/>
                  <a:pt x="1609722" y="771249"/>
                  <a:pt x="1623024" y="792810"/>
                </a:cubicBezTo>
                <a:cubicBezTo>
                  <a:pt x="1656300" y="850065"/>
                  <a:pt x="1685920" y="909291"/>
                  <a:pt x="1711735" y="970132"/>
                </a:cubicBezTo>
                <a:lnTo>
                  <a:pt x="1771609" y="1140095"/>
                </a:lnTo>
                <a:lnTo>
                  <a:pt x="1637225" y="1140095"/>
                </a:lnTo>
                <a:lnTo>
                  <a:pt x="1594820" y="1019711"/>
                </a:lnTo>
                <a:cubicBezTo>
                  <a:pt x="1571072" y="963753"/>
                  <a:pt x="1543818" y="909282"/>
                  <a:pt x="1513200" y="856627"/>
                </a:cubicBezTo>
                <a:cubicBezTo>
                  <a:pt x="1496379" y="825834"/>
                  <a:pt x="1507704" y="787236"/>
                  <a:pt x="1538499" y="770415"/>
                </a:cubicBezTo>
                <a:cubicBezTo>
                  <a:pt x="1545912" y="766367"/>
                  <a:pt x="1553792" y="763946"/>
                  <a:pt x="1561721" y="763041"/>
                </a:cubicBezTo>
                <a:close/>
                <a:moveTo>
                  <a:pt x="933455" y="161309"/>
                </a:moveTo>
                <a:cubicBezTo>
                  <a:pt x="941693" y="161855"/>
                  <a:pt x="949959" y="164025"/>
                  <a:pt x="957797" y="167970"/>
                </a:cubicBezTo>
                <a:cubicBezTo>
                  <a:pt x="1076184" y="227289"/>
                  <a:pt x="1186759" y="301068"/>
                  <a:pt x="1286982" y="387616"/>
                </a:cubicBezTo>
                <a:cubicBezTo>
                  <a:pt x="1313547" y="410457"/>
                  <a:pt x="1316566" y="450510"/>
                  <a:pt x="1293725" y="477075"/>
                </a:cubicBezTo>
                <a:cubicBezTo>
                  <a:pt x="1281638" y="491137"/>
                  <a:pt x="1263998" y="499204"/>
                  <a:pt x="1245453" y="499154"/>
                </a:cubicBezTo>
                <a:lnTo>
                  <a:pt x="1245167" y="499154"/>
                </a:lnTo>
                <a:cubicBezTo>
                  <a:pt x="1229965" y="499301"/>
                  <a:pt x="1215220" y="493956"/>
                  <a:pt x="1203638" y="484104"/>
                </a:cubicBezTo>
                <a:cubicBezTo>
                  <a:pt x="1111407" y="404300"/>
                  <a:pt x="1009633" y="336248"/>
                  <a:pt x="900647" y="281508"/>
                </a:cubicBezTo>
                <a:cubicBezTo>
                  <a:pt x="869295" y="265726"/>
                  <a:pt x="856672" y="227516"/>
                  <a:pt x="872454" y="196164"/>
                </a:cubicBezTo>
                <a:cubicBezTo>
                  <a:pt x="884290" y="172650"/>
                  <a:pt x="908742" y="159670"/>
                  <a:pt x="933455" y="161309"/>
                </a:cubicBezTo>
                <a:close/>
                <a:moveTo>
                  <a:pt x="256260" y="29"/>
                </a:moveTo>
                <a:cubicBezTo>
                  <a:pt x="322331" y="427"/>
                  <a:pt x="388378" y="4909"/>
                  <a:pt x="454020" y="13474"/>
                </a:cubicBezTo>
                <a:cubicBezTo>
                  <a:pt x="488793" y="17752"/>
                  <a:pt x="513514" y="49409"/>
                  <a:pt x="509236" y="84182"/>
                </a:cubicBezTo>
                <a:cubicBezTo>
                  <a:pt x="505303" y="116151"/>
                  <a:pt x="478038" y="140098"/>
                  <a:pt x="445829" y="139871"/>
                </a:cubicBezTo>
                <a:cubicBezTo>
                  <a:pt x="443027" y="139899"/>
                  <a:pt x="440227" y="139740"/>
                  <a:pt x="437447" y="139395"/>
                </a:cubicBezTo>
                <a:cubicBezTo>
                  <a:pt x="316592" y="123615"/>
                  <a:pt x="194247" y="122878"/>
                  <a:pt x="73211" y="137204"/>
                </a:cubicBezTo>
                <a:cubicBezTo>
                  <a:pt x="38532" y="142545"/>
                  <a:pt x="6090" y="118762"/>
                  <a:pt x="749" y="84082"/>
                </a:cubicBezTo>
                <a:cubicBezTo>
                  <a:pt x="-4591" y="49403"/>
                  <a:pt x="19192" y="16961"/>
                  <a:pt x="53871" y="11621"/>
                </a:cubicBezTo>
                <a:cubicBezTo>
                  <a:pt x="55358" y="11392"/>
                  <a:pt x="56852" y="11216"/>
                  <a:pt x="58352" y="11093"/>
                </a:cubicBezTo>
                <a:cubicBezTo>
                  <a:pt x="124093" y="3319"/>
                  <a:pt x="190189" y="-369"/>
                  <a:pt x="256260" y="29"/>
                </a:cubicBezTo>
                <a:close/>
              </a:path>
            </a:pathLst>
          </a:custGeom>
          <a:solidFill>
            <a:schemeClr val="accent4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2" name="Freeform: Shape 21">
            <a:extLst>
              <a:ext uri="{FF2B5EF4-FFF2-40B4-BE49-F238E27FC236}">
                <a16:creationId xmlns="" xmlns:a16="http://schemas.microsoft.com/office/drawing/2014/main" id="{6691AC69-A76E-4DAB-B565-468B6B87ACF3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 flipH="1">
            <a:off x="4132972" y="6258755"/>
            <a:ext cx="1565940" cy="599245"/>
          </a:xfrm>
          <a:custGeom>
            <a:avLst/>
            <a:gdLst>
              <a:gd name="connsiteX0" fmla="*/ 782970 w 1565940"/>
              <a:gd name="connsiteY0" fmla="*/ 0 h 599245"/>
              <a:gd name="connsiteX1" fmla="*/ 1528042 w 1565940"/>
              <a:gd name="connsiteY1" fmla="*/ 480469 h 599245"/>
              <a:gd name="connsiteX2" fmla="*/ 1565940 w 1565940"/>
              <a:gd name="connsiteY2" fmla="*/ 599245 h 599245"/>
              <a:gd name="connsiteX3" fmla="*/ 0 w 1565940"/>
              <a:gd name="connsiteY3" fmla="*/ 599245 h 599245"/>
              <a:gd name="connsiteX4" fmla="*/ 37898 w 1565940"/>
              <a:gd name="connsiteY4" fmla="*/ 480469 h 599245"/>
              <a:gd name="connsiteX5" fmla="*/ 782970 w 1565940"/>
              <a:gd name="connsiteY5" fmla="*/ 0 h 5992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565940" h="599245">
                <a:moveTo>
                  <a:pt x="782970" y="0"/>
                </a:moveTo>
                <a:cubicBezTo>
                  <a:pt x="1117910" y="0"/>
                  <a:pt x="1405287" y="198118"/>
                  <a:pt x="1528042" y="480469"/>
                </a:cubicBezTo>
                <a:lnTo>
                  <a:pt x="1565940" y="599245"/>
                </a:lnTo>
                <a:lnTo>
                  <a:pt x="0" y="599245"/>
                </a:lnTo>
                <a:lnTo>
                  <a:pt x="37898" y="480469"/>
                </a:lnTo>
                <a:cubicBezTo>
                  <a:pt x="160653" y="198118"/>
                  <a:pt x="448030" y="0"/>
                  <a:pt x="782970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5361989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="" xmlns:a16="http://schemas.microsoft.com/office/drawing/2014/main" id="{AC17DE74-01C9-4859-B65A-85CF999E8580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="" xmlns:a16="http://schemas.microsoft.com/office/drawing/2014/main" id="{068C0432-0E90-4CC1-8CD3-D44A90DF07EF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0" y="0"/>
            <a:ext cx="12192000" cy="2347414"/>
          </a:xfrm>
          <a:custGeom>
            <a:avLst/>
            <a:gdLst>
              <a:gd name="connsiteX0" fmla="*/ 0 w 12192000"/>
              <a:gd name="connsiteY0" fmla="*/ 0 h 2347414"/>
              <a:gd name="connsiteX1" fmla="*/ 12192000 w 12192000"/>
              <a:gd name="connsiteY1" fmla="*/ 0 h 2347414"/>
              <a:gd name="connsiteX2" fmla="*/ 12192000 w 12192000"/>
              <a:gd name="connsiteY2" fmla="*/ 1736458 h 2347414"/>
              <a:gd name="connsiteX3" fmla="*/ 11967601 w 12192000"/>
              <a:gd name="connsiteY3" fmla="*/ 1784034 h 2347414"/>
              <a:gd name="connsiteX4" fmla="*/ 10829000 w 12192000"/>
              <a:gd name="connsiteY4" fmla="*/ 1983294 h 2347414"/>
              <a:gd name="connsiteX5" fmla="*/ 10743779 w 12192000"/>
              <a:gd name="connsiteY5" fmla="*/ 1996027 h 2347414"/>
              <a:gd name="connsiteX6" fmla="*/ 10829254 w 12192000"/>
              <a:gd name="connsiteY6" fmla="*/ 1987751 h 2347414"/>
              <a:gd name="connsiteX7" fmla="*/ 10847162 w 12192000"/>
              <a:gd name="connsiteY7" fmla="*/ 1988388 h 2347414"/>
              <a:gd name="connsiteX8" fmla="*/ 11575155 w 12192000"/>
              <a:gd name="connsiteY8" fmla="*/ 1921415 h 2347414"/>
              <a:gd name="connsiteX9" fmla="*/ 12192000 w 12192000"/>
              <a:gd name="connsiteY9" fmla="*/ 1851213 h 2347414"/>
              <a:gd name="connsiteX10" fmla="*/ 12192000 w 12192000"/>
              <a:gd name="connsiteY10" fmla="*/ 1907356 h 2347414"/>
              <a:gd name="connsiteX11" fmla="*/ 12035532 w 12192000"/>
              <a:gd name="connsiteY11" fmla="*/ 1927033 h 2347414"/>
              <a:gd name="connsiteX12" fmla="*/ 11576932 w 12192000"/>
              <a:gd name="connsiteY12" fmla="*/ 1976291 h 2347414"/>
              <a:gd name="connsiteX13" fmla="*/ 10627316 w 12192000"/>
              <a:gd name="connsiteY13" fmla="*/ 2061470 h 2347414"/>
              <a:gd name="connsiteX14" fmla="*/ 9804196 w 12192000"/>
              <a:gd name="connsiteY14" fmla="*/ 2123478 h 2347414"/>
              <a:gd name="connsiteX15" fmla="*/ 9243851 w 12192000"/>
              <a:gd name="connsiteY15" fmla="*/ 2180008 h 2347414"/>
              <a:gd name="connsiteX16" fmla="*/ 8731259 w 12192000"/>
              <a:gd name="connsiteY16" fmla="*/ 2225081 h 2347414"/>
              <a:gd name="connsiteX17" fmla="*/ 8065752 w 12192000"/>
              <a:gd name="connsiteY17" fmla="*/ 2271681 h 2347414"/>
              <a:gd name="connsiteX18" fmla="*/ 7658065 w 12192000"/>
              <a:gd name="connsiteY18" fmla="*/ 2292562 h 2347414"/>
              <a:gd name="connsiteX19" fmla="*/ 6531024 w 12192000"/>
              <a:gd name="connsiteY19" fmla="*/ 2324138 h 2347414"/>
              <a:gd name="connsiteX20" fmla="*/ 6178331 w 12192000"/>
              <a:gd name="connsiteY20" fmla="*/ 2345655 h 2347414"/>
              <a:gd name="connsiteX21" fmla="*/ 5977282 w 12192000"/>
              <a:gd name="connsiteY21" fmla="*/ 2344127 h 2347414"/>
              <a:gd name="connsiteX22" fmla="*/ 5367658 w 12192000"/>
              <a:gd name="connsiteY22" fmla="*/ 2329230 h 2347414"/>
              <a:gd name="connsiteX23" fmla="*/ 4387306 w 12192000"/>
              <a:gd name="connsiteY23" fmla="*/ 2288614 h 2347414"/>
              <a:gd name="connsiteX24" fmla="*/ 4180287 w 12192000"/>
              <a:gd name="connsiteY24" fmla="*/ 2280211 h 2347414"/>
              <a:gd name="connsiteX25" fmla="*/ 3842199 w 12192000"/>
              <a:gd name="connsiteY25" fmla="*/ 2257039 h 2347414"/>
              <a:gd name="connsiteX26" fmla="*/ 3730309 w 12192000"/>
              <a:gd name="connsiteY26" fmla="*/ 2251182 h 2347414"/>
              <a:gd name="connsiteX27" fmla="*/ 3425496 w 12192000"/>
              <a:gd name="connsiteY27" fmla="*/ 2231320 h 2347414"/>
              <a:gd name="connsiteX28" fmla="*/ 3076106 w 12192000"/>
              <a:gd name="connsiteY28" fmla="*/ 2201781 h 2347414"/>
              <a:gd name="connsiteX29" fmla="*/ 2819682 w 12192000"/>
              <a:gd name="connsiteY29" fmla="*/ 2182427 h 2347414"/>
              <a:gd name="connsiteX30" fmla="*/ 2525539 w 12192000"/>
              <a:gd name="connsiteY30" fmla="*/ 2152888 h 2347414"/>
              <a:gd name="connsiteX31" fmla="*/ 2311915 w 12192000"/>
              <a:gd name="connsiteY31" fmla="*/ 2133536 h 2347414"/>
              <a:gd name="connsiteX32" fmla="*/ 2054223 w 12192000"/>
              <a:gd name="connsiteY32" fmla="*/ 2104760 h 2347414"/>
              <a:gd name="connsiteX33" fmla="*/ 1865367 w 12192000"/>
              <a:gd name="connsiteY33" fmla="*/ 2084770 h 2347414"/>
              <a:gd name="connsiteX34" fmla="*/ 1629263 w 12192000"/>
              <a:gd name="connsiteY34" fmla="*/ 2055996 h 2347414"/>
              <a:gd name="connsiteX35" fmla="*/ 1458823 w 12192000"/>
              <a:gd name="connsiteY35" fmla="*/ 2035751 h 2347414"/>
              <a:gd name="connsiteX36" fmla="*/ 1241390 w 12192000"/>
              <a:gd name="connsiteY36" fmla="*/ 2007103 h 2347414"/>
              <a:gd name="connsiteX37" fmla="*/ 1047453 w 12192000"/>
              <a:gd name="connsiteY37" fmla="*/ 1980748 h 2347414"/>
              <a:gd name="connsiteX38" fmla="*/ 814907 w 12192000"/>
              <a:gd name="connsiteY38" fmla="*/ 1949045 h 2347414"/>
              <a:gd name="connsiteX39" fmla="*/ 592649 w 12192000"/>
              <a:gd name="connsiteY39" fmla="*/ 1913776 h 2347414"/>
              <a:gd name="connsiteX40" fmla="*/ 343591 w 12192000"/>
              <a:gd name="connsiteY40" fmla="*/ 1872650 h 2347414"/>
              <a:gd name="connsiteX41" fmla="*/ 35731 w 12192000"/>
              <a:gd name="connsiteY41" fmla="*/ 1821722 h 2347414"/>
              <a:gd name="connsiteX42" fmla="*/ 0 w 12192000"/>
              <a:gd name="connsiteY42" fmla="*/ 1814848 h 2347414"/>
              <a:gd name="connsiteX43" fmla="*/ 0 w 12192000"/>
              <a:gd name="connsiteY43" fmla="*/ 1758489 h 2347414"/>
              <a:gd name="connsiteX44" fmla="*/ 274248 w 12192000"/>
              <a:gd name="connsiteY44" fmla="*/ 1808735 h 2347414"/>
              <a:gd name="connsiteX45" fmla="*/ 498157 w 12192000"/>
              <a:gd name="connsiteY45" fmla="*/ 1846167 h 2347414"/>
              <a:gd name="connsiteX46" fmla="*/ 722828 w 12192000"/>
              <a:gd name="connsiteY46" fmla="*/ 1878635 h 2347414"/>
              <a:gd name="connsiteX47" fmla="*/ 949913 w 12192000"/>
              <a:gd name="connsiteY47" fmla="*/ 1912375 h 2347414"/>
              <a:gd name="connsiteX48" fmla="*/ 1195414 w 12192000"/>
              <a:gd name="connsiteY48" fmla="*/ 1947516 h 2347414"/>
              <a:gd name="connsiteX49" fmla="*/ 1342867 w 12192000"/>
              <a:gd name="connsiteY49" fmla="*/ 1968397 h 2347414"/>
              <a:gd name="connsiteX50" fmla="*/ 1518007 w 12192000"/>
              <a:gd name="connsiteY50" fmla="*/ 1988006 h 2347414"/>
              <a:gd name="connsiteX51" fmla="*/ 1701403 w 12192000"/>
              <a:gd name="connsiteY51" fmla="*/ 2010669 h 2347414"/>
              <a:gd name="connsiteX52" fmla="*/ 1879210 w 12192000"/>
              <a:gd name="connsiteY52" fmla="*/ 2031167 h 2347414"/>
              <a:gd name="connsiteX53" fmla="*/ 2068702 w 12192000"/>
              <a:gd name="connsiteY53" fmla="*/ 2052940 h 2347414"/>
              <a:gd name="connsiteX54" fmla="*/ 2212090 w 12192000"/>
              <a:gd name="connsiteY54" fmla="*/ 2067583 h 2347414"/>
              <a:gd name="connsiteX55" fmla="*/ 2416949 w 12192000"/>
              <a:gd name="connsiteY55" fmla="*/ 2089609 h 2347414"/>
              <a:gd name="connsiteX56" fmla="*/ 2582055 w 12192000"/>
              <a:gd name="connsiteY56" fmla="*/ 2105397 h 2347414"/>
              <a:gd name="connsiteX57" fmla="*/ 2802282 w 12192000"/>
              <a:gd name="connsiteY57" fmla="*/ 2126405 h 2347414"/>
              <a:gd name="connsiteX58" fmla="*/ 2984916 w 12192000"/>
              <a:gd name="connsiteY58" fmla="*/ 2141684 h 2347414"/>
              <a:gd name="connsiteX59" fmla="*/ 3241847 w 12192000"/>
              <a:gd name="connsiteY59" fmla="*/ 2164094 h 2347414"/>
              <a:gd name="connsiteX60" fmla="*/ 3439848 w 12192000"/>
              <a:gd name="connsiteY60" fmla="*/ 2176826 h 2347414"/>
              <a:gd name="connsiteX61" fmla="*/ 3658678 w 12192000"/>
              <a:gd name="connsiteY61" fmla="*/ 2194523 h 2347414"/>
              <a:gd name="connsiteX62" fmla="*/ 3881317 w 12192000"/>
              <a:gd name="connsiteY62" fmla="*/ 2206491 h 2347414"/>
              <a:gd name="connsiteX63" fmla="*/ 4148916 w 12192000"/>
              <a:gd name="connsiteY63" fmla="*/ 2225081 h 2347414"/>
              <a:gd name="connsiteX64" fmla="*/ 4468337 w 12192000"/>
              <a:gd name="connsiteY64" fmla="*/ 2237813 h 2347414"/>
              <a:gd name="connsiteX65" fmla="*/ 4605375 w 12192000"/>
              <a:gd name="connsiteY65" fmla="*/ 2240232 h 2347414"/>
              <a:gd name="connsiteX66" fmla="*/ 4527647 w 12192000"/>
              <a:gd name="connsiteY66" fmla="*/ 2236412 h 2347414"/>
              <a:gd name="connsiteX67" fmla="*/ 4175589 w 12192000"/>
              <a:gd name="connsiteY67" fmla="*/ 2212985 h 2347414"/>
              <a:gd name="connsiteX68" fmla="*/ 3988255 w 12192000"/>
              <a:gd name="connsiteY68" fmla="*/ 2200253 h 2347414"/>
              <a:gd name="connsiteX69" fmla="*/ 3686492 w 12192000"/>
              <a:gd name="connsiteY69" fmla="*/ 2176062 h 2347414"/>
              <a:gd name="connsiteX70" fmla="*/ 3517320 w 12192000"/>
              <a:gd name="connsiteY70" fmla="*/ 2163330 h 2347414"/>
              <a:gd name="connsiteX71" fmla="*/ 3258357 w 12192000"/>
              <a:gd name="connsiteY71" fmla="*/ 2139519 h 2347414"/>
              <a:gd name="connsiteX72" fmla="*/ 3101506 w 12192000"/>
              <a:gd name="connsiteY72" fmla="*/ 2126787 h 2347414"/>
              <a:gd name="connsiteX73" fmla="*/ 2809395 w 12192000"/>
              <a:gd name="connsiteY73" fmla="*/ 2097502 h 2347414"/>
              <a:gd name="connsiteX74" fmla="*/ 2598566 w 12192000"/>
              <a:gd name="connsiteY74" fmla="*/ 2078532 h 2347414"/>
              <a:gd name="connsiteX75" fmla="*/ 2337444 w 12192000"/>
              <a:gd name="connsiteY75" fmla="*/ 2048611 h 2347414"/>
              <a:gd name="connsiteX76" fmla="*/ 2091054 w 12192000"/>
              <a:gd name="connsiteY76" fmla="*/ 2023146 h 2347414"/>
              <a:gd name="connsiteX77" fmla="*/ 1755761 w 12192000"/>
              <a:gd name="connsiteY77" fmla="*/ 1981384 h 2347414"/>
              <a:gd name="connsiteX78" fmla="*/ 1441169 w 12192000"/>
              <a:gd name="connsiteY78" fmla="*/ 1943824 h 2347414"/>
              <a:gd name="connsiteX79" fmla="*/ 1017607 w 12192000"/>
              <a:gd name="connsiteY79" fmla="*/ 1883345 h 2347414"/>
              <a:gd name="connsiteX80" fmla="*/ 594427 w 12192000"/>
              <a:gd name="connsiteY80" fmla="*/ 1821849 h 2347414"/>
              <a:gd name="connsiteX81" fmla="*/ 200711 w 12192000"/>
              <a:gd name="connsiteY81" fmla="*/ 1755132 h 2347414"/>
              <a:gd name="connsiteX82" fmla="*/ 0 w 12192000"/>
              <a:gd name="connsiteY82" fmla="*/ 1718743 h 23474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</a:cxnLst>
            <a:rect l="l" t="t" r="r" b="b"/>
            <a:pathLst>
              <a:path w="12192000" h="2347414">
                <a:moveTo>
                  <a:pt x="0" y="0"/>
                </a:moveTo>
                <a:lnTo>
                  <a:pt x="12192000" y="0"/>
                </a:lnTo>
                <a:lnTo>
                  <a:pt x="12192000" y="1736458"/>
                </a:lnTo>
                <a:lnTo>
                  <a:pt x="11967601" y="1784034"/>
                </a:lnTo>
                <a:cubicBezTo>
                  <a:pt x="11589888" y="1859409"/>
                  <a:pt x="11209762" y="1923961"/>
                  <a:pt x="10829000" y="1983294"/>
                </a:cubicBezTo>
                <a:lnTo>
                  <a:pt x="10743779" y="1996027"/>
                </a:lnTo>
                <a:cubicBezTo>
                  <a:pt x="10772495" y="1996778"/>
                  <a:pt x="10801211" y="1993989"/>
                  <a:pt x="10829254" y="1987751"/>
                </a:cubicBezTo>
                <a:cubicBezTo>
                  <a:pt x="10835198" y="1988337"/>
                  <a:pt x="10841180" y="1988553"/>
                  <a:pt x="10847162" y="1988388"/>
                </a:cubicBezTo>
                <a:cubicBezTo>
                  <a:pt x="11090123" y="1968907"/>
                  <a:pt x="11332703" y="1945734"/>
                  <a:pt x="11575155" y="1921415"/>
                </a:cubicBezTo>
                <a:lnTo>
                  <a:pt x="12192000" y="1851213"/>
                </a:lnTo>
                <a:lnTo>
                  <a:pt x="12192000" y="1907356"/>
                </a:lnTo>
                <a:lnTo>
                  <a:pt x="12035532" y="1927033"/>
                </a:lnTo>
                <a:cubicBezTo>
                  <a:pt x="11882793" y="1944747"/>
                  <a:pt x="11729910" y="1961077"/>
                  <a:pt x="11576932" y="1976291"/>
                </a:cubicBezTo>
                <a:cubicBezTo>
                  <a:pt x="11260690" y="2008122"/>
                  <a:pt x="10944193" y="2037279"/>
                  <a:pt x="10627316" y="2061470"/>
                </a:cubicBezTo>
                <a:cubicBezTo>
                  <a:pt x="10352985" y="2082351"/>
                  <a:pt x="10078401" y="2100431"/>
                  <a:pt x="9804196" y="2123478"/>
                </a:cubicBezTo>
                <a:cubicBezTo>
                  <a:pt x="9617118" y="2139137"/>
                  <a:pt x="9430675" y="2161674"/>
                  <a:pt x="9243851" y="2180008"/>
                </a:cubicBezTo>
                <a:cubicBezTo>
                  <a:pt x="9073157" y="2196433"/>
                  <a:pt x="8902207" y="2211966"/>
                  <a:pt x="8731259" y="2225081"/>
                </a:cubicBezTo>
                <a:cubicBezTo>
                  <a:pt x="8509507" y="2242054"/>
                  <a:pt x="8287667" y="2257586"/>
                  <a:pt x="8065752" y="2271681"/>
                </a:cubicBezTo>
                <a:cubicBezTo>
                  <a:pt x="7929984" y="2280466"/>
                  <a:pt x="7793961" y="2285814"/>
                  <a:pt x="7658065" y="2292562"/>
                </a:cubicBezTo>
                <a:cubicBezTo>
                  <a:pt x="7282640" y="2311661"/>
                  <a:pt x="6906704" y="2314208"/>
                  <a:pt x="6531024" y="2324138"/>
                </a:cubicBezTo>
                <a:cubicBezTo>
                  <a:pt x="6413417" y="2327322"/>
                  <a:pt x="6295937" y="2338399"/>
                  <a:pt x="6178331" y="2345655"/>
                </a:cubicBezTo>
                <a:cubicBezTo>
                  <a:pt x="6111271" y="2349730"/>
                  <a:pt x="6044342" y="2345655"/>
                  <a:pt x="5977282" y="2344127"/>
                </a:cubicBezTo>
                <a:cubicBezTo>
                  <a:pt x="5774073" y="2338908"/>
                  <a:pt x="5570866" y="2334960"/>
                  <a:pt x="5367658" y="2329230"/>
                </a:cubicBezTo>
                <a:cubicBezTo>
                  <a:pt x="5040746" y="2319809"/>
                  <a:pt x="4713963" y="2306274"/>
                  <a:pt x="4387306" y="2288614"/>
                </a:cubicBezTo>
                <a:cubicBezTo>
                  <a:pt x="4318342" y="2284796"/>
                  <a:pt x="4249253" y="2284286"/>
                  <a:pt x="4180287" y="2280211"/>
                </a:cubicBezTo>
                <a:cubicBezTo>
                  <a:pt x="4067634" y="2273463"/>
                  <a:pt x="3954980" y="2265060"/>
                  <a:pt x="3842199" y="2257039"/>
                </a:cubicBezTo>
                <a:cubicBezTo>
                  <a:pt x="3804988" y="2254492"/>
                  <a:pt x="3767648" y="2254620"/>
                  <a:pt x="3730309" y="2251182"/>
                </a:cubicBezTo>
                <a:cubicBezTo>
                  <a:pt x="3628704" y="2242142"/>
                  <a:pt x="3527101" y="2238449"/>
                  <a:pt x="3425496" y="2231320"/>
                </a:cubicBezTo>
                <a:cubicBezTo>
                  <a:pt x="3308906" y="2222534"/>
                  <a:pt x="3192569" y="2211330"/>
                  <a:pt x="3076106" y="2201781"/>
                </a:cubicBezTo>
                <a:cubicBezTo>
                  <a:pt x="2990757" y="2194905"/>
                  <a:pt x="2905157" y="2190067"/>
                  <a:pt x="2819682" y="2182427"/>
                </a:cubicBezTo>
                <a:cubicBezTo>
                  <a:pt x="2721507" y="2173515"/>
                  <a:pt x="2623586" y="2162311"/>
                  <a:pt x="2525539" y="2152888"/>
                </a:cubicBezTo>
                <a:cubicBezTo>
                  <a:pt x="2454289" y="2145886"/>
                  <a:pt x="2383038" y="2140920"/>
                  <a:pt x="2311915" y="2133536"/>
                </a:cubicBezTo>
                <a:cubicBezTo>
                  <a:pt x="2225933" y="2124749"/>
                  <a:pt x="2140204" y="2114182"/>
                  <a:pt x="2054223" y="2104760"/>
                </a:cubicBezTo>
                <a:cubicBezTo>
                  <a:pt x="1990719" y="2097758"/>
                  <a:pt x="1928233" y="2092028"/>
                  <a:pt x="1865367" y="2084770"/>
                </a:cubicBezTo>
                <a:cubicBezTo>
                  <a:pt x="1786622" y="2075603"/>
                  <a:pt x="1708006" y="2065545"/>
                  <a:pt x="1629263" y="2055996"/>
                </a:cubicBezTo>
                <a:cubicBezTo>
                  <a:pt x="1572492" y="2049120"/>
                  <a:pt x="1515595" y="2043264"/>
                  <a:pt x="1458823" y="2035751"/>
                </a:cubicBezTo>
                <a:cubicBezTo>
                  <a:pt x="1386303" y="2026585"/>
                  <a:pt x="1313784" y="2016780"/>
                  <a:pt x="1241390" y="2007103"/>
                </a:cubicBezTo>
                <a:lnTo>
                  <a:pt x="1047453" y="1980748"/>
                </a:lnTo>
                <a:cubicBezTo>
                  <a:pt x="969980" y="1970180"/>
                  <a:pt x="892254" y="1960377"/>
                  <a:pt x="814907" y="1949045"/>
                </a:cubicBezTo>
                <a:cubicBezTo>
                  <a:pt x="740609" y="1938094"/>
                  <a:pt x="666692" y="1925744"/>
                  <a:pt x="592649" y="1913776"/>
                </a:cubicBezTo>
                <a:cubicBezTo>
                  <a:pt x="509587" y="1900280"/>
                  <a:pt x="426653" y="1886274"/>
                  <a:pt x="343591" y="1872650"/>
                </a:cubicBezTo>
                <a:cubicBezTo>
                  <a:pt x="240972" y="1855716"/>
                  <a:pt x="138225" y="1839673"/>
                  <a:pt x="35731" y="1821722"/>
                </a:cubicBezTo>
                <a:lnTo>
                  <a:pt x="0" y="1814848"/>
                </a:lnTo>
                <a:lnTo>
                  <a:pt x="0" y="1758489"/>
                </a:lnTo>
                <a:lnTo>
                  <a:pt x="274248" y="1808735"/>
                </a:lnTo>
                <a:cubicBezTo>
                  <a:pt x="348926" y="1821467"/>
                  <a:pt x="423604" y="1832798"/>
                  <a:pt x="498157" y="1846167"/>
                </a:cubicBezTo>
                <a:cubicBezTo>
                  <a:pt x="572708" y="1859536"/>
                  <a:pt x="647896" y="1867813"/>
                  <a:pt x="722828" y="1878635"/>
                </a:cubicBezTo>
                <a:cubicBezTo>
                  <a:pt x="797762" y="1889457"/>
                  <a:pt x="874219" y="1901426"/>
                  <a:pt x="949913" y="1912375"/>
                </a:cubicBezTo>
                <a:cubicBezTo>
                  <a:pt x="1031704" y="1924343"/>
                  <a:pt x="1113496" y="1935802"/>
                  <a:pt x="1195414" y="1947516"/>
                </a:cubicBezTo>
                <a:cubicBezTo>
                  <a:pt x="1244566" y="1954519"/>
                  <a:pt x="1293589" y="1962285"/>
                  <a:pt x="1342867" y="1968397"/>
                </a:cubicBezTo>
                <a:cubicBezTo>
                  <a:pt x="1401162" y="1975656"/>
                  <a:pt x="1459712" y="1981130"/>
                  <a:pt x="1518007" y="1988006"/>
                </a:cubicBezTo>
                <a:cubicBezTo>
                  <a:pt x="1579224" y="1995263"/>
                  <a:pt x="1640186" y="2003411"/>
                  <a:pt x="1701403" y="2010669"/>
                </a:cubicBezTo>
                <a:cubicBezTo>
                  <a:pt x="1762618" y="2017926"/>
                  <a:pt x="1820279" y="2024292"/>
                  <a:pt x="1879210" y="2031167"/>
                </a:cubicBezTo>
                <a:cubicBezTo>
                  <a:pt x="1942712" y="2038425"/>
                  <a:pt x="2006214" y="2046064"/>
                  <a:pt x="2068702" y="2052940"/>
                </a:cubicBezTo>
                <a:cubicBezTo>
                  <a:pt x="2116455" y="2058160"/>
                  <a:pt x="2164335" y="2062362"/>
                  <a:pt x="2212090" y="2067583"/>
                </a:cubicBezTo>
                <a:cubicBezTo>
                  <a:pt x="2280419" y="2074967"/>
                  <a:pt x="2348493" y="2085152"/>
                  <a:pt x="2416949" y="2089609"/>
                </a:cubicBezTo>
                <a:cubicBezTo>
                  <a:pt x="2472070" y="2093302"/>
                  <a:pt x="2526936" y="2099540"/>
                  <a:pt x="2582055" y="2105397"/>
                </a:cubicBezTo>
                <a:cubicBezTo>
                  <a:pt x="2655337" y="2113291"/>
                  <a:pt x="2729001" y="2119785"/>
                  <a:pt x="2802282" y="2126405"/>
                </a:cubicBezTo>
                <a:cubicBezTo>
                  <a:pt x="2862991" y="2131753"/>
                  <a:pt x="2924207" y="2136337"/>
                  <a:pt x="2984916" y="2141684"/>
                </a:cubicBezTo>
                <a:cubicBezTo>
                  <a:pt x="3070516" y="2149324"/>
                  <a:pt x="3156373" y="2152888"/>
                  <a:pt x="3241847" y="2164094"/>
                </a:cubicBezTo>
                <a:cubicBezTo>
                  <a:pt x="3307255" y="2172624"/>
                  <a:pt x="3374060" y="2169822"/>
                  <a:pt x="3439848" y="2176826"/>
                </a:cubicBezTo>
                <a:cubicBezTo>
                  <a:pt x="3512622" y="2184592"/>
                  <a:pt x="3585777" y="2186247"/>
                  <a:pt x="3658678" y="2194523"/>
                </a:cubicBezTo>
                <a:cubicBezTo>
                  <a:pt x="3731578" y="2202800"/>
                  <a:pt x="3807019" y="2201781"/>
                  <a:pt x="3881317" y="2206491"/>
                </a:cubicBezTo>
                <a:cubicBezTo>
                  <a:pt x="3970222" y="2212094"/>
                  <a:pt x="4059124" y="2223552"/>
                  <a:pt x="4148916" y="2225081"/>
                </a:cubicBezTo>
                <a:cubicBezTo>
                  <a:pt x="4255600" y="2226736"/>
                  <a:pt x="4361779" y="2236539"/>
                  <a:pt x="4468337" y="2237813"/>
                </a:cubicBezTo>
                <a:cubicBezTo>
                  <a:pt x="4511390" y="2238577"/>
                  <a:pt x="4554190" y="2246852"/>
                  <a:pt x="4605375" y="2240232"/>
                </a:cubicBezTo>
                <a:cubicBezTo>
                  <a:pt x="4574131" y="2238704"/>
                  <a:pt x="4550762" y="2237940"/>
                  <a:pt x="4527647" y="2236412"/>
                </a:cubicBezTo>
                <a:cubicBezTo>
                  <a:pt x="4410293" y="2228773"/>
                  <a:pt x="4292942" y="2220751"/>
                  <a:pt x="4175589" y="2212985"/>
                </a:cubicBezTo>
                <a:cubicBezTo>
                  <a:pt x="4113101" y="2208783"/>
                  <a:pt x="4050615" y="2205219"/>
                  <a:pt x="3988255" y="2200253"/>
                </a:cubicBezTo>
                <a:cubicBezTo>
                  <a:pt x="3887668" y="2192487"/>
                  <a:pt x="3787079" y="2184082"/>
                  <a:pt x="3686492" y="2176062"/>
                </a:cubicBezTo>
                <a:cubicBezTo>
                  <a:pt x="3630102" y="2171605"/>
                  <a:pt x="3573711" y="2168040"/>
                  <a:pt x="3517320" y="2163330"/>
                </a:cubicBezTo>
                <a:cubicBezTo>
                  <a:pt x="3430958" y="2155689"/>
                  <a:pt x="3344721" y="2147159"/>
                  <a:pt x="3258357" y="2139519"/>
                </a:cubicBezTo>
                <a:cubicBezTo>
                  <a:pt x="3206031" y="2134809"/>
                  <a:pt x="3153705" y="2131371"/>
                  <a:pt x="3101506" y="2126787"/>
                </a:cubicBezTo>
                <a:cubicBezTo>
                  <a:pt x="3004220" y="2117365"/>
                  <a:pt x="2907061" y="2106798"/>
                  <a:pt x="2809395" y="2097502"/>
                </a:cubicBezTo>
                <a:cubicBezTo>
                  <a:pt x="2739161" y="2090628"/>
                  <a:pt x="2668673" y="2085916"/>
                  <a:pt x="2598566" y="2078532"/>
                </a:cubicBezTo>
                <a:cubicBezTo>
                  <a:pt x="2511441" y="2069365"/>
                  <a:pt x="2424569" y="2058160"/>
                  <a:pt x="2337444" y="2048611"/>
                </a:cubicBezTo>
                <a:cubicBezTo>
                  <a:pt x="2255399" y="2039699"/>
                  <a:pt x="2173099" y="2032950"/>
                  <a:pt x="2091054" y="2023146"/>
                </a:cubicBezTo>
                <a:cubicBezTo>
                  <a:pt x="1979162" y="2010414"/>
                  <a:pt x="1867524" y="1995008"/>
                  <a:pt x="1755761" y="1981384"/>
                </a:cubicBezTo>
                <a:cubicBezTo>
                  <a:pt x="1650982" y="1968652"/>
                  <a:pt x="1545821" y="1957830"/>
                  <a:pt x="1441169" y="1943824"/>
                </a:cubicBezTo>
                <a:cubicBezTo>
                  <a:pt x="1299813" y="1924980"/>
                  <a:pt x="1158837" y="1903718"/>
                  <a:pt x="1017607" y="1883345"/>
                </a:cubicBezTo>
                <a:cubicBezTo>
                  <a:pt x="876378" y="1862974"/>
                  <a:pt x="735402" y="1844003"/>
                  <a:pt x="594427" y="1821849"/>
                </a:cubicBezTo>
                <a:cubicBezTo>
                  <a:pt x="462850" y="1801222"/>
                  <a:pt x="331526" y="1778304"/>
                  <a:pt x="200711" y="1755132"/>
                </a:cubicBezTo>
                <a:lnTo>
                  <a:pt x="0" y="1718743"/>
                </a:lnTo>
                <a:close/>
              </a:path>
            </a:pathLst>
          </a:custGeom>
          <a:solidFill>
            <a:schemeClr val="accent2"/>
          </a:solidFill>
          <a:ln w="8199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8612DE2B-961B-19DF-3233-9751D9EAD7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01221"/>
            <a:ext cx="10515600" cy="1348065"/>
          </a:xfrm>
        </p:spPr>
        <p:txBody>
          <a:bodyPr>
            <a:normAutofit fontScale="90000"/>
          </a:bodyPr>
          <a:lstStyle/>
          <a:p>
            <a:r>
              <a:rPr lang="ru-RU" sz="5400" i="1" dirty="0">
                <a:latin typeface="Times New Roman"/>
                <a:cs typeface="Times New Roman"/>
              </a:rPr>
              <a:t>Мои представления об "Организационно-процессуальных аспектах деятельности СППС</a:t>
            </a:r>
            <a:r>
              <a:rPr lang="ru-RU" sz="5400" dirty="0"/>
              <a:t>"</a:t>
            </a:r>
          </a:p>
        </p:txBody>
      </p:sp>
      <p:pic>
        <p:nvPicPr>
          <p:cNvPr id="4" name="Объект 3" descr="Скрепка со сплошной заливкой">
            <a:extLst>
              <a:ext uri="{FF2B5EF4-FFF2-40B4-BE49-F238E27FC236}">
                <a16:creationId xmlns="" xmlns:a16="http://schemas.microsoft.com/office/drawing/2014/main" id="{4021BCB6-3055-4B82-ABB6-D7A41266B9C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96DAC541-7B7A-43D3-8B79-37D633B846F1}">
                <asvg:svgBlip xmlns=""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657490" y="3739853"/>
            <a:ext cx="1417607" cy="1417607"/>
          </a:xfrm>
        </p:spPr>
      </p:pic>
    </p:spTree>
    <p:extLst>
      <p:ext uri="{BB962C8B-B14F-4D97-AF65-F5344CB8AC3E}">
        <p14:creationId xmlns="" xmlns:p14="http://schemas.microsoft.com/office/powerpoint/2010/main" val="1943982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="" xmlns:a16="http://schemas.microsoft.com/office/drawing/2014/main" id="{8B5B65D2-8B9D-97A0-40CE-FDAA0304BD0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5" name="Rectangle 7">
            <a:extLst>
              <a:ext uri="{FF2B5EF4-FFF2-40B4-BE49-F238E27FC236}">
                <a16:creationId xmlns="" xmlns:a16="http://schemas.microsoft.com/office/drawing/2014/main" id="{C916E3FA-5ABD-5FFB-6471-B6948F369DCE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Oval 9">
            <a:extLst>
              <a:ext uri="{FF2B5EF4-FFF2-40B4-BE49-F238E27FC236}">
                <a16:creationId xmlns="" xmlns:a16="http://schemas.microsoft.com/office/drawing/2014/main" id="{00F3BCF4-FFA7-8C44-6E1A-338D21C0B7C5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707393" y="847600"/>
            <a:ext cx="4619938" cy="4619938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5F1B356D-7F8F-7643-97F5-6E259D8189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89278" y="1233241"/>
            <a:ext cx="3240506" cy="4064628"/>
          </a:xfrm>
        </p:spPr>
        <p:txBody>
          <a:bodyPr>
            <a:normAutofit/>
          </a:bodyPr>
          <a:lstStyle/>
          <a:p>
            <a:r>
              <a:rPr lang="ru-RU" i="1" dirty="0">
                <a:latin typeface="Times New Roman"/>
                <a:cs typeface="Times New Roman"/>
              </a:rPr>
              <a:t>Выполнено в  мастер-классе</a:t>
            </a:r>
          </a:p>
        </p:txBody>
      </p:sp>
      <p:sp>
        <p:nvSpPr>
          <p:cNvPr id="19" name="Freeform: Shape 11">
            <a:extLst>
              <a:ext uri="{FF2B5EF4-FFF2-40B4-BE49-F238E27FC236}">
                <a16:creationId xmlns="" xmlns:a16="http://schemas.microsoft.com/office/drawing/2014/main" id="{3D827FFB-223C-16EA-548D-33C330E3180A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 flipH="1">
            <a:off x="530529" y="0"/>
            <a:ext cx="1155142" cy="591009"/>
          </a:xfrm>
          <a:custGeom>
            <a:avLst/>
            <a:gdLst>
              <a:gd name="connsiteX0" fmla="*/ 1355 w 1155142"/>
              <a:gd name="connsiteY0" fmla="*/ 0 h 591009"/>
              <a:gd name="connsiteX1" fmla="*/ 1153787 w 1155142"/>
              <a:gd name="connsiteY1" fmla="*/ 0 h 591009"/>
              <a:gd name="connsiteX2" fmla="*/ 1155142 w 1155142"/>
              <a:gd name="connsiteY2" fmla="*/ 13438 h 591009"/>
              <a:gd name="connsiteX3" fmla="*/ 577571 w 1155142"/>
              <a:gd name="connsiteY3" fmla="*/ 591009 h 591009"/>
              <a:gd name="connsiteX4" fmla="*/ 0 w 1155142"/>
              <a:gd name="connsiteY4" fmla="*/ 13438 h 5910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55142" h="591009">
                <a:moveTo>
                  <a:pt x="1355" y="0"/>
                </a:moveTo>
                <a:lnTo>
                  <a:pt x="1153787" y="0"/>
                </a:lnTo>
                <a:lnTo>
                  <a:pt x="1155142" y="13438"/>
                </a:lnTo>
                <a:cubicBezTo>
                  <a:pt x="1155142" y="332422"/>
                  <a:pt x="896555" y="591009"/>
                  <a:pt x="577571" y="591009"/>
                </a:cubicBezTo>
                <a:cubicBezTo>
                  <a:pt x="258587" y="591009"/>
                  <a:pt x="0" y="332422"/>
                  <a:pt x="0" y="13438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4" name="Freeform: Shape 13">
            <a:extLst>
              <a:ext uri="{FF2B5EF4-FFF2-40B4-BE49-F238E27FC236}">
                <a16:creationId xmlns="" xmlns:a16="http://schemas.microsoft.com/office/drawing/2014/main" id="{3474D03D-32BC-2429-1250-7D997C7C92CC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 flipH="1">
            <a:off x="3961511" y="-1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6" name="Freeform: Shape 15">
            <a:extLst>
              <a:ext uri="{FF2B5EF4-FFF2-40B4-BE49-F238E27FC236}">
                <a16:creationId xmlns="" xmlns:a16="http://schemas.microsoft.com/office/drawing/2014/main" id="{E4D82453-3E06-D0F3-E5C3-20AB148C7509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 flipH="1">
            <a:off x="0" y="2936831"/>
            <a:ext cx="159741" cy="552996"/>
          </a:xfrm>
          <a:custGeom>
            <a:avLst/>
            <a:gdLst>
              <a:gd name="connsiteX0" fmla="*/ 159741 w 159741"/>
              <a:gd name="connsiteY0" fmla="*/ 0 h 552996"/>
              <a:gd name="connsiteX1" fmla="*/ 159741 w 159741"/>
              <a:gd name="connsiteY1" fmla="*/ 552996 h 552996"/>
              <a:gd name="connsiteX2" fmla="*/ 141849 w 159741"/>
              <a:gd name="connsiteY2" fmla="*/ 543285 h 552996"/>
              <a:gd name="connsiteX3" fmla="*/ 0 w 159741"/>
              <a:gd name="connsiteY3" fmla="*/ 276498 h 552996"/>
              <a:gd name="connsiteX4" fmla="*/ 141849 w 159741"/>
              <a:gd name="connsiteY4" fmla="*/ 9711 h 5529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9741" h="552996">
                <a:moveTo>
                  <a:pt x="159741" y="0"/>
                </a:moveTo>
                <a:lnTo>
                  <a:pt x="159741" y="552996"/>
                </a:lnTo>
                <a:lnTo>
                  <a:pt x="141849" y="543285"/>
                </a:lnTo>
                <a:cubicBezTo>
                  <a:pt x="56268" y="485467"/>
                  <a:pt x="0" y="387554"/>
                  <a:pt x="0" y="276498"/>
                </a:cubicBezTo>
                <a:cubicBezTo>
                  <a:pt x="0" y="165443"/>
                  <a:pt x="56268" y="67529"/>
                  <a:pt x="141849" y="9711"/>
                </a:cubicBezTo>
                <a:close/>
              </a:path>
            </a:pathLst>
          </a:custGeom>
          <a:solidFill>
            <a:schemeClr val="accent4"/>
          </a:solidFill>
          <a:ln w="1270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C144E8A9-76B8-0C5A-19F5-D2C0BD85D1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0" y="835257"/>
            <a:ext cx="5257799" cy="5464444"/>
          </a:xfrm>
        </p:spPr>
        <p:txBody>
          <a:bodyPr anchor="t">
            <a:normAutofit/>
          </a:bodyPr>
          <a:lstStyle/>
          <a:p>
            <a:pPr marL="0" indent="0">
              <a:buNone/>
            </a:pPr>
            <a:endParaRPr lang="ru-RU" dirty="0">
              <a:latin typeface="Times New Roman"/>
              <a:cs typeface="Times New Roman"/>
            </a:endParaRPr>
          </a:p>
          <a:p>
            <a:pPr marL="0" indent="0">
              <a:buNone/>
            </a:pPr>
            <a:endParaRPr lang="ru-RU" dirty="0">
              <a:latin typeface="Times New Roman"/>
              <a:cs typeface="Times New Roman"/>
            </a:endParaRPr>
          </a:p>
          <a:p>
            <a:pPr marL="0" indent="0">
              <a:buNone/>
            </a:pPr>
            <a:r>
              <a:rPr lang="ru-RU" dirty="0">
                <a:latin typeface="Times New Roman"/>
                <a:cs typeface="Times New Roman"/>
              </a:rPr>
              <a:t>Упражнение </a:t>
            </a:r>
            <a:r>
              <a:rPr lang="ru-RU" dirty="0" smtClean="0">
                <a:latin typeface="Times New Roman"/>
                <a:cs typeface="Times New Roman"/>
              </a:rPr>
              <a:t>«Мои </a:t>
            </a:r>
            <a:r>
              <a:rPr lang="ru-RU" dirty="0">
                <a:latin typeface="Times New Roman"/>
                <a:cs typeface="Times New Roman"/>
              </a:rPr>
              <a:t>представления об организационно-процессуальных аспектах деятельности СППС"</a:t>
            </a:r>
            <a:endParaRPr lang="ru-RU" dirty="0"/>
          </a:p>
          <a:p>
            <a:pPr marL="0" indent="0">
              <a:buNone/>
            </a:pPr>
            <a:endParaRPr lang="ru-RU" dirty="0">
              <a:latin typeface="Times New Roman"/>
              <a:cs typeface="Times New Roman"/>
            </a:endParaRPr>
          </a:p>
          <a:p>
            <a:pPr marL="514350" indent="-514350">
              <a:buAutoNum type="arabicPeriod"/>
            </a:pPr>
            <a:endParaRPr lang="ru-RU" dirty="0"/>
          </a:p>
          <a:p>
            <a:pPr marL="514350" indent="-514350">
              <a:buAutoNum type="arabicPeriod"/>
            </a:pPr>
            <a:endParaRPr lang="ru-RU" dirty="0"/>
          </a:p>
          <a:p>
            <a:pPr marL="514350" indent="-514350">
              <a:buAutoNum type="arabicPeriod"/>
            </a:pPr>
            <a:endParaRPr lang="ru-RU" dirty="0"/>
          </a:p>
          <a:p>
            <a:pPr marL="514350" indent="-514350">
              <a:buAutoNum type="arabicPeriod"/>
            </a:pPr>
            <a:endParaRPr lang="ru-RU" dirty="0"/>
          </a:p>
          <a:p>
            <a:pPr marL="514350" indent="-514350">
              <a:buAutoNum type="arabicPeriod"/>
            </a:pPr>
            <a:endParaRPr lang="ru-RU" dirty="0"/>
          </a:p>
        </p:txBody>
      </p:sp>
      <p:sp>
        <p:nvSpPr>
          <p:cNvPr id="18" name="Freeform: Shape 17">
            <a:extLst>
              <a:ext uri="{FF2B5EF4-FFF2-40B4-BE49-F238E27FC236}">
                <a16:creationId xmlns="" xmlns:a16="http://schemas.microsoft.com/office/drawing/2014/main" id="{FDA02C36-BAB3-4D05-9BC8-74254819B404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 flipH="1">
            <a:off x="0" y="5835649"/>
            <a:ext cx="1548180" cy="1022351"/>
          </a:xfrm>
          <a:custGeom>
            <a:avLst/>
            <a:gdLst>
              <a:gd name="connsiteX0" fmla="*/ 61913 w 1548180"/>
              <a:gd name="connsiteY0" fmla="*/ 0 h 1022351"/>
              <a:gd name="connsiteX1" fmla="*/ 1548180 w 1548180"/>
              <a:gd name="connsiteY1" fmla="*/ 0 h 1022351"/>
              <a:gd name="connsiteX2" fmla="*/ 1548180 w 1548180"/>
              <a:gd name="connsiteY2" fmla="*/ 123825 h 1022351"/>
              <a:gd name="connsiteX3" fmla="*/ 123825 w 1548180"/>
              <a:gd name="connsiteY3" fmla="*/ 123825 h 1022351"/>
              <a:gd name="connsiteX4" fmla="*/ 123825 w 1548180"/>
              <a:gd name="connsiteY4" fmla="*/ 1022351 h 1022351"/>
              <a:gd name="connsiteX5" fmla="*/ 0 w 1548180"/>
              <a:gd name="connsiteY5" fmla="*/ 1022351 h 1022351"/>
              <a:gd name="connsiteX6" fmla="*/ 0 w 1548180"/>
              <a:gd name="connsiteY6" fmla="*/ 61913 h 1022351"/>
              <a:gd name="connsiteX7" fmla="*/ 61913 w 1548180"/>
              <a:gd name="connsiteY7" fmla="*/ 0 h 10223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548180" h="1022351">
                <a:moveTo>
                  <a:pt x="61913" y="0"/>
                </a:moveTo>
                <a:lnTo>
                  <a:pt x="1548180" y="0"/>
                </a:lnTo>
                <a:lnTo>
                  <a:pt x="1548180" y="123825"/>
                </a:lnTo>
                <a:lnTo>
                  <a:pt x="123825" y="123825"/>
                </a:lnTo>
                <a:lnTo>
                  <a:pt x="123825" y="1022351"/>
                </a:lnTo>
                <a:lnTo>
                  <a:pt x="0" y="1022351"/>
                </a:lnTo>
                <a:lnTo>
                  <a:pt x="0" y="61913"/>
                </a:lnTo>
                <a:cubicBezTo>
                  <a:pt x="0" y="27719"/>
                  <a:pt x="27719" y="0"/>
                  <a:pt x="61913" y="0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0" name="Freeform: Shape 19">
            <a:extLst>
              <a:ext uri="{FF2B5EF4-FFF2-40B4-BE49-F238E27FC236}">
                <a16:creationId xmlns="" xmlns:a16="http://schemas.microsoft.com/office/drawing/2014/main" id="{5E9B7CA1-6AA1-CDC8-E65D-6E9AEFB2318E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 flipH="1">
            <a:off x="3405056" y="5717905"/>
            <a:ext cx="1771609" cy="1140095"/>
          </a:xfrm>
          <a:custGeom>
            <a:avLst/>
            <a:gdLst>
              <a:gd name="connsiteX0" fmla="*/ 1561721 w 1771609"/>
              <a:gd name="connsiteY0" fmla="*/ 763041 h 1140095"/>
              <a:gd name="connsiteX1" fmla="*/ 1623024 w 1771609"/>
              <a:gd name="connsiteY1" fmla="*/ 792810 h 1140095"/>
              <a:gd name="connsiteX2" fmla="*/ 1711735 w 1771609"/>
              <a:gd name="connsiteY2" fmla="*/ 970132 h 1140095"/>
              <a:gd name="connsiteX3" fmla="*/ 1771609 w 1771609"/>
              <a:gd name="connsiteY3" fmla="*/ 1140095 h 1140095"/>
              <a:gd name="connsiteX4" fmla="*/ 1637225 w 1771609"/>
              <a:gd name="connsiteY4" fmla="*/ 1140095 h 1140095"/>
              <a:gd name="connsiteX5" fmla="*/ 1594820 w 1771609"/>
              <a:gd name="connsiteY5" fmla="*/ 1019711 h 1140095"/>
              <a:gd name="connsiteX6" fmla="*/ 1513200 w 1771609"/>
              <a:gd name="connsiteY6" fmla="*/ 856627 h 1140095"/>
              <a:gd name="connsiteX7" fmla="*/ 1538499 w 1771609"/>
              <a:gd name="connsiteY7" fmla="*/ 770415 h 1140095"/>
              <a:gd name="connsiteX8" fmla="*/ 1561721 w 1771609"/>
              <a:gd name="connsiteY8" fmla="*/ 763041 h 1140095"/>
              <a:gd name="connsiteX9" fmla="*/ 933455 w 1771609"/>
              <a:gd name="connsiteY9" fmla="*/ 161309 h 1140095"/>
              <a:gd name="connsiteX10" fmla="*/ 957797 w 1771609"/>
              <a:gd name="connsiteY10" fmla="*/ 167970 h 1140095"/>
              <a:gd name="connsiteX11" fmla="*/ 1286982 w 1771609"/>
              <a:gd name="connsiteY11" fmla="*/ 387616 h 1140095"/>
              <a:gd name="connsiteX12" fmla="*/ 1293725 w 1771609"/>
              <a:gd name="connsiteY12" fmla="*/ 477075 h 1140095"/>
              <a:gd name="connsiteX13" fmla="*/ 1245453 w 1771609"/>
              <a:gd name="connsiteY13" fmla="*/ 499154 h 1140095"/>
              <a:gd name="connsiteX14" fmla="*/ 1245167 w 1771609"/>
              <a:gd name="connsiteY14" fmla="*/ 499154 h 1140095"/>
              <a:gd name="connsiteX15" fmla="*/ 1203638 w 1771609"/>
              <a:gd name="connsiteY15" fmla="*/ 484104 h 1140095"/>
              <a:gd name="connsiteX16" fmla="*/ 900647 w 1771609"/>
              <a:gd name="connsiteY16" fmla="*/ 281508 h 1140095"/>
              <a:gd name="connsiteX17" fmla="*/ 872454 w 1771609"/>
              <a:gd name="connsiteY17" fmla="*/ 196164 h 1140095"/>
              <a:gd name="connsiteX18" fmla="*/ 933455 w 1771609"/>
              <a:gd name="connsiteY18" fmla="*/ 161309 h 1140095"/>
              <a:gd name="connsiteX19" fmla="*/ 256260 w 1771609"/>
              <a:gd name="connsiteY19" fmla="*/ 29 h 1140095"/>
              <a:gd name="connsiteX20" fmla="*/ 454020 w 1771609"/>
              <a:gd name="connsiteY20" fmla="*/ 13474 h 1140095"/>
              <a:gd name="connsiteX21" fmla="*/ 509236 w 1771609"/>
              <a:gd name="connsiteY21" fmla="*/ 84182 h 1140095"/>
              <a:gd name="connsiteX22" fmla="*/ 445829 w 1771609"/>
              <a:gd name="connsiteY22" fmla="*/ 139871 h 1140095"/>
              <a:gd name="connsiteX23" fmla="*/ 437447 w 1771609"/>
              <a:gd name="connsiteY23" fmla="*/ 139395 h 1140095"/>
              <a:gd name="connsiteX24" fmla="*/ 73211 w 1771609"/>
              <a:gd name="connsiteY24" fmla="*/ 137204 h 1140095"/>
              <a:gd name="connsiteX25" fmla="*/ 749 w 1771609"/>
              <a:gd name="connsiteY25" fmla="*/ 84082 h 1140095"/>
              <a:gd name="connsiteX26" fmla="*/ 53871 w 1771609"/>
              <a:gd name="connsiteY26" fmla="*/ 11621 h 1140095"/>
              <a:gd name="connsiteX27" fmla="*/ 58352 w 1771609"/>
              <a:gd name="connsiteY27" fmla="*/ 11093 h 1140095"/>
              <a:gd name="connsiteX28" fmla="*/ 256260 w 1771609"/>
              <a:gd name="connsiteY28" fmla="*/ 29 h 11400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</a:cxnLst>
            <a:rect l="l" t="t" r="r" b="b"/>
            <a:pathLst>
              <a:path w="1771609" h="1140095">
                <a:moveTo>
                  <a:pt x="1561721" y="763041"/>
                </a:moveTo>
                <a:cubicBezTo>
                  <a:pt x="1585506" y="760324"/>
                  <a:pt x="1609722" y="771249"/>
                  <a:pt x="1623024" y="792810"/>
                </a:cubicBezTo>
                <a:cubicBezTo>
                  <a:pt x="1656300" y="850065"/>
                  <a:pt x="1685920" y="909291"/>
                  <a:pt x="1711735" y="970132"/>
                </a:cubicBezTo>
                <a:lnTo>
                  <a:pt x="1771609" y="1140095"/>
                </a:lnTo>
                <a:lnTo>
                  <a:pt x="1637225" y="1140095"/>
                </a:lnTo>
                <a:lnTo>
                  <a:pt x="1594820" y="1019711"/>
                </a:lnTo>
                <a:cubicBezTo>
                  <a:pt x="1571072" y="963753"/>
                  <a:pt x="1543818" y="909282"/>
                  <a:pt x="1513200" y="856627"/>
                </a:cubicBezTo>
                <a:cubicBezTo>
                  <a:pt x="1496379" y="825834"/>
                  <a:pt x="1507704" y="787236"/>
                  <a:pt x="1538499" y="770415"/>
                </a:cubicBezTo>
                <a:cubicBezTo>
                  <a:pt x="1545912" y="766367"/>
                  <a:pt x="1553792" y="763946"/>
                  <a:pt x="1561721" y="763041"/>
                </a:cubicBezTo>
                <a:close/>
                <a:moveTo>
                  <a:pt x="933455" y="161309"/>
                </a:moveTo>
                <a:cubicBezTo>
                  <a:pt x="941693" y="161855"/>
                  <a:pt x="949959" y="164025"/>
                  <a:pt x="957797" y="167970"/>
                </a:cubicBezTo>
                <a:cubicBezTo>
                  <a:pt x="1076184" y="227289"/>
                  <a:pt x="1186759" y="301068"/>
                  <a:pt x="1286982" y="387616"/>
                </a:cubicBezTo>
                <a:cubicBezTo>
                  <a:pt x="1313547" y="410457"/>
                  <a:pt x="1316566" y="450510"/>
                  <a:pt x="1293725" y="477075"/>
                </a:cubicBezTo>
                <a:cubicBezTo>
                  <a:pt x="1281638" y="491137"/>
                  <a:pt x="1263998" y="499204"/>
                  <a:pt x="1245453" y="499154"/>
                </a:cubicBezTo>
                <a:lnTo>
                  <a:pt x="1245167" y="499154"/>
                </a:lnTo>
                <a:cubicBezTo>
                  <a:pt x="1229965" y="499301"/>
                  <a:pt x="1215220" y="493956"/>
                  <a:pt x="1203638" y="484104"/>
                </a:cubicBezTo>
                <a:cubicBezTo>
                  <a:pt x="1111407" y="404300"/>
                  <a:pt x="1009633" y="336248"/>
                  <a:pt x="900647" y="281508"/>
                </a:cubicBezTo>
                <a:cubicBezTo>
                  <a:pt x="869295" y="265726"/>
                  <a:pt x="856672" y="227516"/>
                  <a:pt x="872454" y="196164"/>
                </a:cubicBezTo>
                <a:cubicBezTo>
                  <a:pt x="884290" y="172650"/>
                  <a:pt x="908742" y="159670"/>
                  <a:pt x="933455" y="161309"/>
                </a:cubicBezTo>
                <a:close/>
                <a:moveTo>
                  <a:pt x="256260" y="29"/>
                </a:moveTo>
                <a:cubicBezTo>
                  <a:pt x="322331" y="427"/>
                  <a:pt x="388378" y="4909"/>
                  <a:pt x="454020" y="13474"/>
                </a:cubicBezTo>
                <a:cubicBezTo>
                  <a:pt x="488793" y="17752"/>
                  <a:pt x="513514" y="49409"/>
                  <a:pt x="509236" y="84182"/>
                </a:cubicBezTo>
                <a:cubicBezTo>
                  <a:pt x="505303" y="116151"/>
                  <a:pt x="478038" y="140098"/>
                  <a:pt x="445829" y="139871"/>
                </a:cubicBezTo>
                <a:cubicBezTo>
                  <a:pt x="443027" y="139899"/>
                  <a:pt x="440227" y="139740"/>
                  <a:pt x="437447" y="139395"/>
                </a:cubicBezTo>
                <a:cubicBezTo>
                  <a:pt x="316592" y="123615"/>
                  <a:pt x="194247" y="122878"/>
                  <a:pt x="73211" y="137204"/>
                </a:cubicBezTo>
                <a:cubicBezTo>
                  <a:pt x="38532" y="142545"/>
                  <a:pt x="6090" y="118762"/>
                  <a:pt x="749" y="84082"/>
                </a:cubicBezTo>
                <a:cubicBezTo>
                  <a:pt x="-4591" y="49403"/>
                  <a:pt x="19192" y="16961"/>
                  <a:pt x="53871" y="11621"/>
                </a:cubicBezTo>
                <a:cubicBezTo>
                  <a:pt x="55358" y="11392"/>
                  <a:pt x="56852" y="11216"/>
                  <a:pt x="58352" y="11093"/>
                </a:cubicBezTo>
                <a:cubicBezTo>
                  <a:pt x="124093" y="3319"/>
                  <a:pt x="190189" y="-369"/>
                  <a:pt x="256260" y="29"/>
                </a:cubicBezTo>
                <a:close/>
              </a:path>
            </a:pathLst>
          </a:custGeom>
          <a:solidFill>
            <a:schemeClr val="accent4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2" name="Freeform: Shape 21">
            <a:extLst>
              <a:ext uri="{FF2B5EF4-FFF2-40B4-BE49-F238E27FC236}">
                <a16:creationId xmlns="" xmlns:a16="http://schemas.microsoft.com/office/drawing/2014/main" id="{3A58355A-AC3E-EDCA-1299-F97787BE1386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 flipH="1">
            <a:off x="4132972" y="6258755"/>
            <a:ext cx="1565940" cy="599245"/>
          </a:xfrm>
          <a:custGeom>
            <a:avLst/>
            <a:gdLst>
              <a:gd name="connsiteX0" fmla="*/ 782970 w 1565940"/>
              <a:gd name="connsiteY0" fmla="*/ 0 h 599245"/>
              <a:gd name="connsiteX1" fmla="*/ 1528042 w 1565940"/>
              <a:gd name="connsiteY1" fmla="*/ 480469 h 599245"/>
              <a:gd name="connsiteX2" fmla="*/ 1565940 w 1565940"/>
              <a:gd name="connsiteY2" fmla="*/ 599245 h 599245"/>
              <a:gd name="connsiteX3" fmla="*/ 0 w 1565940"/>
              <a:gd name="connsiteY3" fmla="*/ 599245 h 599245"/>
              <a:gd name="connsiteX4" fmla="*/ 37898 w 1565940"/>
              <a:gd name="connsiteY4" fmla="*/ 480469 h 599245"/>
              <a:gd name="connsiteX5" fmla="*/ 782970 w 1565940"/>
              <a:gd name="connsiteY5" fmla="*/ 0 h 5992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565940" h="599245">
                <a:moveTo>
                  <a:pt x="782970" y="0"/>
                </a:moveTo>
                <a:cubicBezTo>
                  <a:pt x="1117910" y="0"/>
                  <a:pt x="1405287" y="198118"/>
                  <a:pt x="1528042" y="480469"/>
                </a:cubicBezTo>
                <a:lnTo>
                  <a:pt x="1565940" y="599245"/>
                </a:lnTo>
                <a:lnTo>
                  <a:pt x="0" y="599245"/>
                </a:lnTo>
                <a:lnTo>
                  <a:pt x="37898" y="480469"/>
                </a:lnTo>
                <a:cubicBezTo>
                  <a:pt x="160653" y="198118"/>
                  <a:pt x="448030" y="0"/>
                  <a:pt x="782970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6026941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="" xmlns:a16="http://schemas.microsoft.com/office/drawing/2014/main" id="{1709F1D5-B0F1-4714-A239-E5B61C161915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: Rounded Corners 9">
            <a:extLst>
              <a:ext uri="{FF2B5EF4-FFF2-40B4-BE49-F238E27FC236}">
                <a16:creationId xmlns="" xmlns:a16="http://schemas.microsoft.com/office/drawing/2014/main" id="{228FB460-D3FF-4440-A020-05982A09E517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740546" y="1011045"/>
            <a:ext cx="4369859" cy="4369859"/>
          </a:xfrm>
          <a:prstGeom prst="roundRect">
            <a:avLst>
              <a:gd name="adj" fmla="val 2757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92438E9D-9557-FED4-3562-2A72F6AFDB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6826" y="1112969"/>
            <a:ext cx="3937298" cy="4166010"/>
          </a:xfrm>
        </p:spPr>
        <p:txBody>
          <a:bodyPr>
            <a:normAutofit/>
          </a:bodyPr>
          <a:lstStyle/>
          <a:p>
            <a:pPr algn="ctr">
              <a:spcBef>
                <a:spcPts val="1000"/>
              </a:spcBef>
            </a:pPr>
            <a:r>
              <a:rPr lang="ru-RU" sz="2800" dirty="0">
                <a:solidFill>
                  <a:srgbClr val="000000"/>
                </a:solidFill>
                <a:latin typeface="Times New Roman"/>
                <a:cs typeface="Times New Roman"/>
              </a:rPr>
              <a:t>Упражнение «Отношение к изменениям»</a:t>
            </a:r>
            <a:r>
              <a:rPr lang="ru-RU" sz="1400" dirty="0">
                <a:solidFill>
                  <a:srgbClr val="000000"/>
                </a:solidFill>
                <a:latin typeface="Times New Roman"/>
                <a:cs typeface="Times New Roman"/>
              </a:rPr>
              <a:t>  </a:t>
            </a:r>
            <a:endParaRPr lang="ru-RU" dirty="0"/>
          </a:p>
          <a:p>
            <a:endParaRPr lang="ru-RU" dirty="0">
              <a:solidFill>
                <a:srgbClr val="FFFFFF"/>
              </a:solidFill>
            </a:endParaRPr>
          </a:p>
        </p:txBody>
      </p:sp>
      <p:sp>
        <p:nvSpPr>
          <p:cNvPr id="12" name="Freeform: Shape 11">
            <a:extLst>
              <a:ext uri="{FF2B5EF4-FFF2-40B4-BE49-F238E27FC236}">
                <a16:creationId xmlns="" xmlns:a16="http://schemas.microsoft.com/office/drawing/2014/main" id="{14847E93-7DC1-4D4B-8829-B19AA7137C50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 flipH="1">
            <a:off x="530529" y="0"/>
            <a:ext cx="1155142" cy="591009"/>
          </a:xfrm>
          <a:custGeom>
            <a:avLst/>
            <a:gdLst>
              <a:gd name="connsiteX0" fmla="*/ 1355 w 1155142"/>
              <a:gd name="connsiteY0" fmla="*/ 0 h 591009"/>
              <a:gd name="connsiteX1" fmla="*/ 1153787 w 1155142"/>
              <a:gd name="connsiteY1" fmla="*/ 0 h 591009"/>
              <a:gd name="connsiteX2" fmla="*/ 1155142 w 1155142"/>
              <a:gd name="connsiteY2" fmla="*/ 13438 h 591009"/>
              <a:gd name="connsiteX3" fmla="*/ 577571 w 1155142"/>
              <a:gd name="connsiteY3" fmla="*/ 591009 h 591009"/>
              <a:gd name="connsiteX4" fmla="*/ 0 w 1155142"/>
              <a:gd name="connsiteY4" fmla="*/ 13438 h 5910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55142" h="591009">
                <a:moveTo>
                  <a:pt x="1355" y="0"/>
                </a:moveTo>
                <a:lnTo>
                  <a:pt x="1153787" y="0"/>
                </a:lnTo>
                <a:lnTo>
                  <a:pt x="1155142" y="13438"/>
                </a:lnTo>
                <a:cubicBezTo>
                  <a:pt x="1155142" y="332422"/>
                  <a:pt x="896555" y="591009"/>
                  <a:pt x="577571" y="591009"/>
                </a:cubicBezTo>
                <a:cubicBezTo>
                  <a:pt x="258587" y="591009"/>
                  <a:pt x="0" y="332422"/>
                  <a:pt x="0" y="13438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4" name="Freeform: Shape 13">
            <a:extLst>
              <a:ext uri="{FF2B5EF4-FFF2-40B4-BE49-F238E27FC236}">
                <a16:creationId xmlns="" xmlns:a16="http://schemas.microsoft.com/office/drawing/2014/main" id="{5566D6E1-03A1-4D73-A4E0-35D74D568A04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 flipH="1">
            <a:off x="3961511" y="-1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6" name="Freeform: Shape 15">
            <a:extLst>
              <a:ext uri="{FF2B5EF4-FFF2-40B4-BE49-F238E27FC236}">
                <a16:creationId xmlns="" xmlns:a16="http://schemas.microsoft.com/office/drawing/2014/main" id="{9F835A99-04AC-494A-A572-AFE8413CC938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 flipH="1">
            <a:off x="0" y="2936831"/>
            <a:ext cx="159741" cy="552996"/>
          </a:xfrm>
          <a:custGeom>
            <a:avLst/>
            <a:gdLst>
              <a:gd name="connsiteX0" fmla="*/ 159741 w 159741"/>
              <a:gd name="connsiteY0" fmla="*/ 0 h 552996"/>
              <a:gd name="connsiteX1" fmla="*/ 159741 w 159741"/>
              <a:gd name="connsiteY1" fmla="*/ 552996 h 552996"/>
              <a:gd name="connsiteX2" fmla="*/ 141849 w 159741"/>
              <a:gd name="connsiteY2" fmla="*/ 543285 h 552996"/>
              <a:gd name="connsiteX3" fmla="*/ 0 w 159741"/>
              <a:gd name="connsiteY3" fmla="*/ 276498 h 552996"/>
              <a:gd name="connsiteX4" fmla="*/ 141849 w 159741"/>
              <a:gd name="connsiteY4" fmla="*/ 9711 h 5529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9741" h="552996">
                <a:moveTo>
                  <a:pt x="159741" y="0"/>
                </a:moveTo>
                <a:lnTo>
                  <a:pt x="159741" y="552996"/>
                </a:lnTo>
                <a:lnTo>
                  <a:pt x="141849" y="543285"/>
                </a:lnTo>
                <a:cubicBezTo>
                  <a:pt x="56268" y="485467"/>
                  <a:pt x="0" y="387554"/>
                  <a:pt x="0" y="276498"/>
                </a:cubicBezTo>
                <a:cubicBezTo>
                  <a:pt x="0" y="165443"/>
                  <a:pt x="56268" y="67529"/>
                  <a:pt x="141849" y="9711"/>
                </a:cubicBezTo>
                <a:close/>
              </a:path>
            </a:pathLst>
          </a:custGeom>
          <a:solidFill>
            <a:schemeClr val="accent4"/>
          </a:solidFill>
          <a:ln w="1270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6700000E-0CEB-D29D-A2E6-84EB972253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0" y="820880"/>
            <a:ext cx="5257799" cy="4889350"/>
          </a:xfrm>
        </p:spPr>
        <p:txBody>
          <a:bodyPr anchor="t">
            <a:normAutofit/>
          </a:bodyPr>
          <a:lstStyle/>
          <a:p>
            <a:pPr marL="0" indent="0" algn="ctr">
              <a:buNone/>
            </a:pPr>
            <a:r>
              <a:rPr lang="ru-RU" sz="1800" dirty="0">
                <a:latin typeface="Times New Roman"/>
                <a:cs typeface="Times New Roman"/>
              </a:rPr>
              <a:t>«9 точек»</a:t>
            </a:r>
            <a:endParaRPr lang="ru-RU"/>
          </a:p>
          <a:p>
            <a:pPr algn="ctr"/>
            <a:r>
              <a:rPr lang="ru-RU" sz="1200" b="1" dirty="0">
                <a:latin typeface="Times New Roman"/>
                <a:cs typeface="Times New Roman"/>
              </a:rPr>
              <a:t>Если вы видели раньше эту задачу, просто молча наблюдайте за остальными не подсказывая.</a:t>
            </a:r>
            <a:endParaRPr lang="ru-RU" sz="1200" dirty="0">
              <a:latin typeface="Times New Roman"/>
              <a:cs typeface="Times New Roman"/>
            </a:endParaRPr>
          </a:p>
          <a:p>
            <a:pPr algn="ctr"/>
            <a:r>
              <a:rPr lang="ru-RU" sz="1800" dirty="0">
                <a:latin typeface="Times New Roman"/>
                <a:cs typeface="Times New Roman"/>
              </a:rPr>
              <a:t>Соедините все точки четырьмя прямыми линиями, не отрывая карандаша и не повторяя ни одной линии. Линии могут пересекаться друг с другом. </a:t>
            </a:r>
          </a:p>
          <a:p>
            <a:pPr algn="ctr"/>
            <a:endParaRPr lang="ru-RU" sz="1400" dirty="0">
              <a:latin typeface="Times New Roman"/>
              <a:cs typeface="Times New Roman"/>
            </a:endParaRPr>
          </a:p>
        </p:txBody>
      </p:sp>
      <p:sp>
        <p:nvSpPr>
          <p:cNvPr id="18" name="Freeform: Shape 17">
            <a:extLst>
              <a:ext uri="{FF2B5EF4-FFF2-40B4-BE49-F238E27FC236}">
                <a16:creationId xmlns="" xmlns:a16="http://schemas.microsoft.com/office/drawing/2014/main" id="{7B786209-1B0B-4CA9-9BDD-F7327066A84D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 flipH="1">
            <a:off x="0" y="5835649"/>
            <a:ext cx="1548180" cy="1022351"/>
          </a:xfrm>
          <a:custGeom>
            <a:avLst/>
            <a:gdLst>
              <a:gd name="connsiteX0" fmla="*/ 61913 w 1548180"/>
              <a:gd name="connsiteY0" fmla="*/ 0 h 1022351"/>
              <a:gd name="connsiteX1" fmla="*/ 1548180 w 1548180"/>
              <a:gd name="connsiteY1" fmla="*/ 0 h 1022351"/>
              <a:gd name="connsiteX2" fmla="*/ 1548180 w 1548180"/>
              <a:gd name="connsiteY2" fmla="*/ 123825 h 1022351"/>
              <a:gd name="connsiteX3" fmla="*/ 123825 w 1548180"/>
              <a:gd name="connsiteY3" fmla="*/ 123825 h 1022351"/>
              <a:gd name="connsiteX4" fmla="*/ 123825 w 1548180"/>
              <a:gd name="connsiteY4" fmla="*/ 1022351 h 1022351"/>
              <a:gd name="connsiteX5" fmla="*/ 0 w 1548180"/>
              <a:gd name="connsiteY5" fmla="*/ 1022351 h 1022351"/>
              <a:gd name="connsiteX6" fmla="*/ 0 w 1548180"/>
              <a:gd name="connsiteY6" fmla="*/ 61913 h 1022351"/>
              <a:gd name="connsiteX7" fmla="*/ 61913 w 1548180"/>
              <a:gd name="connsiteY7" fmla="*/ 0 h 10223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548180" h="1022351">
                <a:moveTo>
                  <a:pt x="61913" y="0"/>
                </a:moveTo>
                <a:lnTo>
                  <a:pt x="1548180" y="0"/>
                </a:lnTo>
                <a:lnTo>
                  <a:pt x="1548180" y="123825"/>
                </a:lnTo>
                <a:lnTo>
                  <a:pt x="123825" y="123825"/>
                </a:lnTo>
                <a:lnTo>
                  <a:pt x="123825" y="1022351"/>
                </a:lnTo>
                <a:lnTo>
                  <a:pt x="0" y="1022351"/>
                </a:lnTo>
                <a:lnTo>
                  <a:pt x="0" y="61913"/>
                </a:lnTo>
                <a:cubicBezTo>
                  <a:pt x="0" y="27719"/>
                  <a:pt x="27719" y="0"/>
                  <a:pt x="61913" y="0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0" name="Freeform: Shape 19">
            <a:extLst>
              <a:ext uri="{FF2B5EF4-FFF2-40B4-BE49-F238E27FC236}">
                <a16:creationId xmlns="" xmlns:a16="http://schemas.microsoft.com/office/drawing/2014/main" id="{2D2964BB-484D-45AE-AD66-D407D0629652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 flipH="1">
            <a:off x="3418308" y="5717905"/>
            <a:ext cx="1771609" cy="1140095"/>
          </a:xfrm>
          <a:custGeom>
            <a:avLst/>
            <a:gdLst>
              <a:gd name="connsiteX0" fmla="*/ 1561721 w 1771609"/>
              <a:gd name="connsiteY0" fmla="*/ 763041 h 1140095"/>
              <a:gd name="connsiteX1" fmla="*/ 1623024 w 1771609"/>
              <a:gd name="connsiteY1" fmla="*/ 792810 h 1140095"/>
              <a:gd name="connsiteX2" fmla="*/ 1711735 w 1771609"/>
              <a:gd name="connsiteY2" fmla="*/ 970132 h 1140095"/>
              <a:gd name="connsiteX3" fmla="*/ 1771609 w 1771609"/>
              <a:gd name="connsiteY3" fmla="*/ 1140095 h 1140095"/>
              <a:gd name="connsiteX4" fmla="*/ 1637225 w 1771609"/>
              <a:gd name="connsiteY4" fmla="*/ 1140095 h 1140095"/>
              <a:gd name="connsiteX5" fmla="*/ 1594820 w 1771609"/>
              <a:gd name="connsiteY5" fmla="*/ 1019711 h 1140095"/>
              <a:gd name="connsiteX6" fmla="*/ 1513200 w 1771609"/>
              <a:gd name="connsiteY6" fmla="*/ 856627 h 1140095"/>
              <a:gd name="connsiteX7" fmla="*/ 1538499 w 1771609"/>
              <a:gd name="connsiteY7" fmla="*/ 770415 h 1140095"/>
              <a:gd name="connsiteX8" fmla="*/ 1561721 w 1771609"/>
              <a:gd name="connsiteY8" fmla="*/ 763041 h 1140095"/>
              <a:gd name="connsiteX9" fmla="*/ 933455 w 1771609"/>
              <a:gd name="connsiteY9" fmla="*/ 161309 h 1140095"/>
              <a:gd name="connsiteX10" fmla="*/ 957797 w 1771609"/>
              <a:gd name="connsiteY10" fmla="*/ 167970 h 1140095"/>
              <a:gd name="connsiteX11" fmla="*/ 1286982 w 1771609"/>
              <a:gd name="connsiteY11" fmla="*/ 387616 h 1140095"/>
              <a:gd name="connsiteX12" fmla="*/ 1293725 w 1771609"/>
              <a:gd name="connsiteY12" fmla="*/ 477075 h 1140095"/>
              <a:gd name="connsiteX13" fmla="*/ 1245453 w 1771609"/>
              <a:gd name="connsiteY13" fmla="*/ 499154 h 1140095"/>
              <a:gd name="connsiteX14" fmla="*/ 1245167 w 1771609"/>
              <a:gd name="connsiteY14" fmla="*/ 499154 h 1140095"/>
              <a:gd name="connsiteX15" fmla="*/ 1203638 w 1771609"/>
              <a:gd name="connsiteY15" fmla="*/ 484104 h 1140095"/>
              <a:gd name="connsiteX16" fmla="*/ 900647 w 1771609"/>
              <a:gd name="connsiteY16" fmla="*/ 281508 h 1140095"/>
              <a:gd name="connsiteX17" fmla="*/ 872454 w 1771609"/>
              <a:gd name="connsiteY17" fmla="*/ 196164 h 1140095"/>
              <a:gd name="connsiteX18" fmla="*/ 933455 w 1771609"/>
              <a:gd name="connsiteY18" fmla="*/ 161309 h 1140095"/>
              <a:gd name="connsiteX19" fmla="*/ 256260 w 1771609"/>
              <a:gd name="connsiteY19" fmla="*/ 29 h 1140095"/>
              <a:gd name="connsiteX20" fmla="*/ 454020 w 1771609"/>
              <a:gd name="connsiteY20" fmla="*/ 13474 h 1140095"/>
              <a:gd name="connsiteX21" fmla="*/ 509236 w 1771609"/>
              <a:gd name="connsiteY21" fmla="*/ 84182 h 1140095"/>
              <a:gd name="connsiteX22" fmla="*/ 445829 w 1771609"/>
              <a:gd name="connsiteY22" fmla="*/ 139871 h 1140095"/>
              <a:gd name="connsiteX23" fmla="*/ 437447 w 1771609"/>
              <a:gd name="connsiteY23" fmla="*/ 139395 h 1140095"/>
              <a:gd name="connsiteX24" fmla="*/ 73211 w 1771609"/>
              <a:gd name="connsiteY24" fmla="*/ 137204 h 1140095"/>
              <a:gd name="connsiteX25" fmla="*/ 749 w 1771609"/>
              <a:gd name="connsiteY25" fmla="*/ 84082 h 1140095"/>
              <a:gd name="connsiteX26" fmla="*/ 53871 w 1771609"/>
              <a:gd name="connsiteY26" fmla="*/ 11621 h 1140095"/>
              <a:gd name="connsiteX27" fmla="*/ 58352 w 1771609"/>
              <a:gd name="connsiteY27" fmla="*/ 11093 h 1140095"/>
              <a:gd name="connsiteX28" fmla="*/ 256260 w 1771609"/>
              <a:gd name="connsiteY28" fmla="*/ 29 h 11400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</a:cxnLst>
            <a:rect l="l" t="t" r="r" b="b"/>
            <a:pathLst>
              <a:path w="1771609" h="1140095">
                <a:moveTo>
                  <a:pt x="1561721" y="763041"/>
                </a:moveTo>
                <a:cubicBezTo>
                  <a:pt x="1585506" y="760324"/>
                  <a:pt x="1609722" y="771249"/>
                  <a:pt x="1623024" y="792810"/>
                </a:cubicBezTo>
                <a:cubicBezTo>
                  <a:pt x="1656300" y="850065"/>
                  <a:pt x="1685920" y="909291"/>
                  <a:pt x="1711735" y="970132"/>
                </a:cubicBezTo>
                <a:lnTo>
                  <a:pt x="1771609" y="1140095"/>
                </a:lnTo>
                <a:lnTo>
                  <a:pt x="1637225" y="1140095"/>
                </a:lnTo>
                <a:lnTo>
                  <a:pt x="1594820" y="1019711"/>
                </a:lnTo>
                <a:cubicBezTo>
                  <a:pt x="1571072" y="963753"/>
                  <a:pt x="1543818" y="909282"/>
                  <a:pt x="1513200" y="856627"/>
                </a:cubicBezTo>
                <a:cubicBezTo>
                  <a:pt x="1496379" y="825834"/>
                  <a:pt x="1507704" y="787236"/>
                  <a:pt x="1538499" y="770415"/>
                </a:cubicBezTo>
                <a:cubicBezTo>
                  <a:pt x="1545912" y="766367"/>
                  <a:pt x="1553792" y="763946"/>
                  <a:pt x="1561721" y="763041"/>
                </a:cubicBezTo>
                <a:close/>
                <a:moveTo>
                  <a:pt x="933455" y="161309"/>
                </a:moveTo>
                <a:cubicBezTo>
                  <a:pt x="941693" y="161855"/>
                  <a:pt x="949959" y="164025"/>
                  <a:pt x="957797" y="167970"/>
                </a:cubicBezTo>
                <a:cubicBezTo>
                  <a:pt x="1076184" y="227289"/>
                  <a:pt x="1186759" y="301068"/>
                  <a:pt x="1286982" y="387616"/>
                </a:cubicBezTo>
                <a:cubicBezTo>
                  <a:pt x="1313547" y="410457"/>
                  <a:pt x="1316566" y="450510"/>
                  <a:pt x="1293725" y="477075"/>
                </a:cubicBezTo>
                <a:cubicBezTo>
                  <a:pt x="1281638" y="491137"/>
                  <a:pt x="1263998" y="499204"/>
                  <a:pt x="1245453" y="499154"/>
                </a:cubicBezTo>
                <a:lnTo>
                  <a:pt x="1245167" y="499154"/>
                </a:lnTo>
                <a:cubicBezTo>
                  <a:pt x="1229965" y="499301"/>
                  <a:pt x="1215220" y="493956"/>
                  <a:pt x="1203638" y="484104"/>
                </a:cubicBezTo>
                <a:cubicBezTo>
                  <a:pt x="1111407" y="404300"/>
                  <a:pt x="1009633" y="336248"/>
                  <a:pt x="900647" y="281508"/>
                </a:cubicBezTo>
                <a:cubicBezTo>
                  <a:pt x="869295" y="265726"/>
                  <a:pt x="856672" y="227516"/>
                  <a:pt x="872454" y="196164"/>
                </a:cubicBezTo>
                <a:cubicBezTo>
                  <a:pt x="884290" y="172650"/>
                  <a:pt x="908742" y="159670"/>
                  <a:pt x="933455" y="161309"/>
                </a:cubicBezTo>
                <a:close/>
                <a:moveTo>
                  <a:pt x="256260" y="29"/>
                </a:moveTo>
                <a:cubicBezTo>
                  <a:pt x="322331" y="427"/>
                  <a:pt x="388378" y="4909"/>
                  <a:pt x="454020" y="13474"/>
                </a:cubicBezTo>
                <a:cubicBezTo>
                  <a:pt x="488793" y="17752"/>
                  <a:pt x="513514" y="49409"/>
                  <a:pt x="509236" y="84182"/>
                </a:cubicBezTo>
                <a:cubicBezTo>
                  <a:pt x="505303" y="116151"/>
                  <a:pt x="478038" y="140098"/>
                  <a:pt x="445829" y="139871"/>
                </a:cubicBezTo>
                <a:cubicBezTo>
                  <a:pt x="443027" y="139899"/>
                  <a:pt x="440227" y="139740"/>
                  <a:pt x="437447" y="139395"/>
                </a:cubicBezTo>
                <a:cubicBezTo>
                  <a:pt x="316592" y="123615"/>
                  <a:pt x="194247" y="122878"/>
                  <a:pt x="73211" y="137204"/>
                </a:cubicBezTo>
                <a:cubicBezTo>
                  <a:pt x="38532" y="142545"/>
                  <a:pt x="6090" y="118762"/>
                  <a:pt x="749" y="84082"/>
                </a:cubicBezTo>
                <a:cubicBezTo>
                  <a:pt x="-4591" y="49403"/>
                  <a:pt x="19192" y="16961"/>
                  <a:pt x="53871" y="11621"/>
                </a:cubicBezTo>
                <a:cubicBezTo>
                  <a:pt x="55358" y="11392"/>
                  <a:pt x="56852" y="11216"/>
                  <a:pt x="58352" y="11093"/>
                </a:cubicBezTo>
                <a:cubicBezTo>
                  <a:pt x="124093" y="3319"/>
                  <a:pt x="190189" y="-369"/>
                  <a:pt x="256260" y="29"/>
                </a:cubicBezTo>
                <a:close/>
              </a:path>
            </a:pathLst>
          </a:custGeom>
          <a:solidFill>
            <a:schemeClr val="accent4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2" name="Freeform: Shape 21">
            <a:extLst>
              <a:ext uri="{FF2B5EF4-FFF2-40B4-BE49-F238E27FC236}">
                <a16:creationId xmlns="" xmlns:a16="http://schemas.microsoft.com/office/drawing/2014/main" id="{6691AC69-A76E-4DAB-B565-468B6B87ACF3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 flipH="1">
            <a:off x="4132972" y="6258755"/>
            <a:ext cx="1565940" cy="599245"/>
          </a:xfrm>
          <a:custGeom>
            <a:avLst/>
            <a:gdLst>
              <a:gd name="connsiteX0" fmla="*/ 782970 w 1565940"/>
              <a:gd name="connsiteY0" fmla="*/ 0 h 599245"/>
              <a:gd name="connsiteX1" fmla="*/ 1528042 w 1565940"/>
              <a:gd name="connsiteY1" fmla="*/ 480469 h 599245"/>
              <a:gd name="connsiteX2" fmla="*/ 1565940 w 1565940"/>
              <a:gd name="connsiteY2" fmla="*/ 599245 h 599245"/>
              <a:gd name="connsiteX3" fmla="*/ 0 w 1565940"/>
              <a:gd name="connsiteY3" fmla="*/ 599245 h 599245"/>
              <a:gd name="connsiteX4" fmla="*/ 37898 w 1565940"/>
              <a:gd name="connsiteY4" fmla="*/ 480469 h 599245"/>
              <a:gd name="connsiteX5" fmla="*/ 782970 w 1565940"/>
              <a:gd name="connsiteY5" fmla="*/ 0 h 5992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565940" h="599245">
                <a:moveTo>
                  <a:pt x="782970" y="0"/>
                </a:moveTo>
                <a:cubicBezTo>
                  <a:pt x="1117910" y="0"/>
                  <a:pt x="1405287" y="198118"/>
                  <a:pt x="1528042" y="480469"/>
                </a:cubicBezTo>
                <a:lnTo>
                  <a:pt x="1565940" y="599245"/>
                </a:lnTo>
                <a:lnTo>
                  <a:pt x="0" y="599245"/>
                </a:lnTo>
                <a:lnTo>
                  <a:pt x="37898" y="480469"/>
                </a:lnTo>
                <a:cubicBezTo>
                  <a:pt x="160653" y="198118"/>
                  <a:pt x="448030" y="0"/>
                  <a:pt x="782970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pic>
        <p:nvPicPr>
          <p:cNvPr id="4" name="Рисунок 3" descr="Изображение выглядит как круг&#10;&#10;Содержимое, созданное ИИ, может быть неверным.">
            <a:extLst>
              <a:ext uri="{FF2B5EF4-FFF2-40B4-BE49-F238E27FC236}">
                <a16:creationId xmlns="" xmlns:a16="http://schemas.microsoft.com/office/drawing/2014/main" id="{C60B99EB-E9C8-B908-EDE9-39969228823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39193" y="3061929"/>
            <a:ext cx="3278936" cy="3278936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32344368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="" xmlns:a16="http://schemas.microsoft.com/office/drawing/2014/main" id="{C2554CA6-288E-4202-BC52-2E5A8F0C0AED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="" xmlns:a16="http://schemas.microsoft.com/office/drawing/2014/main" id="{B10BB131-AC8E-4A8E-A5D1-36260F720C3B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489189" y="1119031"/>
            <a:ext cx="4619938" cy="4619938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24B24636-A6F5-8655-4709-B508139971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1074" y="1396686"/>
            <a:ext cx="3240506" cy="4064628"/>
          </a:xfrm>
        </p:spPr>
        <p:txBody>
          <a:bodyPr>
            <a:normAutofit/>
          </a:bodyPr>
          <a:lstStyle/>
          <a:p>
            <a:r>
              <a:rPr lang="ru-RU" dirty="0">
                <a:latin typeface="Times New Roman"/>
                <a:cs typeface="Times New Roman"/>
              </a:rPr>
              <a:t>Выходить из рамок привычного</a:t>
            </a:r>
            <a:r>
              <a:rPr lang="ru-RU" dirty="0">
                <a:solidFill>
                  <a:srgbClr val="FFFFFF"/>
                </a:solidFill>
              </a:rPr>
              <a:t> </a:t>
            </a:r>
          </a:p>
        </p:txBody>
      </p:sp>
      <p:sp>
        <p:nvSpPr>
          <p:cNvPr id="12" name="Arc 11">
            <a:extLst>
              <a:ext uri="{FF2B5EF4-FFF2-40B4-BE49-F238E27FC236}">
                <a16:creationId xmlns="" xmlns:a16="http://schemas.microsoft.com/office/drawing/2014/main" id="{5B7778FC-632E-4DCA-A7CB-0D7731CCF970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 rot="19809111">
            <a:off x="8683720" y="941148"/>
            <a:ext cx="2987899" cy="2987899"/>
          </a:xfrm>
          <a:prstGeom prst="arc">
            <a:avLst>
              <a:gd name="adj1" fmla="val 15817365"/>
              <a:gd name="adj2" fmla="val 1781380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Oval 13">
            <a:extLst>
              <a:ext uri="{FF2B5EF4-FFF2-40B4-BE49-F238E27FC236}">
                <a16:creationId xmlns="" xmlns:a16="http://schemas.microsoft.com/office/drawing/2014/main" id="{FA23A907-97FB-4A8F-880A-DD77401C4296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910048" y="4780992"/>
            <a:ext cx="546100" cy="546100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4" name="Объект 3" descr="Изображение выглядит как снимок экрана, круг&#10;&#10;Содержимое, созданное ИИ, может быть неверным.">
            <a:extLst>
              <a:ext uri="{FF2B5EF4-FFF2-40B4-BE49-F238E27FC236}">
                <a16:creationId xmlns="" xmlns:a16="http://schemas.microsoft.com/office/drawing/2014/main" id="{95A2C6E1-E0F7-0FA7-7313-280A57566CB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321953" y="1504656"/>
            <a:ext cx="4207893" cy="4236827"/>
          </a:xfrm>
        </p:spPr>
      </p:pic>
    </p:spTree>
    <p:extLst>
      <p:ext uri="{BB962C8B-B14F-4D97-AF65-F5344CB8AC3E}">
        <p14:creationId xmlns="" xmlns:p14="http://schemas.microsoft.com/office/powerpoint/2010/main" val="26662116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="" xmlns:a16="http://schemas.microsoft.com/office/drawing/2014/main" id="{9BC3A3BC-5409-7579-94F9-2F85D55AFCC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5" name="Rectangle 7">
            <a:extLst>
              <a:ext uri="{FF2B5EF4-FFF2-40B4-BE49-F238E27FC236}">
                <a16:creationId xmlns="" xmlns:a16="http://schemas.microsoft.com/office/drawing/2014/main" id="{14F26336-A5DA-4F7D-8082-8F44B38C83AD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Oval 9">
            <a:extLst>
              <a:ext uri="{FF2B5EF4-FFF2-40B4-BE49-F238E27FC236}">
                <a16:creationId xmlns="" xmlns:a16="http://schemas.microsoft.com/office/drawing/2014/main" id="{4BD3A370-B5B3-9003-4839-D52E0DA87004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707393" y="847600"/>
            <a:ext cx="4619938" cy="4619938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1FF2E1A1-4305-3620-CB7B-BAB2DF8B94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89278" y="1233241"/>
            <a:ext cx="3240506" cy="4064628"/>
          </a:xfrm>
        </p:spPr>
        <p:txBody>
          <a:bodyPr>
            <a:normAutofit/>
          </a:bodyPr>
          <a:lstStyle/>
          <a:p>
            <a:r>
              <a:rPr lang="ru-RU" i="1" dirty="0">
                <a:latin typeface="Times New Roman"/>
                <a:cs typeface="Times New Roman"/>
              </a:rPr>
              <a:t>Выполнено в  мастер-классе</a:t>
            </a:r>
          </a:p>
        </p:txBody>
      </p:sp>
      <p:sp>
        <p:nvSpPr>
          <p:cNvPr id="19" name="Freeform: Shape 11">
            <a:extLst>
              <a:ext uri="{FF2B5EF4-FFF2-40B4-BE49-F238E27FC236}">
                <a16:creationId xmlns="" xmlns:a16="http://schemas.microsoft.com/office/drawing/2014/main" id="{CD5953DA-230E-1243-6642-E6B667EE650F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 flipH="1">
            <a:off x="530529" y="0"/>
            <a:ext cx="1155142" cy="591009"/>
          </a:xfrm>
          <a:custGeom>
            <a:avLst/>
            <a:gdLst>
              <a:gd name="connsiteX0" fmla="*/ 1355 w 1155142"/>
              <a:gd name="connsiteY0" fmla="*/ 0 h 591009"/>
              <a:gd name="connsiteX1" fmla="*/ 1153787 w 1155142"/>
              <a:gd name="connsiteY1" fmla="*/ 0 h 591009"/>
              <a:gd name="connsiteX2" fmla="*/ 1155142 w 1155142"/>
              <a:gd name="connsiteY2" fmla="*/ 13438 h 591009"/>
              <a:gd name="connsiteX3" fmla="*/ 577571 w 1155142"/>
              <a:gd name="connsiteY3" fmla="*/ 591009 h 591009"/>
              <a:gd name="connsiteX4" fmla="*/ 0 w 1155142"/>
              <a:gd name="connsiteY4" fmla="*/ 13438 h 5910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55142" h="591009">
                <a:moveTo>
                  <a:pt x="1355" y="0"/>
                </a:moveTo>
                <a:lnTo>
                  <a:pt x="1153787" y="0"/>
                </a:lnTo>
                <a:lnTo>
                  <a:pt x="1155142" y="13438"/>
                </a:lnTo>
                <a:cubicBezTo>
                  <a:pt x="1155142" y="332422"/>
                  <a:pt x="896555" y="591009"/>
                  <a:pt x="577571" y="591009"/>
                </a:cubicBezTo>
                <a:cubicBezTo>
                  <a:pt x="258587" y="591009"/>
                  <a:pt x="0" y="332422"/>
                  <a:pt x="0" y="13438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4" name="Freeform: Shape 13">
            <a:extLst>
              <a:ext uri="{FF2B5EF4-FFF2-40B4-BE49-F238E27FC236}">
                <a16:creationId xmlns="" xmlns:a16="http://schemas.microsoft.com/office/drawing/2014/main" id="{4FF1FC7B-3BD7-DB62-9380-2B343A7411E9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 flipH="1">
            <a:off x="3961511" y="-1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6" name="Freeform: Shape 15">
            <a:extLst>
              <a:ext uri="{FF2B5EF4-FFF2-40B4-BE49-F238E27FC236}">
                <a16:creationId xmlns="" xmlns:a16="http://schemas.microsoft.com/office/drawing/2014/main" id="{247F5F5F-B15C-6D56-AF40-E78079A802AC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 flipH="1">
            <a:off x="0" y="2936831"/>
            <a:ext cx="159741" cy="552996"/>
          </a:xfrm>
          <a:custGeom>
            <a:avLst/>
            <a:gdLst>
              <a:gd name="connsiteX0" fmla="*/ 159741 w 159741"/>
              <a:gd name="connsiteY0" fmla="*/ 0 h 552996"/>
              <a:gd name="connsiteX1" fmla="*/ 159741 w 159741"/>
              <a:gd name="connsiteY1" fmla="*/ 552996 h 552996"/>
              <a:gd name="connsiteX2" fmla="*/ 141849 w 159741"/>
              <a:gd name="connsiteY2" fmla="*/ 543285 h 552996"/>
              <a:gd name="connsiteX3" fmla="*/ 0 w 159741"/>
              <a:gd name="connsiteY3" fmla="*/ 276498 h 552996"/>
              <a:gd name="connsiteX4" fmla="*/ 141849 w 159741"/>
              <a:gd name="connsiteY4" fmla="*/ 9711 h 5529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9741" h="552996">
                <a:moveTo>
                  <a:pt x="159741" y="0"/>
                </a:moveTo>
                <a:lnTo>
                  <a:pt x="159741" y="552996"/>
                </a:lnTo>
                <a:lnTo>
                  <a:pt x="141849" y="543285"/>
                </a:lnTo>
                <a:cubicBezTo>
                  <a:pt x="56268" y="485467"/>
                  <a:pt x="0" y="387554"/>
                  <a:pt x="0" y="276498"/>
                </a:cubicBezTo>
                <a:cubicBezTo>
                  <a:pt x="0" y="165443"/>
                  <a:pt x="56268" y="67529"/>
                  <a:pt x="141849" y="9711"/>
                </a:cubicBezTo>
                <a:close/>
              </a:path>
            </a:pathLst>
          </a:custGeom>
          <a:solidFill>
            <a:schemeClr val="accent4"/>
          </a:solidFill>
          <a:ln w="1270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E1EAFB82-5289-A941-9272-C46816FFDA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0" y="835257"/>
            <a:ext cx="5257799" cy="5464444"/>
          </a:xfrm>
        </p:spPr>
        <p:txBody>
          <a:bodyPr anchor="t">
            <a:normAutofit/>
          </a:bodyPr>
          <a:lstStyle/>
          <a:p>
            <a:pPr marL="0" indent="0">
              <a:buNone/>
            </a:pPr>
            <a:endParaRPr lang="ru-RU" dirty="0">
              <a:latin typeface="Times New Roman"/>
              <a:cs typeface="Times New Roman"/>
            </a:endParaRPr>
          </a:p>
          <a:p>
            <a:pPr marL="0" indent="0">
              <a:buNone/>
            </a:pPr>
            <a:endParaRPr lang="ru-RU" dirty="0">
              <a:latin typeface="Times New Roman"/>
              <a:cs typeface="Times New Roman"/>
            </a:endParaRPr>
          </a:p>
          <a:p>
            <a:pPr marL="0" indent="0">
              <a:buNone/>
            </a:pPr>
            <a:r>
              <a:rPr lang="ru-RU" dirty="0">
                <a:latin typeface="Times New Roman"/>
                <a:cs typeface="Times New Roman"/>
              </a:rPr>
              <a:t>Упражнение «Отношение к изменениям»</a:t>
            </a:r>
            <a:r>
              <a:rPr lang="ru-RU" sz="1400" dirty="0">
                <a:latin typeface="Times New Roman"/>
                <a:cs typeface="Times New Roman"/>
              </a:rPr>
              <a:t>  </a:t>
            </a:r>
            <a:endParaRPr lang="ru-RU" dirty="0"/>
          </a:p>
          <a:p>
            <a:pPr marL="0" indent="0">
              <a:buNone/>
            </a:pPr>
            <a:endParaRPr lang="ru-RU" dirty="0">
              <a:latin typeface="Times New Roman"/>
              <a:cs typeface="Times New Roman"/>
            </a:endParaRPr>
          </a:p>
          <a:p>
            <a:pPr marL="514350" indent="-514350">
              <a:buAutoNum type="arabicPeriod"/>
            </a:pPr>
            <a:endParaRPr lang="ru-RU" dirty="0"/>
          </a:p>
          <a:p>
            <a:pPr marL="514350" indent="-514350">
              <a:buAutoNum type="arabicPeriod"/>
            </a:pPr>
            <a:endParaRPr lang="ru-RU" dirty="0"/>
          </a:p>
          <a:p>
            <a:pPr marL="514350" indent="-514350">
              <a:buAutoNum type="arabicPeriod"/>
            </a:pPr>
            <a:endParaRPr lang="ru-RU" dirty="0"/>
          </a:p>
          <a:p>
            <a:pPr marL="514350" indent="-514350">
              <a:buAutoNum type="arabicPeriod"/>
            </a:pPr>
            <a:endParaRPr lang="ru-RU" dirty="0"/>
          </a:p>
          <a:p>
            <a:pPr marL="514350" indent="-514350">
              <a:buAutoNum type="arabicPeriod"/>
            </a:pPr>
            <a:endParaRPr lang="ru-RU" dirty="0"/>
          </a:p>
        </p:txBody>
      </p:sp>
      <p:sp>
        <p:nvSpPr>
          <p:cNvPr id="18" name="Freeform: Shape 17">
            <a:extLst>
              <a:ext uri="{FF2B5EF4-FFF2-40B4-BE49-F238E27FC236}">
                <a16:creationId xmlns="" xmlns:a16="http://schemas.microsoft.com/office/drawing/2014/main" id="{7F89DDCC-A468-5AD1-063D-C8B0DAAD5143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 flipH="1">
            <a:off x="0" y="5835649"/>
            <a:ext cx="1548180" cy="1022351"/>
          </a:xfrm>
          <a:custGeom>
            <a:avLst/>
            <a:gdLst>
              <a:gd name="connsiteX0" fmla="*/ 61913 w 1548180"/>
              <a:gd name="connsiteY0" fmla="*/ 0 h 1022351"/>
              <a:gd name="connsiteX1" fmla="*/ 1548180 w 1548180"/>
              <a:gd name="connsiteY1" fmla="*/ 0 h 1022351"/>
              <a:gd name="connsiteX2" fmla="*/ 1548180 w 1548180"/>
              <a:gd name="connsiteY2" fmla="*/ 123825 h 1022351"/>
              <a:gd name="connsiteX3" fmla="*/ 123825 w 1548180"/>
              <a:gd name="connsiteY3" fmla="*/ 123825 h 1022351"/>
              <a:gd name="connsiteX4" fmla="*/ 123825 w 1548180"/>
              <a:gd name="connsiteY4" fmla="*/ 1022351 h 1022351"/>
              <a:gd name="connsiteX5" fmla="*/ 0 w 1548180"/>
              <a:gd name="connsiteY5" fmla="*/ 1022351 h 1022351"/>
              <a:gd name="connsiteX6" fmla="*/ 0 w 1548180"/>
              <a:gd name="connsiteY6" fmla="*/ 61913 h 1022351"/>
              <a:gd name="connsiteX7" fmla="*/ 61913 w 1548180"/>
              <a:gd name="connsiteY7" fmla="*/ 0 h 10223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548180" h="1022351">
                <a:moveTo>
                  <a:pt x="61913" y="0"/>
                </a:moveTo>
                <a:lnTo>
                  <a:pt x="1548180" y="0"/>
                </a:lnTo>
                <a:lnTo>
                  <a:pt x="1548180" y="123825"/>
                </a:lnTo>
                <a:lnTo>
                  <a:pt x="123825" y="123825"/>
                </a:lnTo>
                <a:lnTo>
                  <a:pt x="123825" y="1022351"/>
                </a:lnTo>
                <a:lnTo>
                  <a:pt x="0" y="1022351"/>
                </a:lnTo>
                <a:lnTo>
                  <a:pt x="0" y="61913"/>
                </a:lnTo>
                <a:cubicBezTo>
                  <a:pt x="0" y="27719"/>
                  <a:pt x="27719" y="0"/>
                  <a:pt x="61913" y="0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0" name="Freeform: Shape 19">
            <a:extLst>
              <a:ext uri="{FF2B5EF4-FFF2-40B4-BE49-F238E27FC236}">
                <a16:creationId xmlns="" xmlns:a16="http://schemas.microsoft.com/office/drawing/2014/main" id="{D9807472-4A98-B169-0750-03234919DDC4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 flipH="1">
            <a:off x="3405056" y="5717905"/>
            <a:ext cx="1771609" cy="1140095"/>
          </a:xfrm>
          <a:custGeom>
            <a:avLst/>
            <a:gdLst>
              <a:gd name="connsiteX0" fmla="*/ 1561721 w 1771609"/>
              <a:gd name="connsiteY0" fmla="*/ 763041 h 1140095"/>
              <a:gd name="connsiteX1" fmla="*/ 1623024 w 1771609"/>
              <a:gd name="connsiteY1" fmla="*/ 792810 h 1140095"/>
              <a:gd name="connsiteX2" fmla="*/ 1711735 w 1771609"/>
              <a:gd name="connsiteY2" fmla="*/ 970132 h 1140095"/>
              <a:gd name="connsiteX3" fmla="*/ 1771609 w 1771609"/>
              <a:gd name="connsiteY3" fmla="*/ 1140095 h 1140095"/>
              <a:gd name="connsiteX4" fmla="*/ 1637225 w 1771609"/>
              <a:gd name="connsiteY4" fmla="*/ 1140095 h 1140095"/>
              <a:gd name="connsiteX5" fmla="*/ 1594820 w 1771609"/>
              <a:gd name="connsiteY5" fmla="*/ 1019711 h 1140095"/>
              <a:gd name="connsiteX6" fmla="*/ 1513200 w 1771609"/>
              <a:gd name="connsiteY6" fmla="*/ 856627 h 1140095"/>
              <a:gd name="connsiteX7" fmla="*/ 1538499 w 1771609"/>
              <a:gd name="connsiteY7" fmla="*/ 770415 h 1140095"/>
              <a:gd name="connsiteX8" fmla="*/ 1561721 w 1771609"/>
              <a:gd name="connsiteY8" fmla="*/ 763041 h 1140095"/>
              <a:gd name="connsiteX9" fmla="*/ 933455 w 1771609"/>
              <a:gd name="connsiteY9" fmla="*/ 161309 h 1140095"/>
              <a:gd name="connsiteX10" fmla="*/ 957797 w 1771609"/>
              <a:gd name="connsiteY10" fmla="*/ 167970 h 1140095"/>
              <a:gd name="connsiteX11" fmla="*/ 1286982 w 1771609"/>
              <a:gd name="connsiteY11" fmla="*/ 387616 h 1140095"/>
              <a:gd name="connsiteX12" fmla="*/ 1293725 w 1771609"/>
              <a:gd name="connsiteY12" fmla="*/ 477075 h 1140095"/>
              <a:gd name="connsiteX13" fmla="*/ 1245453 w 1771609"/>
              <a:gd name="connsiteY13" fmla="*/ 499154 h 1140095"/>
              <a:gd name="connsiteX14" fmla="*/ 1245167 w 1771609"/>
              <a:gd name="connsiteY14" fmla="*/ 499154 h 1140095"/>
              <a:gd name="connsiteX15" fmla="*/ 1203638 w 1771609"/>
              <a:gd name="connsiteY15" fmla="*/ 484104 h 1140095"/>
              <a:gd name="connsiteX16" fmla="*/ 900647 w 1771609"/>
              <a:gd name="connsiteY16" fmla="*/ 281508 h 1140095"/>
              <a:gd name="connsiteX17" fmla="*/ 872454 w 1771609"/>
              <a:gd name="connsiteY17" fmla="*/ 196164 h 1140095"/>
              <a:gd name="connsiteX18" fmla="*/ 933455 w 1771609"/>
              <a:gd name="connsiteY18" fmla="*/ 161309 h 1140095"/>
              <a:gd name="connsiteX19" fmla="*/ 256260 w 1771609"/>
              <a:gd name="connsiteY19" fmla="*/ 29 h 1140095"/>
              <a:gd name="connsiteX20" fmla="*/ 454020 w 1771609"/>
              <a:gd name="connsiteY20" fmla="*/ 13474 h 1140095"/>
              <a:gd name="connsiteX21" fmla="*/ 509236 w 1771609"/>
              <a:gd name="connsiteY21" fmla="*/ 84182 h 1140095"/>
              <a:gd name="connsiteX22" fmla="*/ 445829 w 1771609"/>
              <a:gd name="connsiteY22" fmla="*/ 139871 h 1140095"/>
              <a:gd name="connsiteX23" fmla="*/ 437447 w 1771609"/>
              <a:gd name="connsiteY23" fmla="*/ 139395 h 1140095"/>
              <a:gd name="connsiteX24" fmla="*/ 73211 w 1771609"/>
              <a:gd name="connsiteY24" fmla="*/ 137204 h 1140095"/>
              <a:gd name="connsiteX25" fmla="*/ 749 w 1771609"/>
              <a:gd name="connsiteY25" fmla="*/ 84082 h 1140095"/>
              <a:gd name="connsiteX26" fmla="*/ 53871 w 1771609"/>
              <a:gd name="connsiteY26" fmla="*/ 11621 h 1140095"/>
              <a:gd name="connsiteX27" fmla="*/ 58352 w 1771609"/>
              <a:gd name="connsiteY27" fmla="*/ 11093 h 1140095"/>
              <a:gd name="connsiteX28" fmla="*/ 256260 w 1771609"/>
              <a:gd name="connsiteY28" fmla="*/ 29 h 11400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</a:cxnLst>
            <a:rect l="l" t="t" r="r" b="b"/>
            <a:pathLst>
              <a:path w="1771609" h="1140095">
                <a:moveTo>
                  <a:pt x="1561721" y="763041"/>
                </a:moveTo>
                <a:cubicBezTo>
                  <a:pt x="1585506" y="760324"/>
                  <a:pt x="1609722" y="771249"/>
                  <a:pt x="1623024" y="792810"/>
                </a:cubicBezTo>
                <a:cubicBezTo>
                  <a:pt x="1656300" y="850065"/>
                  <a:pt x="1685920" y="909291"/>
                  <a:pt x="1711735" y="970132"/>
                </a:cubicBezTo>
                <a:lnTo>
                  <a:pt x="1771609" y="1140095"/>
                </a:lnTo>
                <a:lnTo>
                  <a:pt x="1637225" y="1140095"/>
                </a:lnTo>
                <a:lnTo>
                  <a:pt x="1594820" y="1019711"/>
                </a:lnTo>
                <a:cubicBezTo>
                  <a:pt x="1571072" y="963753"/>
                  <a:pt x="1543818" y="909282"/>
                  <a:pt x="1513200" y="856627"/>
                </a:cubicBezTo>
                <a:cubicBezTo>
                  <a:pt x="1496379" y="825834"/>
                  <a:pt x="1507704" y="787236"/>
                  <a:pt x="1538499" y="770415"/>
                </a:cubicBezTo>
                <a:cubicBezTo>
                  <a:pt x="1545912" y="766367"/>
                  <a:pt x="1553792" y="763946"/>
                  <a:pt x="1561721" y="763041"/>
                </a:cubicBezTo>
                <a:close/>
                <a:moveTo>
                  <a:pt x="933455" y="161309"/>
                </a:moveTo>
                <a:cubicBezTo>
                  <a:pt x="941693" y="161855"/>
                  <a:pt x="949959" y="164025"/>
                  <a:pt x="957797" y="167970"/>
                </a:cubicBezTo>
                <a:cubicBezTo>
                  <a:pt x="1076184" y="227289"/>
                  <a:pt x="1186759" y="301068"/>
                  <a:pt x="1286982" y="387616"/>
                </a:cubicBezTo>
                <a:cubicBezTo>
                  <a:pt x="1313547" y="410457"/>
                  <a:pt x="1316566" y="450510"/>
                  <a:pt x="1293725" y="477075"/>
                </a:cubicBezTo>
                <a:cubicBezTo>
                  <a:pt x="1281638" y="491137"/>
                  <a:pt x="1263998" y="499204"/>
                  <a:pt x="1245453" y="499154"/>
                </a:cubicBezTo>
                <a:lnTo>
                  <a:pt x="1245167" y="499154"/>
                </a:lnTo>
                <a:cubicBezTo>
                  <a:pt x="1229965" y="499301"/>
                  <a:pt x="1215220" y="493956"/>
                  <a:pt x="1203638" y="484104"/>
                </a:cubicBezTo>
                <a:cubicBezTo>
                  <a:pt x="1111407" y="404300"/>
                  <a:pt x="1009633" y="336248"/>
                  <a:pt x="900647" y="281508"/>
                </a:cubicBezTo>
                <a:cubicBezTo>
                  <a:pt x="869295" y="265726"/>
                  <a:pt x="856672" y="227516"/>
                  <a:pt x="872454" y="196164"/>
                </a:cubicBezTo>
                <a:cubicBezTo>
                  <a:pt x="884290" y="172650"/>
                  <a:pt x="908742" y="159670"/>
                  <a:pt x="933455" y="161309"/>
                </a:cubicBezTo>
                <a:close/>
                <a:moveTo>
                  <a:pt x="256260" y="29"/>
                </a:moveTo>
                <a:cubicBezTo>
                  <a:pt x="322331" y="427"/>
                  <a:pt x="388378" y="4909"/>
                  <a:pt x="454020" y="13474"/>
                </a:cubicBezTo>
                <a:cubicBezTo>
                  <a:pt x="488793" y="17752"/>
                  <a:pt x="513514" y="49409"/>
                  <a:pt x="509236" y="84182"/>
                </a:cubicBezTo>
                <a:cubicBezTo>
                  <a:pt x="505303" y="116151"/>
                  <a:pt x="478038" y="140098"/>
                  <a:pt x="445829" y="139871"/>
                </a:cubicBezTo>
                <a:cubicBezTo>
                  <a:pt x="443027" y="139899"/>
                  <a:pt x="440227" y="139740"/>
                  <a:pt x="437447" y="139395"/>
                </a:cubicBezTo>
                <a:cubicBezTo>
                  <a:pt x="316592" y="123615"/>
                  <a:pt x="194247" y="122878"/>
                  <a:pt x="73211" y="137204"/>
                </a:cubicBezTo>
                <a:cubicBezTo>
                  <a:pt x="38532" y="142545"/>
                  <a:pt x="6090" y="118762"/>
                  <a:pt x="749" y="84082"/>
                </a:cubicBezTo>
                <a:cubicBezTo>
                  <a:pt x="-4591" y="49403"/>
                  <a:pt x="19192" y="16961"/>
                  <a:pt x="53871" y="11621"/>
                </a:cubicBezTo>
                <a:cubicBezTo>
                  <a:pt x="55358" y="11392"/>
                  <a:pt x="56852" y="11216"/>
                  <a:pt x="58352" y="11093"/>
                </a:cubicBezTo>
                <a:cubicBezTo>
                  <a:pt x="124093" y="3319"/>
                  <a:pt x="190189" y="-369"/>
                  <a:pt x="256260" y="29"/>
                </a:cubicBezTo>
                <a:close/>
              </a:path>
            </a:pathLst>
          </a:custGeom>
          <a:solidFill>
            <a:schemeClr val="accent4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2" name="Freeform: Shape 21">
            <a:extLst>
              <a:ext uri="{FF2B5EF4-FFF2-40B4-BE49-F238E27FC236}">
                <a16:creationId xmlns="" xmlns:a16="http://schemas.microsoft.com/office/drawing/2014/main" id="{1ACF3E78-1FF7-7319-8651-C50CD18C5007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 flipH="1">
            <a:off x="4132972" y="6258755"/>
            <a:ext cx="1565940" cy="599245"/>
          </a:xfrm>
          <a:custGeom>
            <a:avLst/>
            <a:gdLst>
              <a:gd name="connsiteX0" fmla="*/ 782970 w 1565940"/>
              <a:gd name="connsiteY0" fmla="*/ 0 h 599245"/>
              <a:gd name="connsiteX1" fmla="*/ 1528042 w 1565940"/>
              <a:gd name="connsiteY1" fmla="*/ 480469 h 599245"/>
              <a:gd name="connsiteX2" fmla="*/ 1565940 w 1565940"/>
              <a:gd name="connsiteY2" fmla="*/ 599245 h 599245"/>
              <a:gd name="connsiteX3" fmla="*/ 0 w 1565940"/>
              <a:gd name="connsiteY3" fmla="*/ 599245 h 599245"/>
              <a:gd name="connsiteX4" fmla="*/ 37898 w 1565940"/>
              <a:gd name="connsiteY4" fmla="*/ 480469 h 599245"/>
              <a:gd name="connsiteX5" fmla="*/ 782970 w 1565940"/>
              <a:gd name="connsiteY5" fmla="*/ 0 h 5992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565940" h="599245">
                <a:moveTo>
                  <a:pt x="782970" y="0"/>
                </a:moveTo>
                <a:cubicBezTo>
                  <a:pt x="1117910" y="0"/>
                  <a:pt x="1405287" y="198118"/>
                  <a:pt x="1528042" y="480469"/>
                </a:cubicBezTo>
                <a:lnTo>
                  <a:pt x="1565940" y="599245"/>
                </a:lnTo>
                <a:lnTo>
                  <a:pt x="0" y="599245"/>
                </a:lnTo>
                <a:lnTo>
                  <a:pt x="37898" y="480469"/>
                </a:lnTo>
                <a:cubicBezTo>
                  <a:pt x="160653" y="198118"/>
                  <a:pt x="448030" y="0"/>
                  <a:pt x="782970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4592783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="" xmlns:a16="http://schemas.microsoft.com/office/drawing/2014/main" id="{A8908DB7-C3A6-4FCB-9820-CEE02B398C4A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A0F78267-A376-E47B-02BE-22855BAFF0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936" y="640823"/>
            <a:ext cx="3419856" cy="5583148"/>
          </a:xfrm>
        </p:spPr>
        <p:txBody>
          <a:bodyPr anchor="ctr">
            <a:normAutofit/>
          </a:bodyPr>
          <a:lstStyle/>
          <a:p>
            <a:r>
              <a:rPr lang="ru-RU" sz="4800" u="sng" dirty="0">
                <a:latin typeface="Times New Roman" pitchFamily="18" charset="0"/>
                <a:cs typeface="Times New Roman" pitchFamily="18" charset="0"/>
              </a:rPr>
              <a:t>Статистика</a:t>
            </a:r>
            <a:r>
              <a:rPr lang="ru-RU" sz="5000" dirty="0"/>
              <a:t> </a:t>
            </a:r>
          </a:p>
        </p:txBody>
      </p:sp>
      <p:sp>
        <p:nvSpPr>
          <p:cNvPr id="13" name="sketch line">
            <a:extLst>
              <a:ext uri="{FF2B5EF4-FFF2-40B4-BE49-F238E27FC236}">
                <a16:creationId xmlns="" xmlns:a16="http://schemas.microsoft.com/office/drawing/2014/main" id="{535742DD-1B16-4E9D-B715-0D74B4574A68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 flipH="1">
            <a:off x="4267200" y="630936"/>
            <a:ext cx="18288" cy="5590381"/>
          </a:xfrm>
          <a:custGeom>
            <a:avLst/>
            <a:gdLst>
              <a:gd name="connsiteX0" fmla="*/ 0 w 18288"/>
              <a:gd name="connsiteY0" fmla="*/ 0 h 5590381"/>
              <a:gd name="connsiteX1" fmla="*/ 18288 w 18288"/>
              <a:gd name="connsiteY1" fmla="*/ 0 h 5590381"/>
              <a:gd name="connsiteX2" fmla="*/ 18288 w 18288"/>
              <a:gd name="connsiteY2" fmla="*/ 754701 h 5590381"/>
              <a:gd name="connsiteX3" fmla="*/ 18288 w 18288"/>
              <a:gd name="connsiteY3" fmla="*/ 1565307 h 5590381"/>
              <a:gd name="connsiteX4" fmla="*/ 18288 w 18288"/>
              <a:gd name="connsiteY4" fmla="*/ 2152297 h 5590381"/>
              <a:gd name="connsiteX5" fmla="*/ 18288 w 18288"/>
              <a:gd name="connsiteY5" fmla="*/ 2906998 h 5590381"/>
              <a:gd name="connsiteX6" fmla="*/ 18288 w 18288"/>
              <a:gd name="connsiteY6" fmla="*/ 3549892 h 5590381"/>
              <a:gd name="connsiteX7" fmla="*/ 18288 w 18288"/>
              <a:gd name="connsiteY7" fmla="*/ 4080978 h 5590381"/>
              <a:gd name="connsiteX8" fmla="*/ 18288 w 18288"/>
              <a:gd name="connsiteY8" fmla="*/ 4835680 h 5590381"/>
              <a:gd name="connsiteX9" fmla="*/ 18288 w 18288"/>
              <a:gd name="connsiteY9" fmla="*/ 5590381 h 5590381"/>
              <a:gd name="connsiteX10" fmla="*/ 0 w 18288"/>
              <a:gd name="connsiteY10" fmla="*/ 5590381 h 5590381"/>
              <a:gd name="connsiteX11" fmla="*/ 0 w 18288"/>
              <a:gd name="connsiteY11" fmla="*/ 4835680 h 5590381"/>
              <a:gd name="connsiteX12" fmla="*/ 0 w 18288"/>
              <a:gd name="connsiteY12" fmla="*/ 4304593 h 5590381"/>
              <a:gd name="connsiteX13" fmla="*/ 0 w 18288"/>
              <a:gd name="connsiteY13" fmla="*/ 3773507 h 5590381"/>
              <a:gd name="connsiteX14" fmla="*/ 0 w 18288"/>
              <a:gd name="connsiteY14" fmla="*/ 3186517 h 5590381"/>
              <a:gd name="connsiteX15" fmla="*/ 0 w 18288"/>
              <a:gd name="connsiteY15" fmla="*/ 2487720 h 5590381"/>
              <a:gd name="connsiteX16" fmla="*/ 0 w 18288"/>
              <a:gd name="connsiteY16" fmla="*/ 1956633 h 5590381"/>
              <a:gd name="connsiteX17" fmla="*/ 0 w 18288"/>
              <a:gd name="connsiteY17" fmla="*/ 1425547 h 5590381"/>
              <a:gd name="connsiteX18" fmla="*/ 0 w 18288"/>
              <a:gd name="connsiteY18" fmla="*/ 614942 h 5590381"/>
              <a:gd name="connsiteX19" fmla="*/ 0 w 18288"/>
              <a:gd name="connsiteY19" fmla="*/ 0 h 55903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18288" h="5590381" fill="none" extrusionOk="0">
                <a:moveTo>
                  <a:pt x="0" y="0"/>
                </a:moveTo>
                <a:cubicBezTo>
                  <a:pt x="7726" y="-435"/>
                  <a:pt x="14198" y="437"/>
                  <a:pt x="18288" y="0"/>
                </a:cubicBezTo>
                <a:cubicBezTo>
                  <a:pt x="-5226" y="225076"/>
                  <a:pt x="46275" y="562283"/>
                  <a:pt x="18288" y="754701"/>
                </a:cubicBezTo>
                <a:cubicBezTo>
                  <a:pt x="-9699" y="947119"/>
                  <a:pt x="30081" y="1239251"/>
                  <a:pt x="18288" y="1565307"/>
                </a:cubicBezTo>
                <a:cubicBezTo>
                  <a:pt x="6495" y="1891363"/>
                  <a:pt x="7160" y="1999140"/>
                  <a:pt x="18288" y="2152297"/>
                </a:cubicBezTo>
                <a:cubicBezTo>
                  <a:pt x="29417" y="2305454"/>
                  <a:pt x="28705" y="2598333"/>
                  <a:pt x="18288" y="2906998"/>
                </a:cubicBezTo>
                <a:cubicBezTo>
                  <a:pt x="7871" y="3215663"/>
                  <a:pt x="35263" y="3327412"/>
                  <a:pt x="18288" y="3549892"/>
                </a:cubicBezTo>
                <a:cubicBezTo>
                  <a:pt x="1313" y="3772372"/>
                  <a:pt x="38561" y="3843836"/>
                  <a:pt x="18288" y="4080978"/>
                </a:cubicBezTo>
                <a:cubicBezTo>
                  <a:pt x="-1985" y="4318120"/>
                  <a:pt x="-3806" y="4511166"/>
                  <a:pt x="18288" y="4835680"/>
                </a:cubicBezTo>
                <a:cubicBezTo>
                  <a:pt x="40382" y="5160194"/>
                  <a:pt x="-13070" y="5401748"/>
                  <a:pt x="18288" y="5590381"/>
                </a:cubicBezTo>
                <a:cubicBezTo>
                  <a:pt x="12010" y="5589863"/>
                  <a:pt x="6799" y="5589982"/>
                  <a:pt x="0" y="5590381"/>
                </a:cubicBezTo>
                <a:cubicBezTo>
                  <a:pt x="-6480" y="5250523"/>
                  <a:pt x="-32148" y="5052531"/>
                  <a:pt x="0" y="4835680"/>
                </a:cubicBezTo>
                <a:cubicBezTo>
                  <a:pt x="32148" y="4618829"/>
                  <a:pt x="5352" y="4496374"/>
                  <a:pt x="0" y="4304593"/>
                </a:cubicBezTo>
                <a:cubicBezTo>
                  <a:pt x="-5352" y="4112812"/>
                  <a:pt x="9645" y="3919423"/>
                  <a:pt x="0" y="3773507"/>
                </a:cubicBezTo>
                <a:cubicBezTo>
                  <a:pt x="-9645" y="3627591"/>
                  <a:pt x="-10654" y="3330687"/>
                  <a:pt x="0" y="3186517"/>
                </a:cubicBezTo>
                <a:cubicBezTo>
                  <a:pt x="10654" y="3042347"/>
                  <a:pt x="18181" y="2635923"/>
                  <a:pt x="0" y="2487720"/>
                </a:cubicBezTo>
                <a:cubicBezTo>
                  <a:pt x="-18181" y="2339517"/>
                  <a:pt x="-7947" y="2113537"/>
                  <a:pt x="0" y="1956633"/>
                </a:cubicBezTo>
                <a:cubicBezTo>
                  <a:pt x="7947" y="1799729"/>
                  <a:pt x="-15145" y="1657735"/>
                  <a:pt x="0" y="1425547"/>
                </a:cubicBezTo>
                <a:cubicBezTo>
                  <a:pt x="15145" y="1193359"/>
                  <a:pt x="-23832" y="948054"/>
                  <a:pt x="0" y="614942"/>
                </a:cubicBezTo>
                <a:cubicBezTo>
                  <a:pt x="23832" y="281831"/>
                  <a:pt x="2816" y="129878"/>
                  <a:pt x="0" y="0"/>
                </a:cubicBezTo>
                <a:close/>
              </a:path>
              <a:path w="18288" h="5590381" stroke="0" extrusionOk="0">
                <a:moveTo>
                  <a:pt x="0" y="0"/>
                </a:moveTo>
                <a:cubicBezTo>
                  <a:pt x="5871" y="848"/>
                  <a:pt x="11713" y="-200"/>
                  <a:pt x="18288" y="0"/>
                </a:cubicBezTo>
                <a:cubicBezTo>
                  <a:pt x="41141" y="165299"/>
                  <a:pt x="3613" y="427555"/>
                  <a:pt x="18288" y="698798"/>
                </a:cubicBezTo>
                <a:cubicBezTo>
                  <a:pt x="32963" y="970041"/>
                  <a:pt x="19680" y="1226199"/>
                  <a:pt x="18288" y="1397595"/>
                </a:cubicBezTo>
                <a:cubicBezTo>
                  <a:pt x="16896" y="1568991"/>
                  <a:pt x="38798" y="1794517"/>
                  <a:pt x="18288" y="2152297"/>
                </a:cubicBezTo>
                <a:cubicBezTo>
                  <a:pt x="-2222" y="2510077"/>
                  <a:pt x="40846" y="2594424"/>
                  <a:pt x="18288" y="2739287"/>
                </a:cubicBezTo>
                <a:cubicBezTo>
                  <a:pt x="-4270" y="2884150"/>
                  <a:pt x="27117" y="3129706"/>
                  <a:pt x="18288" y="3493988"/>
                </a:cubicBezTo>
                <a:cubicBezTo>
                  <a:pt x="9459" y="3858270"/>
                  <a:pt x="54201" y="4041447"/>
                  <a:pt x="18288" y="4304593"/>
                </a:cubicBezTo>
                <a:cubicBezTo>
                  <a:pt x="-17625" y="4567740"/>
                  <a:pt x="49627" y="5149125"/>
                  <a:pt x="18288" y="5590381"/>
                </a:cubicBezTo>
                <a:cubicBezTo>
                  <a:pt x="10860" y="5590744"/>
                  <a:pt x="7568" y="5590157"/>
                  <a:pt x="0" y="5590381"/>
                </a:cubicBezTo>
                <a:cubicBezTo>
                  <a:pt x="36767" y="5266821"/>
                  <a:pt x="-16223" y="5116146"/>
                  <a:pt x="0" y="4835680"/>
                </a:cubicBezTo>
                <a:cubicBezTo>
                  <a:pt x="16223" y="4555214"/>
                  <a:pt x="-16316" y="4356490"/>
                  <a:pt x="0" y="4136882"/>
                </a:cubicBezTo>
                <a:cubicBezTo>
                  <a:pt x="16316" y="3917274"/>
                  <a:pt x="8005" y="3773465"/>
                  <a:pt x="0" y="3549892"/>
                </a:cubicBezTo>
                <a:cubicBezTo>
                  <a:pt x="-8005" y="3326319"/>
                  <a:pt x="27623" y="3052456"/>
                  <a:pt x="0" y="2851094"/>
                </a:cubicBezTo>
                <a:cubicBezTo>
                  <a:pt x="-27623" y="2649732"/>
                  <a:pt x="5614" y="2455815"/>
                  <a:pt x="0" y="2264104"/>
                </a:cubicBezTo>
                <a:cubicBezTo>
                  <a:pt x="-5614" y="2072393"/>
                  <a:pt x="22598" y="1990723"/>
                  <a:pt x="0" y="1733018"/>
                </a:cubicBezTo>
                <a:cubicBezTo>
                  <a:pt x="-22598" y="1475313"/>
                  <a:pt x="-6965" y="1369123"/>
                  <a:pt x="0" y="1090124"/>
                </a:cubicBezTo>
                <a:cubicBezTo>
                  <a:pt x="6965" y="811125"/>
                  <a:pt x="-19273" y="507044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="" xmlns:ask="http://schemas.microsoft.com/office/drawing/2018/sketchyshapes" sd="3114097614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Объект 3" descr="Изображение выглядит как текст, снимок экрана, линия, Параллельный&#10;&#10;Содержимое, созданное ИИ, может быть неверным.">
            <a:extLst>
              <a:ext uri="{FF2B5EF4-FFF2-40B4-BE49-F238E27FC236}">
                <a16:creationId xmlns="" xmlns:a16="http://schemas.microsoft.com/office/drawing/2014/main" id="{645F3D63-39A6-9AA2-3372-A675B66515A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54296" y="1479200"/>
            <a:ext cx="6689966" cy="3913632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13332070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Стандартная">
      <a:majorFont>
        <a:latin typeface="Aptos Display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=""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928</TotalTime>
  <Words>1423</Words>
  <Application>Microsoft Office PowerPoint</Application>
  <PresentationFormat>Произвольный</PresentationFormat>
  <Paragraphs>228</Paragraphs>
  <Slides>29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29</vt:i4>
      </vt:variant>
    </vt:vector>
  </HeadingPairs>
  <TitlesOfParts>
    <vt:vector size="30" baseType="lpstr">
      <vt:lpstr>Тема Office</vt:lpstr>
      <vt:lpstr>   Организационно-процессуальные аспекты  деятельности службы психолого-педагогического сопровождения» мастер-класс </vt:lpstr>
      <vt:lpstr>Есть желание – будут возможности. Будут действия  - появится результат!  </vt:lpstr>
      <vt:lpstr>План мастер-класса</vt:lpstr>
      <vt:lpstr>Мои представления об "Организационно-процессуальных аспектах деятельности СППС"</vt:lpstr>
      <vt:lpstr>Выполнено в  мастер-классе</vt:lpstr>
      <vt:lpstr>Упражнение «Отношение к изменениям»   </vt:lpstr>
      <vt:lpstr>Выходить из рамок привычного </vt:lpstr>
      <vt:lpstr>Выполнено в  мастер-классе</vt:lpstr>
      <vt:lpstr>Статистика </vt:lpstr>
      <vt:lpstr>Выполнено в  мастер-классе</vt:lpstr>
      <vt:lpstr>НПА</vt:lpstr>
      <vt:lpstr>«Концепция инклюзивной политики в Республике Казахстан на 2025 - 2030 годы».</vt:lpstr>
      <vt:lpstr>НПА  (см флайер)</vt:lpstr>
      <vt:lpstr>Выполнено в  мастер-классе</vt:lpstr>
      <vt:lpstr>Приказ 4  и приказ 6 МОН РК </vt:lpstr>
      <vt:lpstr>Мечтатель не знает преград своим фантазиям, он оптимист и верит в решение всех проблем. Он смело предлагает необычные, неожиданные ходы и способен к генерации совершенно нестандартных идей. Его не сковывают условности, он не замечает трудностей и парит в высях своего воображения. Скептик – полная противоположность Мечтателю. Он – пессимист, его взгляд на мир окрашен в черный цвет. Он не верит в возможности счастливого случая и энергичных усилий. Он четко и аргументировано доказывает бесполезность любого действия по разрешению проблемы. Критикует всякое новое предложение. Реалист не отличается энтузиазмом Мечтателя, но и не склонен к пораженчеству, как Скептик. Он – трезвомыслящий аналитик, умеющий продумывать каждый шаг и взвешивающий все "за" и "против". Он прочно стоит на земле. Будучи жестким прагматиком, он умеет видеть в вещах позитивные и негативные стороны и находить конструктивные, оправданные решения.</vt:lpstr>
      <vt:lpstr>   «Запрещаем- принимаем: Зеленый, желтый, красный». Зеленый –принимаем Желтый – можно принять и попробовать использовать в работе, а можно и не использовать  Красный – использовать в работе СППС с таким ребенком категорически нельзя</vt:lpstr>
      <vt:lpstr>Выполнено в  мастер-классе</vt:lpstr>
      <vt:lpstr>1 этап</vt:lpstr>
      <vt:lpstr>2 этап</vt:lpstr>
      <vt:lpstr>3 этап</vt:lpstr>
      <vt:lpstr>4 этап</vt:lpstr>
      <vt:lpstr>5 этап</vt:lpstr>
      <vt:lpstr>Выполнено в  мастер-классе</vt:lpstr>
      <vt:lpstr>Мои представления об "Организационно-процессуальных аспектах деятельности СППС"   (на момент окончания мастер-класса)</vt:lpstr>
      <vt:lpstr>    ХИМС   Должность____________________ Организация образования_______________   Хорошо_______________________________ _____________________________________ _____________________________________  Интересно_____________________________ _____________________________________ _____________________________________ Мешало_______________________________ _____________________________________ _____________________________________ Возьму с собой________________________ _____________________________________ _____________________________________   PS______________________________________ _________________________________________</vt:lpstr>
      <vt:lpstr>Выполнено в  мастер-классе</vt:lpstr>
      <vt:lpstr>Вопрос –ответ </vt:lpstr>
      <vt:lpstr>   Благодарю за внимание !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Организационно-процессуальные аспекты  деятельности службы психолого-педагогического сопровождения» мастер-класс</dc:title>
  <dc:creator>ASUSSSD</dc:creator>
  <cp:lastModifiedBy>USER</cp:lastModifiedBy>
  <cp:revision>264</cp:revision>
  <dcterms:created xsi:type="dcterms:W3CDTF">2025-04-05T14:09:20Z</dcterms:created>
  <dcterms:modified xsi:type="dcterms:W3CDTF">2025-04-11T07:26:21Z</dcterms:modified>
</cp:coreProperties>
</file>