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07" r:id="rId3"/>
    <p:sldId id="308" r:id="rId4"/>
    <p:sldId id="309" r:id="rId5"/>
    <p:sldId id="310" r:id="rId6"/>
    <p:sldId id="30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0" autoAdjust="0"/>
    <p:restoredTop sz="94660"/>
  </p:normalViewPr>
  <p:slideViewPr>
    <p:cSldViewPr>
      <p:cViewPr>
        <p:scale>
          <a:sx n="68" d="100"/>
          <a:sy n="68" d="100"/>
        </p:scale>
        <p:origin x="-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7893E5-FCCE-4FC2-BC9F-059F1F1F498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FB62A0-FF5C-4580-88D0-783082889B3E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1) раскрыть перед семьей не только слабые, нарушенные, но и сильные стороны и потенциальные возможности ребенка;</a:t>
          </a:r>
          <a:endParaRPr lang="ru-RU" sz="1600" b="1" dirty="0">
            <a:solidFill>
              <a:schemeClr val="bg1"/>
            </a:solidFill>
          </a:endParaRPr>
        </a:p>
      </dgm:t>
    </dgm:pt>
    <dgm:pt modelId="{35BBE133-B6D1-48E7-9267-A898D1A16E9B}" type="parTrans" cxnId="{848D7842-C192-46ED-A665-C806948D99A2}">
      <dgm:prSet/>
      <dgm:spPr/>
      <dgm:t>
        <a:bodyPr/>
        <a:lstStyle/>
        <a:p>
          <a:endParaRPr lang="ru-RU"/>
        </a:p>
      </dgm:t>
    </dgm:pt>
    <dgm:pt modelId="{D20098CE-DF18-4784-956A-3E5650841BD2}" type="sibTrans" cxnId="{848D7842-C192-46ED-A665-C806948D99A2}">
      <dgm:prSet/>
      <dgm:spPr/>
      <dgm:t>
        <a:bodyPr/>
        <a:lstStyle/>
        <a:p>
          <a:endParaRPr lang="ru-RU"/>
        </a:p>
      </dgm:t>
    </dgm:pt>
    <dgm:pt modelId="{8E8CBCE3-8827-46C2-B6B8-4A9CF355CD67}">
      <dgm:prSet phldrT="[Текст]" custT="1"/>
      <dgm:spPr/>
      <dgm:t>
        <a:bodyPr/>
        <a:lstStyle/>
        <a:p>
          <a:r>
            <a:rPr lang="ru-RU" sz="1400" b="1" dirty="0" smtClean="0"/>
            <a:t>2) предложить конкретные рекомендации родителям о действиях и мерах, необходимых для решения проблем ребенка, по поводу которых они обратились;</a:t>
          </a:r>
          <a:endParaRPr lang="ru-RU" sz="1400" b="1" dirty="0"/>
        </a:p>
      </dgm:t>
    </dgm:pt>
    <dgm:pt modelId="{B70BAE7B-D08B-4A07-8D3E-FA6907CF9EFB}" type="parTrans" cxnId="{816F9A36-8B4C-4592-A7DB-5AF579E2800D}">
      <dgm:prSet/>
      <dgm:spPr/>
      <dgm:t>
        <a:bodyPr/>
        <a:lstStyle/>
        <a:p>
          <a:endParaRPr lang="ru-RU"/>
        </a:p>
      </dgm:t>
    </dgm:pt>
    <dgm:pt modelId="{3FD8898F-0514-4E79-AE44-821C2D659DE7}" type="sibTrans" cxnId="{816F9A36-8B4C-4592-A7DB-5AF579E2800D}">
      <dgm:prSet/>
      <dgm:spPr/>
      <dgm:t>
        <a:bodyPr/>
        <a:lstStyle/>
        <a:p>
          <a:endParaRPr lang="ru-RU"/>
        </a:p>
      </dgm:t>
    </dgm:pt>
    <dgm:pt modelId="{16DA43D9-88CC-4270-993E-AC49615E2706}">
      <dgm:prSet phldrT="[Текст]" custT="1"/>
      <dgm:spPr/>
      <dgm:t>
        <a:bodyPr/>
        <a:lstStyle/>
        <a:p>
          <a:r>
            <a:rPr lang="ru-RU" sz="1600" b="1" dirty="0" smtClean="0"/>
            <a:t>3) разъяснить важность принятия рекомендуемых мер помощи для развития, обучения и воспитания ребенка;</a:t>
          </a:r>
          <a:endParaRPr lang="ru-RU" sz="1600" b="1" dirty="0"/>
        </a:p>
      </dgm:t>
    </dgm:pt>
    <dgm:pt modelId="{08EED061-DB7C-4780-83A2-2C3DE0760A0E}" type="parTrans" cxnId="{A8E42F16-E50E-4667-BE55-DD2A1D93EFDF}">
      <dgm:prSet/>
      <dgm:spPr/>
      <dgm:t>
        <a:bodyPr/>
        <a:lstStyle/>
        <a:p>
          <a:endParaRPr lang="ru-RU"/>
        </a:p>
      </dgm:t>
    </dgm:pt>
    <dgm:pt modelId="{898E3A99-11DC-4F2F-879A-613A16497398}" type="sibTrans" cxnId="{A8E42F16-E50E-4667-BE55-DD2A1D93EFDF}">
      <dgm:prSet/>
      <dgm:spPr/>
      <dgm:t>
        <a:bodyPr/>
        <a:lstStyle/>
        <a:p>
          <a:endParaRPr lang="ru-RU"/>
        </a:p>
      </dgm:t>
    </dgm:pt>
    <dgm:pt modelId="{8AE1F5A2-8C64-4A72-AD5F-1F29E57F5D2A}">
      <dgm:prSet phldrT="[Текст]" custT="1"/>
      <dgm:spPr/>
      <dgm:t>
        <a:bodyPr/>
        <a:lstStyle/>
        <a:p>
          <a:r>
            <a:rPr lang="ru-RU" sz="1600" b="1" dirty="0" smtClean="0"/>
            <a:t>4) рекомендовать необходимые образовательные и иные услуги ребенку с ООП;</a:t>
          </a:r>
          <a:endParaRPr lang="ru-RU" sz="1600" b="1" dirty="0"/>
        </a:p>
      </dgm:t>
    </dgm:pt>
    <dgm:pt modelId="{2BEBCB77-6804-44BF-866F-5FE7A9539307}" type="parTrans" cxnId="{BA25D904-8F48-4B35-916F-47530EE4E5F5}">
      <dgm:prSet/>
      <dgm:spPr/>
      <dgm:t>
        <a:bodyPr/>
        <a:lstStyle/>
        <a:p>
          <a:endParaRPr lang="ru-RU"/>
        </a:p>
      </dgm:t>
    </dgm:pt>
    <dgm:pt modelId="{73629EE8-3A46-4B42-BE03-C135FBF1090D}" type="sibTrans" cxnId="{BA25D904-8F48-4B35-916F-47530EE4E5F5}">
      <dgm:prSet/>
      <dgm:spPr/>
      <dgm:t>
        <a:bodyPr/>
        <a:lstStyle/>
        <a:p>
          <a:endParaRPr lang="ru-RU"/>
        </a:p>
      </dgm:t>
    </dgm:pt>
    <dgm:pt modelId="{6069220F-D467-4254-B444-2F5C59A9072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/>
            <a:t>5) показать родителям и всем членам семьи их роль, ресурсы и возможности в решении проблем ребенка;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dirty="0"/>
        </a:p>
      </dgm:t>
    </dgm:pt>
    <dgm:pt modelId="{61D3B276-B9A4-4A37-8116-D0AEB2DC90B0}" type="parTrans" cxnId="{604A20BE-A42B-4131-9638-C74C0B325C23}">
      <dgm:prSet/>
      <dgm:spPr/>
      <dgm:t>
        <a:bodyPr/>
        <a:lstStyle/>
        <a:p>
          <a:endParaRPr lang="ru-RU"/>
        </a:p>
      </dgm:t>
    </dgm:pt>
    <dgm:pt modelId="{51593C2C-D4F8-4145-9CE5-937264C5402C}" type="sibTrans" cxnId="{604A20BE-A42B-4131-9638-C74C0B325C23}">
      <dgm:prSet/>
      <dgm:spPr/>
      <dgm:t>
        <a:bodyPr/>
        <a:lstStyle/>
        <a:p>
          <a:endParaRPr lang="ru-RU"/>
        </a:p>
      </dgm:t>
    </dgm:pt>
    <dgm:pt modelId="{2E9B4EFF-840A-413D-9B12-00797D6E02CF}">
      <dgm:prSet custT="1"/>
      <dgm:spPr/>
      <dgm:t>
        <a:bodyPr/>
        <a:lstStyle/>
        <a:p>
          <a:r>
            <a:rPr lang="ru-RU" sz="1400" b="1" dirty="0" smtClean="0"/>
            <a:t>6) улучшить компетенцию семьи в вопросах воспитания и обучения ребенка, в развитии навыков общения с ним через совместное обсуждение проблем и способов их разрешения;</a:t>
          </a:r>
          <a:endParaRPr lang="ru-RU" sz="1400" b="1" dirty="0"/>
        </a:p>
      </dgm:t>
    </dgm:pt>
    <dgm:pt modelId="{C6A57615-89E7-4448-8952-DD620B7E11BF}" type="parTrans" cxnId="{97913601-FE52-4B91-8CA2-E79EE15BC074}">
      <dgm:prSet/>
      <dgm:spPr/>
      <dgm:t>
        <a:bodyPr/>
        <a:lstStyle/>
        <a:p>
          <a:endParaRPr lang="ru-RU"/>
        </a:p>
      </dgm:t>
    </dgm:pt>
    <dgm:pt modelId="{C0C7B29C-1A17-4141-9CBF-35A24C31A28D}" type="sibTrans" cxnId="{97913601-FE52-4B91-8CA2-E79EE15BC074}">
      <dgm:prSet/>
      <dgm:spPr/>
      <dgm:t>
        <a:bodyPr/>
        <a:lstStyle/>
        <a:p>
          <a:endParaRPr lang="ru-RU"/>
        </a:p>
      </dgm:t>
    </dgm:pt>
    <dgm:pt modelId="{01E1AD32-1A7D-4716-8080-26F056917024}">
      <dgm:prSet custT="1"/>
      <dgm:spPr/>
      <dgm:t>
        <a:bodyPr/>
        <a:lstStyle/>
        <a:p>
          <a:r>
            <a:rPr lang="ru-RU" sz="1400" b="1" dirty="0" smtClean="0"/>
            <a:t>7) способствовать принятию ответственности родителей в преодолении проблем ребенка, в осознанном выборе важных решений по поводу воспитания и обучения ребенка.</a:t>
          </a:r>
          <a:endParaRPr lang="ru-RU" sz="1400" b="1" dirty="0"/>
        </a:p>
      </dgm:t>
    </dgm:pt>
    <dgm:pt modelId="{3B220A21-7850-4DD6-8F02-7A3BA93D782F}" type="parTrans" cxnId="{2A050148-4476-4CFD-86F5-1C861CEFF4C1}">
      <dgm:prSet/>
      <dgm:spPr/>
      <dgm:t>
        <a:bodyPr/>
        <a:lstStyle/>
        <a:p>
          <a:endParaRPr lang="ru-RU"/>
        </a:p>
      </dgm:t>
    </dgm:pt>
    <dgm:pt modelId="{74FCB8E5-160B-4CFE-8342-9E076069B0B6}" type="sibTrans" cxnId="{2A050148-4476-4CFD-86F5-1C861CEFF4C1}">
      <dgm:prSet/>
      <dgm:spPr/>
      <dgm:t>
        <a:bodyPr/>
        <a:lstStyle/>
        <a:p>
          <a:endParaRPr lang="ru-RU"/>
        </a:p>
      </dgm:t>
    </dgm:pt>
    <dgm:pt modelId="{9DE0F77B-1886-4579-869F-C3C2E5EEBD29}" type="pres">
      <dgm:prSet presAssocID="{AC7893E5-FCCE-4FC2-BC9F-059F1F1F4986}" presName="diagram" presStyleCnt="0">
        <dgm:presLayoutVars>
          <dgm:dir/>
          <dgm:resizeHandles val="exact"/>
        </dgm:presLayoutVars>
      </dgm:prSet>
      <dgm:spPr/>
    </dgm:pt>
    <dgm:pt modelId="{401FCFB0-0D98-41E4-83E3-31E23A04B850}" type="pres">
      <dgm:prSet presAssocID="{3FFB62A0-FF5C-4580-88D0-783082889B3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1EBB8-C2E7-4F37-B00E-A69112C47170}" type="pres">
      <dgm:prSet presAssocID="{D20098CE-DF18-4784-956A-3E5650841BD2}" presName="sibTrans" presStyleCnt="0"/>
      <dgm:spPr/>
    </dgm:pt>
    <dgm:pt modelId="{89327ABC-FC9A-400B-9E9A-148D3F5D96F3}" type="pres">
      <dgm:prSet presAssocID="{8E8CBCE3-8827-46C2-B6B8-4A9CF355CD6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5EC066-D234-46F6-A493-11876DF79992}" type="pres">
      <dgm:prSet presAssocID="{3FD8898F-0514-4E79-AE44-821C2D659DE7}" presName="sibTrans" presStyleCnt="0"/>
      <dgm:spPr/>
    </dgm:pt>
    <dgm:pt modelId="{F17C45DD-AA63-4609-A5F9-91C78F8472BC}" type="pres">
      <dgm:prSet presAssocID="{16DA43D9-88CC-4270-993E-AC49615E2706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C446E-0185-41B0-A6D8-111BF2EBD3E0}" type="pres">
      <dgm:prSet presAssocID="{898E3A99-11DC-4F2F-879A-613A16497398}" presName="sibTrans" presStyleCnt="0"/>
      <dgm:spPr/>
    </dgm:pt>
    <dgm:pt modelId="{8FE28981-C069-49A2-9B9C-F11E0515E81B}" type="pres">
      <dgm:prSet presAssocID="{8AE1F5A2-8C64-4A72-AD5F-1F29E57F5D2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4F05C-4246-4C99-A86A-729822BD44A4}" type="pres">
      <dgm:prSet presAssocID="{73629EE8-3A46-4B42-BE03-C135FBF1090D}" presName="sibTrans" presStyleCnt="0"/>
      <dgm:spPr/>
    </dgm:pt>
    <dgm:pt modelId="{653D9004-A80A-44B6-92F3-02B932336E1B}" type="pres">
      <dgm:prSet presAssocID="{6069220F-D467-4254-B444-2F5C59A9072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11A45-FA91-4437-87E1-85D1C08233D7}" type="pres">
      <dgm:prSet presAssocID="{51593C2C-D4F8-4145-9CE5-937264C5402C}" presName="sibTrans" presStyleCnt="0"/>
      <dgm:spPr/>
    </dgm:pt>
    <dgm:pt modelId="{C118BF63-1C2C-4208-B4ED-052AEDEC4254}" type="pres">
      <dgm:prSet presAssocID="{2E9B4EFF-840A-413D-9B12-00797D6E02CF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A0DD00-91F8-4216-B740-87FB04C01290}" type="pres">
      <dgm:prSet presAssocID="{C0C7B29C-1A17-4141-9CBF-35A24C31A28D}" presName="sibTrans" presStyleCnt="0"/>
      <dgm:spPr/>
    </dgm:pt>
    <dgm:pt modelId="{B19B64AC-D82F-47A6-B045-69DB25410286}" type="pres">
      <dgm:prSet presAssocID="{01E1AD32-1A7D-4716-8080-26F056917024}" presName="node" presStyleLbl="node1" presStyleIdx="6" presStyleCnt="7">
        <dgm:presLayoutVars>
          <dgm:bulletEnabled val="1"/>
        </dgm:presLayoutVars>
      </dgm:prSet>
      <dgm:spPr/>
    </dgm:pt>
  </dgm:ptLst>
  <dgm:cxnLst>
    <dgm:cxn modelId="{18148DE3-AB1D-4406-BCC3-0A8EC2FE5D95}" type="presOf" srcId="{16DA43D9-88CC-4270-993E-AC49615E2706}" destId="{F17C45DD-AA63-4609-A5F9-91C78F8472BC}" srcOrd="0" destOrd="0" presId="urn:microsoft.com/office/officeart/2005/8/layout/default"/>
    <dgm:cxn modelId="{87777B07-AD30-4F1A-B2E7-12E3C6FB4AAA}" type="presOf" srcId="{01E1AD32-1A7D-4716-8080-26F056917024}" destId="{B19B64AC-D82F-47A6-B045-69DB25410286}" srcOrd="0" destOrd="0" presId="urn:microsoft.com/office/officeart/2005/8/layout/default"/>
    <dgm:cxn modelId="{C1309204-4C88-422F-BD96-2C8659090DA9}" type="presOf" srcId="{2E9B4EFF-840A-413D-9B12-00797D6E02CF}" destId="{C118BF63-1C2C-4208-B4ED-052AEDEC4254}" srcOrd="0" destOrd="0" presId="urn:microsoft.com/office/officeart/2005/8/layout/default"/>
    <dgm:cxn modelId="{415CD5E2-7E7B-4DA9-8795-6648B1CD52CF}" type="presOf" srcId="{6069220F-D467-4254-B444-2F5C59A90724}" destId="{653D9004-A80A-44B6-92F3-02B932336E1B}" srcOrd="0" destOrd="0" presId="urn:microsoft.com/office/officeart/2005/8/layout/default"/>
    <dgm:cxn modelId="{848D7842-C192-46ED-A665-C806948D99A2}" srcId="{AC7893E5-FCCE-4FC2-BC9F-059F1F1F4986}" destId="{3FFB62A0-FF5C-4580-88D0-783082889B3E}" srcOrd="0" destOrd="0" parTransId="{35BBE133-B6D1-48E7-9267-A898D1A16E9B}" sibTransId="{D20098CE-DF18-4784-956A-3E5650841BD2}"/>
    <dgm:cxn modelId="{604A20BE-A42B-4131-9638-C74C0B325C23}" srcId="{AC7893E5-FCCE-4FC2-BC9F-059F1F1F4986}" destId="{6069220F-D467-4254-B444-2F5C59A90724}" srcOrd="4" destOrd="0" parTransId="{61D3B276-B9A4-4A37-8116-D0AEB2DC90B0}" sibTransId="{51593C2C-D4F8-4145-9CE5-937264C5402C}"/>
    <dgm:cxn modelId="{2A050148-4476-4CFD-86F5-1C861CEFF4C1}" srcId="{AC7893E5-FCCE-4FC2-BC9F-059F1F1F4986}" destId="{01E1AD32-1A7D-4716-8080-26F056917024}" srcOrd="6" destOrd="0" parTransId="{3B220A21-7850-4DD6-8F02-7A3BA93D782F}" sibTransId="{74FCB8E5-160B-4CFE-8342-9E076069B0B6}"/>
    <dgm:cxn modelId="{7BA1B290-EA0E-4003-A493-01D68CD7E358}" type="presOf" srcId="{3FFB62A0-FF5C-4580-88D0-783082889B3E}" destId="{401FCFB0-0D98-41E4-83E3-31E23A04B850}" srcOrd="0" destOrd="0" presId="urn:microsoft.com/office/officeart/2005/8/layout/default"/>
    <dgm:cxn modelId="{A8E42F16-E50E-4667-BE55-DD2A1D93EFDF}" srcId="{AC7893E5-FCCE-4FC2-BC9F-059F1F1F4986}" destId="{16DA43D9-88CC-4270-993E-AC49615E2706}" srcOrd="2" destOrd="0" parTransId="{08EED061-DB7C-4780-83A2-2C3DE0760A0E}" sibTransId="{898E3A99-11DC-4F2F-879A-613A16497398}"/>
    <dgm:cxn modelId="{97913601-FE52-4B91-8CA2-E79EE15BC074}" srcId="{AC7893E5-FCCE-4FC2-BC9F-059F1F1F4986}" destId="{2E9B4EFF-840A-413D-9B12-00797D6E02CF}" srcOrd="5" destOrd="0" parTransId="{C6A57615-89E7-4448-8952-DD620B7E11BF}" sibTransId="{C0C7B29C-1A17-4141-9CBF-35A24C31A28D}"/>
    <dgm:cxn modelId="{BA25D904-8F48-4B35-916F-47530EE4E5F5}" srcId="{AC7893E5-FCCE-4FC2-BC9F-059F1F1F4986}" destId="{8AE1F5A2-8C64-4A72-AD5F-1F29E57F5D2A}" srcOrd="3" destOrd="0" parTransId="{2BEBCB77-6804-44BF-866F-5FE7A9539307}" sibTransId="{73629EE8-3A46-4B42-BE03-C135FBF1090D}"/>
    <dgm:cxn modelId="{D0078EA3-1634-4B4E-B366-414E92223820}" type="presOf" srcId="{8AE1F5A2-8C64-4A72-AD5F-1F29E57F5D2A}" destId="{8FE28981-C069-49A2-9B9C-F11E0515E81B}" srcOrd="0" destOrd="0" presId="urn:microsoft.com/office/officeart/2005/8/layout/default"/>
    <dgm:cxn modelId="{6400175B-89D7-4EB7-9393-D515A523DE4F}" type="presOf" srcId="{AC7893E5-FCCE-4FC2-BC9F-059F1F1F4986}" destId="{9DE0F77B-1886-4579-869F-C3C2E5EEBD29}" srcOrd="0" destOrd="0" presId="urn:microsoft.com/office/officeart/2005/8/layout/default"/>
    <dgm:cxn modelId="{3F6975E9-9966-4CF4-BB20-3C76CE719F4A}" type="presOf" srcId="{8E8CBCE3-8827-46C2-B6B8-4A9CF355CD67}" destId="{89327ABC-FC9A-400B-9E9A-148D3F5D96F3}" srcOrd="0" destOrd="0" presId="urn:microsoft.com/office/officeart/2005/8/layout/default"/>
    <dgm:cxn modelId="{816F9A36-8B4C-4592-A7DB-5AF579E2800D}" srcId="{AC7893E5-FCCE-4FC2-BC9F-059F1F1F4986}" destId="{8E8CBCE3-8827-46C2-B6B8-4A9CF355CD67}" srcOrd="1" destOrd="0" parTransId="{B70BAE7B-D08B-4A07-8D3E-FA6907CF9EFB}" sibTransId="{3FD8898F-0514-4E79-AE44-821C2D659DE7}"/>
    <dgm:cxn modelId="{A18AD553-DA05-4332-A00A-E637AABE2978}" type="presParOf" srcId="{9DE0F77B-1886-4579-869F-C3C2E5EEBD29}" destId="{401FCFB0-0D98-41E4-83E3-31E23A04B850}" srcOrd="0" destOrd="0" presId="urn:microsoft.com/office/officeart/2005/8/layout/default"/>
    <dgm:cxn modelId="{E7AF1F17-D2DF-4FBC-B30D-FFD13243B51D}" type="presParOf" srcId="{9DE0F77B-1886-4579-869F-C3C2E5EEBD29}" destId="{8061EBB8-C2E7-4F37-B00E-A69112C47170}" srcOrd="1" destOrd="0" presId="urn:microsoft.com/office/officeart/2005/8/layout/default"/>
    <dgm:cxn modelId="{A4EB0690-80A3-489A-A36E-41D81F96EA7B}" type="presParOf" srcId="{9DE0F77B-1886-4579-869F-C3C2E5EEBD29}" destId="{89327ABC-FC9A-400B-9E9A-148D3F5D96F3}" srcOrd="2" destOrd="0" presId="urn:microsoft.com/office/officeart/2005/8/layout/default"/>
    <dgm:cxn modelId="{DD96B0D9-2B12-4BF6-887F-247AF2F29E8A}" type="presParOf" srcId="{9DE0F77B-1886-4579-869F-C3C2E5EEBD29}" destId="{B85EC066-D234-46F6-A493-11876DF79992}" srcOrd="3" destOrd="0" presId="urn:microsoft.com/office/officeart/2005/8/layout/default"/>
    <dgm:cxn modelId="{1426A5C7-4AB0-4D6E-B35B-B1F8EE539FE0}" type="presParOf" srcId="{9DE0F77B-1886-4579-869F-C3C2E5EEBD29}" destId="{F17C45DD-AA63-4609-A5F9-91C78F8472BC}" srcOrd="4" destOrd="0" presId="urn:microsoft.com/office/officeart/2005/8/layout/default"/>
    <dgm:cxn modelId="{6E1B9DCA-1529-4629-8BBA-F7B5CFF45853}" type="presParOf" srcId="{9DE0F77B-1886-4579-869F-C3C2E5EEBD29}" destId="{27AC446E-0185-41B0-A6D8-111BF2EBD3E0}" srcOrd="5" destOrd="0" presId="urn:microsoft.com/office/officeart/2005/8/layout/default"/>
    <dgm:cxn modelId="{10D53A81-77C9-4D8B-8959-2935A508F504}" type="presParOf" srcId="{9DE0F77B-1886-4579-869F-C3C2E5EEBD29}" destId="{8FE28981-C069-49A2-9B9C-F11E0515E81B}" srcOrd="6" destOrd="0" presId="urn:microsoft.com/office/officeart/2005/8/layout/default"/>
    <dgm:cxn modelId="{F6597666-126D-4FB1-A605-CB6B1B504D24}" type="presParOf" srcId="{9DE0F77B-1886-4579-869F-C3C2E5EEBD29}" destId="{D1D4F05C-4246-4C99-A86A-729822BD44A4}" srcOrd="7" destOrd="0" presId="urn:microsoft.com/office/officeart/2005/8/layout/default"/>
    <dgm:cxn modelId="{5BF6F0B5-5711-4DC0-8464-1D451EC2057D}" type="presParOf" srcId="{9DE0F77B-1886-4579-869F-C3C2E5EEBD29}" destId="{653D9004-A80A-44B6-92F3-02B932336E1B}" srcOrd="8" destOrd="0" presId="urn:microsoft.com/office/officeart/2005/8/layout/default"/>
    <dgm:cxn modelId="{EF1D9E4D-3C98-4C27-AF25-ADC0FF699AB8}" type="presParOf" srcId="{9DE0F77B-1886-4579-869F-C3C2E5EEBD29}" destId="{59C11A45-FA91-4437-87E1-85D1C08233D7}" srcOrd="9" destOrd="0" presId="urn:microsoft.com/office/officeart/2005/8/layout/default"/>
    <dgm:cxn modelId="{72E0E703-AC54-4341-B983-D198F295300D}" type="presParOf" srcId="{9DE0F77B-1886-4579-869F-C3C2E5EEBD29}" destId="{C118BF63-1C2C-4208-B4ED-052AEDEC4254}" srcOrd="10" destOrd="0" presId="urn:microsoft.com/office/officeart/2005/8/layout/default"/>
    <dgm:cxn modelId="{FF42FBFA-5091-40C1-9730-3C4A37710D9C}" type="presParOf" srcId="{9DE0F77B-1886-4579-869F-C3C2E5EEBD29}" destId="{04A0DD00-91F8-4216-B740-87FB04C01290}" srcOrd="11" destOrd="0" presId="urn:microsoft.com/office/officeart/2005/8/layout/default"/>
    <dgm:cxn modelId="{E47583EE-2671-4AED-9F23-F515E772F038}" type="presParOf" srcId="{9DE0F77B-1886-4579-869F-C3C2E5EEBD29}" destId="{B19B64AC-D82F-47A6-B045-69DB25410286}" srcOrd="12" destOrd="0" presId="urn:microsoft.com/office/officeart/2005/8/layout/default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5130E2-6917-4E5B-BF8D-287225F4DD8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CC506A-DFDA-452F-999D-0C455F24A239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CB061753-C96C-48EE-90A0-025FB6F6DD90}" type="parTrans" cxnId="{71820140-BF75-4390-B15B-29155ABA3834}">
      <dgm:prSet/>
      <dgm:spPr/>
      <dgm:t>
        <a:bodyPr/>
        <a:lstStyle/>
        <a:p>
          <a:endParaRPr lang="ru-RU"/>
        </a:p>
      </dgm:t>
    </dgm:pt>
    <dgm:pt modelId="{406DBAC8-D526-42E5-9A78-D461F02DDF03}" type="sibTrans" cxnId="{71820140-BF75-4390-B15B-29155ABA3834}">
      <dgm:prSet/>
      <dgm:spPr/>
      <dgm:t>
        <a:bodyPr/>
        <a:lstStyle/>
        <a:p>
          <a:endParaRPr lang="ru-RU"/>
        </a:p>
      </dgm:t>
    </dgm:pt>
    <dgm:pt modelId="{B20762F6-7B59-49B5-8C22-B46BAFF0DE78}">
      <dgm:prSet phldrT="[Текст]" custT="1"/>
      <dgm:spPr/>
      <dgm:t>
        <a:bodyPr/>
        <a:lstStyle/>
        <a:p>
          <a:pPr algn="just"/>
          <a:r>
            <a:rPr lang="ru-RU" sz="1600" b="1" dirty="0" smtClean="0"/>
            <a:t>Соблюдение интересов ребенка. Специалисты ПМПК в ходе консультирования семьи занимают не ту позицию, которая понравилась бы ее отдельным членам, а ту, которую он находит полезным и необходимым для ребенка относительно нужд его развития.</a:t>
          </a:r>
          <a:endParaRPr lang="ru-RU" sz="1600" b="1" dirty="0"/>
        </a:p>
      </dgm:t>
    </dgm:pt>
    <dgm:pt modelId="{7E8EDA38-B89B-42EE-AAA8-FF705EE42E80}" type="parTrans" cxnId="{E4900489-EAAF-4222-B801-5441965A150F}">
      <dgm:prSet/>
      <dgm:spPr/>
      <dgm:t>
        <a:bodyPr/>
        <a:lstStyle/>
        <a:p>
          <a:endParaRPr lang="ru-RU"/>
        </a:p>
      </dgm:t>
    </dgm:pt>
    <dgm:pt modelId="{CB7024D5-61D7-4C6E-BE4B-BF48D78A6C21}" type="sibTrans" cxnId="{E4900489-EAAF-4222-B801-5441965A150F}">
      <dgm:prSet/>
      <dgm:spPr/>
      <dgm:t>
        <a:bodyPr/>
        <a:lstStyle/>
        <a:p>
          <a:endParaRPr lang="ru-RU"/>
        </a:p>
      </dgm:t>
    </dgm:pt>
    <dgm:pt modelId="{68CD2C03-A3BE-4E0A-BE6C-530B8F66E2BD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D083175D-1E45-43ED-99AD-873AD823B589}" type="parTrans" cxnId="{95ECA994-F35F-4DD0-8861-700669F5127F}">
      <dgm:prSet/>
      <dgm:spPr/>
      <dgm:t>
        <a:bodyPr/>
        <a:lstStyle/>
        <a:p>
          <a:endParaRPr lang="ru-RU"/>
        </a:p>
      </dgm:t>
    </dgm:pt>
    <dgm:pt modelId="{5FCCA4EA-910A-4804-85A8-26EAC23C4834}" type="sibTrans" cxnId="{95ECA994-F35F-4DD0-8861-700669F5127F}">
      <dgm:prSet/>
      <dgm:spPr/>
      <dgm:t>
        <a:bodyPr/>
        <a:lstStyle/>
        <a:p>
          <a:endParaRPr lang="ru-RU"/>
        </a:p>
      </dgm:t>
    </dgm:pt>
    <dgm:pt modelId="{55FC29AB-AB72-4B82-B0A8-A21E230C3891}">
      <dgm:prSet phldrT="[Текст]" custT="1"/>
      <dgm:spPr/>
      <dgm:t>
        <a:bodyPr/>
        <a:lstStyle/>
        <a:p>
          <a:pPr algn="just"/>
          <a:r>
            <a:rPr lang="ru-RU" sz="1600" b="1" dirty="0" smtClean="0"/>
            <a:t>Уважение личности консультируемого предполагает учет мнений семьи по поводу проблем ребенка и путей их преодоления, отказ от игнорирования или навязывания мнений специалистов, требования безусловного подчинения их рекомендациям.</a:t>
          </a:r>
          <a:endParaRPr lang="ru-RU" sz="1600" b="1" dirty="0"/>
        </a:p>
      </dgm:t>
    </dgm:pt>
    <dgm:pt modelId="{975F8A5C-BBB2-4F1B-8B42-B42E71B6A0B8}" type="parTrans" cxnId="{813CA36F-06D8-4F49-9419-4291C52D87EE}">
      <dgm:prSet/>
      <dgm:spPr/>
      <dgm:t>
        <a:bodyPr/>
        <a:lstStyle/>
        <a:p>
          <a:endParaRPr lang="ru-RU"/>
        </a:p>
      </dgm:t>
    </dgm:pt>
    <dgm:pt modelId="{07AB0E19-B886-415F-AAFA-7CE85030DDA9}" type="sibTrans" cxnId="{813CA36F-06D8-4F49-9419-4291C52D87EE}">
      <dgm:prSet/>
      <dgm:spPr/>
      <dgm:t>
        <a:bodyPr/>
        <a:lstStyle/>
        <a:p>
          <a:endParaRPr lang="ru-RU"/>
        </a:p>
      </dgm:t>
    </dgm:pt>
    <dgm:pt modelId="{27967EEF-405D-4346-B545-B850B3BACBF0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B0E8503-9F5F-471E-A379-5392278D0EAF}" type="parTrans" cxnId="{BCEC7246-CE03-4E8A-A7B1-4839E238AD8F}">
      <dgm:prSet/>
      <dgm:spPr/>
      <dgm:t>
        <a:bodyPr/>
        <a:lstStyle/>
        <a:p>
          <a:endParaRPr lang="ru-RU"/>
        </a:p>
      </dgm:t>
    </dgm:pt>
    <dgm:pt modelId="{B0C1869C-7038-43BA-B744-FD8922FA9B14}" type="sibTrans" cxnId="{BCEC7246-CE03-4E8A-A7B1-4839E238AD8F}">
      <dgm:prSet/>
      <dgm:spPr/>
      <dgm:t>
        <a:bodyPr/>
        <a:lstStyle/>
        <a:p>
          <a:endParaRPr lang="ru-RU"/>
        </a:p>
      </dgm:t>
    </dgm:pt>
    <dgm:pt modelId="{851E798F-32BD-4403-81BC-A1D8485215E5}">
      <dgm:prSet phldrT="[Текст]" custT="1"/>
      <dgm:spPr/>
      <dgm:t>
        <a:bodyPr/>
        <a:lstStyle/>
        <a:p>
          <a:pPr algn="just"/>
          <a:r>
            <a:rPr lang="ru-RU" sz="1600" b="1" dirty="0" smtClean="0"/>
            <a:t>Личная ответственность и реалистичность консультирования. Консультант организует и ведет под своим контролем процесс консультирования, несет ответственность за его эффективность. Личная ответственность предполагает понимание реалистичности возможностей консультанта в решении проблем ребенка. </a:t>
          </a:r>
          <a:endParaRPr lang="ru-RU" sz="1600" b="1" dirty="0"/>
        </a:p>
      </dgm:t>
    </dgm:pt>
    <dgm:pt modelId="{9C27C7D9-E88C-490F-BDD3-E307469D8AA4}" type="parTrans" cxnId="{301F77D2-EDF7-4CB7-A9A5-4A6E6375242D}">
      <dgm:prSet/>
      <dgm:spPr/>
      <dgm:t>
        <a:bodyPr/>
        <a:lstStyle/>
        <a:p>
          <a:endParaRPr lang="ru-RU"/>
        </a:p>
      </dgm:t>
    </dgm:pt>
    <dgm:pt modelId="{E186F17A-5A9A-44CC-A81A-1ADFF5B17327}" type="sibTrans" cxnId="{301F77D2-EDF7-4CB7-A9A5-4A6E6375242D}">
      <dgm:prSet/>
      <dgm:spPr/>
      <dgm:t>
        <a:bodyPr/>
        <a:lstStyle/>
        <a:p>
          <a:endParaRPr lang="ru-RU"/>
        </a:p>
      </dgm:t>
    </dgm:pt>
    <dgm:pt modelId="{7D73C987-E58D-4B45-AFB6-46670DA5B3C9}" type="pres">
      <dgm:prSet presAssocID="{8A5130E2-6917-4E5B-BF8D-287225F4DD85}" presName="Name0" presStyleCnt="0">
        <dgm:presLayoutVars>
          <dgm:dir/>
          <dgm:animLvl val="lvl"/>
          <dgm:resizeHandles val="exact"/>
        </dgm:presLayoutVars>
      </dgm:prSet>
      <dgm:spPr/>
    </dgm:pt>
    <dgm:pt modelId="{F3409B10-C1C1-4CED-BEFB-6B9965E5BED0}" type="pres">
      <dgm:prSet presAssocID="{AFCC506A-DFDA-452F-999D-0C455F24A239}" presName="linNode" presStyleCnt="0"/>
      <dgm:spPr/>
    </dgm:pt>
    <dgm:pt modelId="{AF6A6153-4B47-4CBD-8845-C448187F7871}" type="pres">
      <dgm:prSet presAssocID="{AFCC506A-DFDA-452F-999D-0C455F24A239}" presName="parentText" presStyleLbl="node1" presStyleIdx="0" presStyleCnt="3" custScaleX="42746">
        <dgm:presLayoutVars>
          <dgm:chMax val="1"/>
          <dgm:bulletEnabled val="1"/>
        </dgm:presLayoutVars>
      </dgm:prSet>
      <dgm:spPr/>
    </dgm:pt>
    <dgm:pt modelId="{38A3EF6E-7180-4D71-A626-2D0801378CCE}" type="pres">
      <dgm:prSet presAssocID="{AFCC506A-DFDA-452F-999D-0C455F24A239}" presName="descendantText" presStyleLbl="alignAccFollowNode1" presStyleIdx="0" presStyleCnt="3" custScaleX="126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3946DD-3ED5-4BD3-9C4A-A12FA7AA267A}" type="pres">
      <dgm:prSet presAssocID="{406DBAC8-D526-42E5-9A78-D461F02DDF03}" presName="sp" presStyleCnt="0"/>
      <dgm:spPr/>
    </dgm:pt>
    <dgm:pt modelId="{896626AF-314E-42D7-AE2D-343047342C19}" type="pres">
      <dgm:prSet presAssocID="{68CD2C03-A3BE-4E0A-BE6C-530B8F66E2BD}" presName="linNode" presStyleCnt="0"/>
      <dgm:spPr/>
    </dgm:pt>
    <dgm:pt modelId="{D67D411F-5129-45EE-91BE-034A2DEC1416}" type="pres">
      <dgm:prSet presAssocID="{68CD2C03-A3BE-4E0A-BE6C-530B8F66E2BD}" presName="parentText" presStyleLbl="node1" presStyleIdx="1" presStyleCnt="3" custScaleX="42746">
        <dgm:presLayoutVars>
          <dgm:chMax val="1"/>
          <dgm:bulletEnabled val="1"/>
        </dgm:presLayoutVars>
      </dgm:prSet>
      <dgm:spPr/>
    </dgm:pt>
    <dgm:pt modelId="{720EBECF-AE54-4C72-B0A7-0CD5BA8EBE7E}" type="pres">
      <dgm:prSet presAssocID="{68CD2C03-A3BE-4E0A-BE6C-530B8F66E2BD}" presName="descendantText" presStyleLbl="alignAccFollowNode1" presStyleIdx="1" presStyleCnt="3" custScaleX="1262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FE258-4C64-47B0-B563-06FDDE4F69A4}" type="pres">
      <dgm:prSet presAssocID="{5FCCA4EA-910A-4804-85A8-26EAC23C4834}" presName="sp" presStyleCnt="0"/>
      <dgm:spPr/>
    </dgm:pt>
    <dgm:pt modelId="{C2267485-90CD-4246-BA9C-DF1B2A0CDCC0}" type="pres">
      <dgm:prSet presAssocID="{27967EEF-405D-4346-B545-B850B3BACBF0}" presName="linNode" presStyleCnt="0"/>
      <dgm:spPr/>
    </dgm:pt>
    <dgm:pt modelId="{8073DAD0-3389-471A-BFF6-C418C3A5F901}" type="pres">
      <dgm:prSet presAssocID="{27967EEF-405D-4346-B545-B850B3BACBF0}" presName="parentText" presStyleLbl="node1" presStyleIdx="2" presStyleCnt="3" custScaleX="42746">
        <dgm:presLayoutVars>
          <dgm:chMax val="1"/>
          <dgm:bulletEnabled val="1"/>
        </dgm:presLayoutVars>
      </dgm:prSet>
      <dgm:spPr/>
    </dgm:pt>
    <dgm:pt modelId="{B6EBEF78-5857-43A0-8CA2-AFBC8527844C}" type="pres">
      <dgm:prSet presAssocID="{27967EEF-405D-4346-B545-B850B3BACBF0}" presName="descendantText" presStyleLbl="alignAccFollowNode1" presStyleIdx="2" presStyleCnt="3" custScaleX="1293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820140-BF75-4390-B15B-29155ABA3834}" srcId="{8A5130E2-6917-4E5B-BF8D-287225F4DD85}" destId="{AFCC506A-DFDA-452F-999D-0C455F24A239}" srcOrd="0" destOrd="0" parTransId="{CB061753-C96C-48EE-90A0-025FB6F6DD90}" sibTransId="{406DBAC8-D526-42E5-9A78-D461F02DDF03}"/>
    <dgm:cxn modelId="{A91A5D79-7BD5-4DD1-A710-D65650FD6558}" type="presOf" srcId="{68CD2C03-A3BE-4E0A-BE6C-530B8F66E2BD}" destId="{D67D411F-5129-45EE-91BE-034A2DEC1416}" srcOrd="0" destOrd="0" presId="urn:microsoft.com/office/officeart/2005/8/layout/vList5"/>
    <dgm:cxn modelId="{935EDD18-385A-493C-903D-7A87A9D92081}" type="presOf" srcId="{851E798F-32BD-4403-81BC-A1D8485215E5}" destId="{B6EBEF78-5857-43A0-8CA2-AFBC8527844C}" srcOrd="0" destOrd="0" presId="urn:microsoft.com/office/officeart/2005/8/layout/vList5"/>
    <dgm:cxn modelId="{95ECA994-F35F-4DD0-8861-700669F5127F}" srcId="{8A5130E2-6917-4E5B-BF8D-287225F4DD85}" destId="{68CD2C03-A3BE-4E0A-BE6C-530B8F66E2BD}" srcOrd="1" destOrd="0" parTransId="{D083175D-1E45-43ED-99AD-873AD823B589}" sibTransId="{5FCCA4EA-910A-4804-85A8-26EAC23C4834}"/>
    <dgm:cxn modelId="{813CA36F-06D8-4F49-9419-4291C52D87EE}" srcId="{68CD2C03-A3BE-4E0A-BE6C-530B8F66E2BD}" destId="{55FC29AB-AB72-4B82-B0A8-A21E230C3891}" srcOrd="0" destOrd="0" parTransId="{975F8A5C-BBB2-4F1B-8B42-B42E71B6A0B8}" sibTransId="{07AB0E19-B886-415F-AAFA-7CE85030DDA9}"/>
    <dgm:cxn modelId="{E4900489-EAAF-4222-B801-5441965A150F}" srcId="{AFCC506A-DFDA-452F-999D-0C455F24A239}" destId="{B20762F6-7B59-49B5-8C22-B46BAFF0DE78}" srcOrd="0" destOrd="0" parTransId="{7E8EDA38-B89B-42EE-AAA8-FF705EE42E80}" sibTransId="{CB7024D5-61D7-4C6E-BE4B-BF48D78A6C21}"/>
    <dgm:cxn modelId="{03C52E68-9099-4738-8BB3-7B0EEA33462B}" type="presOf" srcId="{27967EEF-405D-4346-B545-B850B3BACBF0}" destId="{8073DAD0-3389-471A-BFF6-C418C3A5F901}" srcOrd="0" destOrd="0" presId="urn:microsoft.com/office/officeart/2005/8/layout/vList5"/>
    <dgm:cxn modelId="{301F77D2-EDF7-4CB7-A9A5-4A6E6375242D}" srcId="{27967EEF-405D-4346-B545-B850B3BACBF0}" destId="{851E798F-32BD-4403-81BC-A1D8485215E5}" srcOrd="0" destOrd="0" parTransId="{9C27C7D9-E88C-490F-BDD3-E307469D8AA4}" sibTransId="{E186F17A-5A9A-44CC-A81A-1ADFF5B17327}"/>
    <dgm:cxn modelId="{AE2D3C04-FEA7-48DC-ABFE-1B11675F06BA}" type="presOf" srcId="{AFCC506A-DFDA-452F-999D-0C455F24A239}" destId="{AF6A6153-4B47-4CBD-8845-C448187F7871}" srcOrd="0" destOrd="0" presId="urn:microsoft.com/office/officeart/2005/8/layout/vList5"/>
    <dgm:cxn modelId="{C7F40B5A-8EBB-4296-BDC1-32955DBEF515}" type="presOf" srcId="{B20762F6-7B59-49B5-8C22-B46BAFF0DE78}" destId="{38A3EF6E-7180-4D71-A626-2D0801378CCE}" srcOrd="0" destOrd="0" presId="urn:microsoft.com/office/officeart/2005/8/layout/vList5"/>
    <dgm:cxn modelId="{BCEC7246-CE03-4E8A-A7B1-4839E238AD8F}" srcId="{8A5130E2-6917-4E5B-BF8D-287225F4DD85}" destId="{27967EEF-405D-4346-B545-B850B3BACBF0}" srcOrd="2" destOrd="0" parTransId="{4B0E8503-9F5F-471E-A379-5392278D0EAF}" sibTransId="{B0C1869C-7038-43BA-B744-FD8922FA9B14}"/>
    <dgm:cxn modelId="{7242B9B6-EA0F-4707-B4E0-6A0EA651D5E1}" type="presOf" srcId="{55FC29AB-AB72-4B82-B0A8-A21E230C3891}" destId="{720EBECF-AE54-4C72-B0A7-0CD5BA8EBE7E}" srcOrd="0" destOrd="0" presId="urn:microsoft.com/office/officeart/2005/8/layout/vList5"/>
    <dgm:cxn modelId="{D1A01011-646F-4010-A3A8-635994402E7C}" type="presOf" srcId="{8A5130E2-6917-4E5B-BF8D-287225F4DD85}" destId="{7D73C987-E58D-4B45-AFB6-46670DA5B3C9}" srcOrd="0" destOrd="0" presId="urn:microsoft.com/office/officeart/2005/8/layout/vList5"/>
    <dgm:cxn modelId="{B3621F81-3910-4A3B-8FE5-2FEFC7B3A32D}" type="presParOf" srcId="{7D73C987-E58D-4B45-AFB6-46670DA5B3C9}" destId="{F3409B10-C1C1-4CED-BEFB-6B9965E5BED0}" srcOrd="0" destOrd="0" presId="urn:microsoft.com/office/officeart/2005/8/layout/vList5"/>
    <dgm:cxn modelId="{DE73A365-1313-455E-B222-670D50441B33}" type="presParOf" srcId="{F3409B10-C1C1-4CED-BEFB-6B9965E5BED0}" destId="{AF6A6153-4B47-4CBD-8845-C448187F7871}" srcOrd="0" destOrd="0" presId="urn:microsoft.com/office/officeart/2005/8/layout/vList5"/>
    <dgm:cxn modelId="{E20D022B-7039-48A8-9034-24C477F64B08}" type="presParOf" srcId="{F3409B10-C1C1-4CED-BEFB-6B9965E5BED0}" destId="{38A3EF6E-7180-4D71-A626-2D0801378CCE}" srcOrd="1" destOrd="0" presId="urn:microsoft.com/office/officeart/2005/8/layout/vList5"/>
    <dgm:cxn modelId="{6A2C1D48-CCA9-4F65-AEDC-D54FE3EBDBF7}" type="presParOf" srcId="{7D73C987-E58D-4B45-AFB6-46670DA5B3C9}" destId="{203946DD-3ED5-4BD3-9C4A-A12FA7AA267A}" srcOrd="1" destOrd="0" presId="urn:microsoft.com/office/officeart/2005/8/layout/vList5"/>
    <dgm:cxn modelId="{08BE4564-2D0F-454C-91CB-EFC911114840}" type="presParOf" srcId="{7D73C987-E58D-4B45-AFB6-46670DA5B3C9}" destId="{896626AF-314E-42D7-AE2D-343047342C19}" srcOrd="2" destOrd="0" presId="urn:microsoft.com/office/officeart/2005/8/layout/vList5"/>
    <dgm:cxn modelId="{EDCCC2A4-AA49-427C-874F-EB42D3531F66}" type="presParOf" srcId="{896626AF-314E-42D7-AE2D-343047342C19}" destId="{D67D411F-5129-45EE-91BE-034A2DEC1416}" srcOrd="0" destOrd="0" presId="urn:microsoft.com/office/officeart/2005/8/layout/vList5"/>
    <dgm:cxn modelId="{90437CCE-93F4-43AF-BA57-DC9549BBFB81}" type="presParOf" srcId="{896626AF-314E-42D7-AE2D-343047342C19}" destId="{720EBECF-AE54-4C72-B0A7-0CD5BA8EBE7E}" srcOrd="1" destOrd="0" presId="urn:microsoft.com/office/officeart/2005/8/layout/vList5"/>
    <dgm:cxn modelId="{321F5ACA-DB15-4E63-A4F3-220A6EC351DB}" type="presParOf" srcId="{7D73C987-E58D-4B45-AFB6-46670DA5B3C9}" destId="{2DEFE258-4C64-47B0-B563-06FDDE4F69A4}" srcOrd="3" destOrd="0" presId="urn:microsoft.com/office/officeart/2005/8/layout/vList5"/>
    <dgm:cxn modelId="{E9CA9E73-B433-43F3-B454-36325F97637A}" type="presParOf" srcId="{7D73C987-E58D-4B45-AFB6-46670DA5B3C9}" destId="{C2267485-90CD-4246-BA9C-DF1B2A0CDCC0}" srcOrd="4" destOrd="0" presId="urn:microsoft.com/office/officeart/2005/8/layout/vList5"/>
    <dgm:cxn modelId="{67CAB506-B258-42CA-911A-31DA74C7BCFC}" type="presParOf" srcId="{C2267485-90CD-4246-BA9C-DF1B2A0CDCC0}" destId="{8073DAD0-3389-471A-BFF6-C418C3A5F901}" srcOrd="0" destOrd="0" presId="urn:microsoft.com/office/officeart/2005/8/layout/vList5"/>
    <dgm:cxn modelId="{5D7AD258-2609-4E9B-8C45-5900750B81BA}" type="presParOf" srcId="{C2267485-90CD-4246-BA9C-DF1B2A0CDCC0}" destId="{B6EBEF78-5857-43A0-8CA2-AFBC8527844C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CEA3E2-F819-4259-BDC6-39C33DF2FEC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BF5A6-9BA3-4B45-A0C5-311D9D137C84}">
      <dgm:prSet phldrT="[Текст]" custT="1"/>
      <dgm:spPr/>
      <dgm:t>
        <a:bodyPr/>
        <a:lstStyle/>
        <a:p>
          <a:r>
            <a:rPr lang="ru-RU" sz="4000" dirty="0" smtClean="0"/>
            <a:t>Первая тактика</a:t>
          </a:r>
          <a:endParaRPr lang="ru-RU" sz="4000" dirty="0"/>
        </a:p>
      </dgm:t>
    </dgm:pt>
    <dgm:pt modelId="{32458ADF-3D43-4E46-8D4F-C152CAC28514}" type="parTrans" cxnId="{87620405-7196-4DA9-8796-154B56A50150}">
      <dgm:prSet/>
      <dgm:spPr/>
      <dgm:t>
        <a:bodyPr/>
        <a:lstStyle/>
        <a:p>
          <a:endParaRPr lang="ru-RU"/>
        </a:p>
      </dgm:t>
    </dgm:pt>
    <dgm:pt modelId="{143DE722-8BAD-4869-B939-F7119A6AF7E9}" type="sibTrans" cxnId="{87620405-7196-4DA9-8796-154B56A50150}">
      <dgm:prSet/>
      <dgm:spPr/>
      <dgm:t>
        <a:bodyPr/>
        <a:lstStyle/>
        <a:p>
          <a:endParaRPr lang="ru-RU"/>
        </a:p>
      </dgm:t>
    </dgm:pt>
    <dgm:pt modelId="{44904682-ED4A-486E-BAFA-1460A4E15E07}">
      <dgm:prSet phldrT="[Текст]" custT="1"/>
      <dgm:spPr/>
      <dgm:t>
        <a:bodyPr/>
        <a:lstStyle/>
        <a:p>
          <a:pPr algn="ctr"/>
          <a:r>
            <a:rPr lang="ru-RU" sz="4400" b="1" dirty="0" smtClean="0">
              <a:solidFill>
                <a:srgbClr val="C00000"/>
              </a:solidFill>
            </a:rPr>
            <a:t>От частного к общему</a:t>
          </a:r>
          <a:endParaRPr lang="ru-RU" sz="4400" b="1" dirty="0">
            <a:solidFill>
              <a:srgbClr val="C00000"/>
            </a:solidFill>
          </a:endParaRPr>
        </a:p>
      </dgm:t>
    </dgm:pt>
    <dgm:pt modelId="{67F48AF1-CE4A-44D9-BA0C-96844CE65455}" type="parTrans" cxnId="{AA3651FD-D58F-4E54-A7F6-AE416957EB4B}">
      <dgm:prSet/>
      <dgm:spPr/>
      <dgm:t>
        <a:bodyPr/>
        <a:lstStyle/>
        <a:p>
          <a:endParaRPr lang="ru-RU"/>
        </a:p>
      </dgm:t>
    </dgm:pt>
    <dgm:pt modelId="{60FA1A22-EB60-4C5A-A5F1-41410A537D5F}" type="sibTrans" cxnId="{AA3651FD-D58F-4E54-A7F6-AE416957EB4B}">
      <dgm:prSet/>
      <dgm:spPr/>
      <dgm:t>
        <a:bodyPr/>
        <a:lstStyle/>
        <a:p>
          <a:endParaRPr lang="ru-RU"/>
        </a:p>
      </dgm:t>
    </dgm:pt>
    <dgm:pt modelId="{E5F7692F-17F9-45E6-BB65-E1487158D7A4}">
      <dgm:prSet phldrT="[Текст]" custT="1"/>
      <dgm:spPr/>
      <dgm:t>
        <a:bodyPr/>
        <a:lstStyle/>
        <a:p>
          <a:r>
            <a:rPr lang="ru-RU" sz="4000" dirty="0" smtClean="0"/>
            <a:t>Вторая тактика</a:t>
          </a:r>
          <a:endParaRPr lang="ru-RU" sz="4000" dirty="0"/>
        </a:p>
      </dgm:t>
    </dgm:pt>
    <dgm:pt modelId="{5FC66E8A-A3A6-4DEC-B101-D11E9B5BB3D3}" type="parTrans" cxnId="{7832EC29-F666-4123-96CB-2B5EA4610EEB}">
      <dgm:prSet/>
      <dgm:spPr/>
      <dgm:t>
        <a:bodyPr/>
        <a:lstStyle/>
        <a:p>
          <a:endParaRPr lang="ru-RU"/>
        </a:p>
      </dgm:t>
    </dgm:pt>
    <dgm:pt modelId="{CF548C8B-09B7-4275-8431-711CB52084EF}" type="sibTrans" cxnId="{7832EC29-F666-4123-96CB-2B5EA4610EEB}">
      <dgm:prSet/>
      <dgm:spPr/>
      <dgm:t>
        <a:bodyPr/>
        <a:lstStyle/>
        <a:p>
          <a:endParaRPr lang="ru-RU"/>
        </a:p>
      </dgm:t>
    </dgm:pt>
    <dgm:pt modelId="{C7DD5796-1E46-4EBB-BCE6-039434DAAE53}">
      <dgm:prSet phldrT="[Текст]" custT="1"/>
      <dgm:spPr/>
      <dgm:t>
        <a:bodyPr/>
        <a:lstStyle/>
        <a:p>
          <a:pPr algn="ctr"/>
          <a:r>
            <a:rPr lang="ru-RU" sz="4400" b="1" dirty="0" smtClean="0">
              <a:solidFill>
                <a:srgbClr val="C00000"/>
              </a:solidFill>
            </a:rPr>
            <a:t>От общего к частному</a:t>
          </a:r>
          <a:endParaRPr lang="ru-RU" sz="4400" b="1" dirty="0">
            <a:solidFill>
              <a:srgbClr val="C00000"/>
            </a:solidFill>
          </a:endParaRPr>
        </a:p>
      </dgm:t>
    </dgm:pt>
    <dgm:pt modelId="{639FE85C-7CD8-47A3-BBEB-AAFA1295CA28}" type="parTrans" cxnId="{2F069D17-9117-4D3E-9BC6-19A6A7730E9F}">
      <dgm:prSet/>
      <dgm:spPr/>
      <dgm:t>
        <a:bodyPr/>
        <a:lstStyle/>
        <a:p>
          <a:endParaRPr lang="ru-RU"/>
        </a:p>
      </dgm:t>
    </dgm:pt>
    <dgm:pt modelId="{3F3758A6-9D20-4980-BE23-9700D91F47EC}" type="sibTrans" cxnId="{2F069D17-9117-4D3E-9BC6-19A6A7730E9F}">
      <dgm:prSet/>
      <dgm:spPr/>
      <dgm:t>
        <a:bodyPr/>
        <a:lstStyle/>
        <a:p>
          <a:endParaRPr lang="ru-RU"/>
        </a:p>
      </dgm:t>
    </dgm:pt>
    <dgm:pt modelId="{C6086A6A-4624-4C30-BE07-A2858FF95D5C}" type="pres">
      <dgm:prSet presAssocID="{2CCEA3E2-F819-4259-BDC6-39C33DF2FECB}" presName="Name0" presStyleCnt="0">
        <dgm:presLayoutVars>
          <dgm:dir/>
          <dgm:animLvl val="lvl"/>
          <dgm:resizeHandles/>
        </dgm:presLayoutVars>
      </dgm:prSet>
      <dgm:spPr/>
    </dgm:pt>
    <dgm:pt modelId="{F31E39B0-CF44-40FA-B930-0DD03A2C11E3}" type="pres">
      <dgm:prSet presAssocID="{B82BF5A6-9BA3-4B45-A0C5-311D9D137C84}" presName="linNode" presStyleCnt="0"/>
      <dgm:spPr/>
    </dgm:pt>
    <dgm:pt modelId="{E364238E-7212-4831-97E8-2E85FC54CAD0}" type="pres">
      <dgm:prSet presAssocID="{B82BF5A6-9BA3-4B45-A0C5-311D9D137C84}" presName="parentShp" presStyleLbl="node1" presStyleIdx="0" presStyleCnt="2">
        <dgm:presLayoutVars>
          <dgm:bulletEnabled val="1"/>
        </dgm:presLayoutVars>
      </dgm:prSet>
      <dgm:spPr/>
    </dgm:pt>
    <dgm:pt modelId="{37265DD8-8829-4803-AD36-622341119A66}" type="pres">
      <dgm:prSet presAssocID="{B82BF5A6-9BA3-4B45-A0C5-311D9D137C8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CF969-DBA5-42B2-9ED5-764F95EFA276}" type="pres">
      <dgm:prSet presAssocID="{143DE722-8BAD-4869-B939-F7119A6AF7E9}" presName="spacing" presStyleCnt="0"/>
      <dgm:spPr/>
    </dgm:pt>
    <dgm:pt modelId="{8F023AB3-A6D6-40C7-AB86-645BF97385E7}" type="pres">
      <dgm:prSet presAssocID="{E5F7692F-17F9-45E6-BB65-E1487158D7A4}" presName="linNode" presStyleCnt="0"/>
      <dgm:spPr/>
    </dgm:pt>
    <dgm:pt modelId="{E65F5AFE-CA2A-4B26-A283-D4DE9D996236}" type="pres">
      <dgm:prSet presAssocID="{E5F7692F-17F9-45E6-BB65-E1487158D7A4}" presName="parentShp" presStyleLbl="node1" presStyleIdx="1" presStyleCnt="2">
        <dgm:presLayoutVars>
          <dgm:bulletEnabled val="1"/>
        </dgm:presLayoutVars>
      </dgm:prSet>
      <dgm:spPr/>
    </dgm:pt>
    <dgm:pt modelId="{73CD53B1-A501-4CD1-AC39-EA8CEA0A3762}" type="pres">
      <dgm:prSet presAssocID="{E5F7692F-17F9-45E6-BB65-E1487158D7A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32EC29-F666-4123-96CB-2B5EA4610EEB}" srcId="{2CCEA3E2-F819-4259-BDC6-39C33DF2FECB}" destId="{E5F7692F-17F9-45E6-BB65-E1487158D7A4}" srcOrd="1" destOrd="0" parTransId="{5FC66E8A-A3A6-4DEC-B101-D11E9B5BB3D3}" sibTransId="{CF548C8B-09B7-4275-8431-711CB52084EF}"/>
    <dgm:cxn modelId="{2F069D17-9117-4D3E-9BC6-19A6A7730E9F}" srcId="{E5F7692F-17F9-45E6-BB65-E1487158D7A4}" destId="{C7DD5796-1E46-4EBB-BCE6-039434DAAE53}" srcOrd="0" destOrd="0" parTransId="{639FE85C-7CD8-47A3-BBEB-AAFA1295CA28}" sibTransId="{3F3758A6-9D20-4980-BE23-9700D91F47EC}"/>
    <dgm:cxn modelId="{345CE90F-DC6D-4826-B72D-7E6198A338A6}" type="presOf" srcId="{B82BF5A6-9BA3-4B45-A0C5-311D9D137C84}" destId="{E364238E-7212-4831-97E8-2E85FC54CAD0}" srcOrd="0" destOrd="0" presId="urn:microsoft.com/office/officeart/2005/8/layout/vList6"/>
    <dgm:cxn modelId="{AA3651FD-D58F-4E54-A7F6-AE416957EB4B}" srcId="{B82BF5A6-9BA3-4B45-A0C5-311D9D137C84}" destId="{44904682-ED4A-486E-BAFA-1460A4E15E07}" srcOrd="0" destOrd="0" parTransId="{67F48AF1-CE4A-44D9-BA0C-96844CE65455}" sibTransId="{60FA1A22-EB60-4C5A-A5F1-41410A537D5F}"/>
    <dgm:cxn modelId="{8D821591-8717-4126-B37E-4CA3DB50C736}" type="presOf" srcId="{E5F7692F-17F9-45E6-BB65-E1487158D7A4}" destId="{E65F5AFE-CA2A-4B26-A283-D4DE9D996236}" srcOrd="0" destOrd="0" presId="urn:microsoft.com/office/officeart/2005/8/layout/vList6"/>
    <dgm:cxn modelId="{C40E0EFF-068C-441E-ADB8-02006950264B}" type="presOf" srcId="{44904682-ED4A-486E-BAFA-1460A4E15E07}" destId="{37265DD8-8829-4803-AD36-622341119A66}" srcOrd="0" destOrd="0" presId="urn:microsoft.com/office/officeart/2005/8/layout/vList6"/>
    <dgm:cxn modelId="{87620405-7196-4DA9-8796-154B56A50150}" srcId="{2CCEA3E2-F819-4259-BDC6-39C33DF2FECB}" destId="{B82BF5A6-9BA3-4B45-A0C5-311D9D137C84}" srcOrd="0" destOrd="0" parTransId="{32458ADF-3D43-4E46-8D4F-C152CAC28514}" sibTransId="{143DE722-8BAD-4869-B939-F7119A6AF7E9}"/>
    <dgm:cxn modelId="{87637268-78AC-4D22-B24C-21C7FA69A246}" type="presOf" srcId="{2CCEA3E2-F819-4259-BDC6-39C33DF2FECB}" destId="{C6086A6A-4624-4C30-BE07-A2858FF95D5C}" srcOrd="0" destOrd="0" presId="urn:microsoft.com/office/officeart/2005/8/layout/vList6"/>
    <dgm:cxn modelId="{B9BB78E2-EE67-42FD-83D4-F747392FDC7F}" type="presOf" srcId="{C7DD5796-1E46-4EBB-BCE6-039434DAAE53}" destId="{73CD53B1-A501-4CD1-AC39-EA8CEA0A3762}" srcOrd="0" destOrd="0" presId="urn:microsoft.com/office/officeart/2005/8/layout/vList6"/>
    <dgm:cxn modelId="{F62ACDF7-FABF-4529-8CEB-A9732EC15FC6}" type="presParOf" srcId="{C6086A6A-4624-4C30-BE07-A2858FF95D5C}" destId="{F31E39B0-CF44-40FA-B930-0DD03A2C11E3}" srcOrd="0" destOrd="0" presId="urn:microsoft.com/office/officeart/2005/8/layout/vList6"/>
    <dgm:cxn modelId="{8009B2ED-CAF5-4DCC-B03B-DBE388C00495}" type="presParOf" srcId="{F31E39B0-CF44-40FA-B930-0DD03A2C11E3}" destId="{E364238E-7212-4831-97E8-2E85FC54CAD0}" srcOrd="0" destOrd="0" presId="urn:microsoft.com/office/officeart/2005/8/layout/vList6"/>
    <dgm:cxn modelId="{EE42800C-EC64-4590-A03E-18C29C68CB09}" type="presParOf" srcId="{F31E39B0-CF44-40FA-B930-0DD03A2C11E3}" destId="{37265DD8-8829-4803-AD36-622341119A66}" srcOrd="1" destOrd="0" presId="urn:microsoft.com/office/officeart/2005/8/layout/vList6"/>
    <dgm:cxn modelId="{2C23FA6D-9379-4620-8508-BFE4DCA1E973}" type="presParOf" srcId="{C6086A6A-4624-4C30-BE07-A2858FF95D5C}" destId="{BAACF969-DBA5-42B2-9ED5-764F95EFA276}" srcOrd="1" destOrd="0" presId="urn:microsoft.com/office/officeart/2005/8/layout/vList6"/>
    <dgm:cxn modelId="{5E7A4DC1-B8F7-4FCF-B5E9-DD1F3B35D9F6}" type="presParOf" srcId="{C6086A6A-4624-4C30-BE07-A2858FF95D5C}" destId="{8F023AB3-A6D6-40C7-AB86-645BF97385E7}" srcOrd="2" destOrd="0" presId="urn:microsoft.com/office/officeart/2005/8/layout/vList6"/>
    <dgm:cxn modelId="{ACAE0255-E587-4E52-8BA1-B997889D4E9C}" type="presParOf" srcId="{8F023AB3-A6D6-40C7-AB86-645BF97385E7}" destId="{E65F5AFE-CA2A-4B26-A283-D4DE9D996236}" srcOrd="0" destOrd="0" presId="urn:microsoft.com/office/officeart/2005/8/layout/vList6"/>
    <dgm:cxn modelId="{B038569D-9E40-49D3-8A7F-36DACD3644F1}" type="presParOf" srcId="{8F023AB3-A6D6-40C7-AB86-645BF97385E7}" destId="{73CD53B1-A501-4CD1-AC39-EA8CEA0A3762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E5BE53-016C-4810-AB26-C7B0EEA84A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598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9A33-B7F3-4621-AFD2-8740D4D3A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E4A4-E581-48C5-BFC9-05FEB838EE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F2E3-BF6F-446D-84F6-C0A5AA9225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C2280-C61D-409D-B249-1D32F630B2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F51B-DCD6-4431-BCB0-C73E7F24A8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3CEFE-B8F6-470D-B66F-24E58B8F80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8FC7-F6C4-4D6D-8BBA-F6CF2F567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2D018-7AC3-4F1D-8901-965E1142F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17E86-B7D4-4267-A068-EE1BD12EF5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944A-0A34-4933-AFDB-B5B1C1E50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DD4-A510-4D83-9829-8AAF80A5A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CC506-D1F8-47F2-9F20-71944BD44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14313" y="1643050"/>
            <a:ext cx="8929687" cy="300037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Разработка модели консультирования</a:t>
            </a:r>
            <a:endParaRPr lang="kk-KZ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00166" y="214290"/>
            <a:ext cx="6027737" cy="1000125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КГУ “Карагандинская областная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kk-KZ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психолого-медико-педагогическая консультация” управления образования Карагандинской области</a:t>
            </a:r>
            <a:endParaRPr lang="kk-KZ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gray">
          <a:xfrm>
            <a:off x="4357686" y="1285860"/>
            <a:ext cx="2971800" cy="76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/>
          </a:p>
        </p:txBody>
      </p:sp>
      <p:pic>
        <p:nvPicPr>
          <p:cNvPr id="8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7429520" y="6143644"/>
            <a:ext cx="128588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Казахстан, </a:t>
            </a:r>
            <a:endParaRPr lang="kk-KZ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г.Караганда</a:t>
            </a:r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43240" y="4786322"/>
            <a:ext cx="36610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Ержолова Жанар Аскербековна </a:t>
            </a:r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kk-KZ" sz="16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lang="kk-KZ" sz="16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Цель консультирования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семьи ребенка - 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актуализация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и оптимизация тех условий и возможностей, которыми обладает семья для оказания помощи ребенку в разрешении его проблем и для более благоприятного развития.  </a:t>
            </a: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Задачи консультирования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семьи </a:t>
            </a:r>
            <a:r>
              <a:rPr lang="ru-RU" b="1" dirty="0" smtClean="0">
                <a:solidFill>
                  <a:srgbClr val="C00000"/>
                </a:solidFill>
              </a:rPr>
              <a:t>ребенка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Принципы консультирования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семьи ребенка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10" y="1643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Тактики консультирования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семьи ребенка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142852"/>
            <a:ext cx="1064730" cy="1055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285728"/>
            <a:ext cx="8229600" cy="584041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endParaRPr lang="ru-RU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Модель консультирования семьи ребенка в ПМПК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500042"/>
            <a:ext cx="1585677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292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Разработка модели консультирования</vt:lpstr>
      <vt:lpstr>Цель консультирования  семьи ребенка -  </vt:lpstr>
      <vt:lpstr>Задачи консультирования  семьи ребенка: </vt:lpstr>
      <vt:lpstr>Принципы консультирования семьи ребенка</vt:lpstr>
      <vt:lpstr>Тактики консультирования  семьи ребенка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«Опыт внедрения психолого-медико-педагогическими консультациями социально-педагогической модели оценки особых образовательных потребностей детей в Казахстане»</dc:title>
  <dc:creator>USER</dc:creator>
  <cp:lastModifiedBy>SS2020_1</cp:lastModifiedBy>
  <cp:revision>135</cp:revision>
  <dcterms:created xsi:type="dcterms:W3CDTF">2022-10-11T05:29:32Z</dcterms:created>
  <dcterms:modified xsi:type="dcterms:W3CDTF">2023-11-14T14:19:05Z</dcterms:modified>
</cp:coreProperties>
</file>