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F273A3-78A1-416B-A537-2AFBD2A30C28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1F0EDD-B4E7-4353-88E3-6C1BE078C4AC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Оценка </a:t>
          </a:r>
        </a:p>
        <a:p>
          <a:r>
            <a:rPr lang="ru-RU" dirty="0">
              <a:solidFill>
                <a:schemeClr val="tx1"/>
              </a:solidFill>
            </a:rPr>
            <a:t>особых образовательных потребностей</a:t>
          </a:r>
        </a:p>
      </dgm:t>
    </dgm:pt>
    <dgm:pt modelId="{E607386A-6B84-4D72-9DD8-74F01DC4881B}" type="parTrans" cxnId="{5E7BB65F-3321-408D-8EF0-77A9C1B5A717}">
      <dgm:prSet/>
      <dgm:spPr/>
      <dgm:t>
        <a:bodyPr/>
        <a:lstStyle/>
        <a:p>
          <a:endParaRPr lang="ru-RU"/>
        </a:p>
      </dgm:t>
    </dgm:pt>
    <dgm:pt modelId="{3B72802C-4298-4CA2-BBF0-15B0F322C04E}" type="sibTrans" cxnId="{5E7BB65F-3321-408D-8EF0-77A9C1B5A717}">
      <dgm:prSet/>
      <dgm:spPr/>
      <dgm:t>
        <a:bodyPr/>
        <a:lstStyle/>
        <a:p>
          <a:endParaRPr lang="ru-RU"/>
        </a:p>
      </dgm:t>
    </dgm:pt>
    <dgm:pt modelId="{5EE9A505-DED8-49F9-BC7F-4FECB2ED4356}">
      <dgm:prSet phldrT="[Текст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Организации дошкольного воспитания и обучения</a:t>
          </a:r>
        </a:p>
      </dgm:t>
    </dgm:pt>
    <dgm:pt modelId="{E714324F-7005-4345-BE36-D852093DA884}" type="parTrans" cxnId="{EBF96E69-3A8F-4130-A333-877A051B58FF}">
      <dgm:prSet/>
      <dgm:spPr/>
      <dgm:t>
        <a:bodyPr/>
        <a:lstStyle/>
        <a:p>
          <a:endParaRPr lang="ru-RU"/>
        </a:p>
      </dgm:t>
    </dgm:pt>
    <dgm:pt modelId="{D17C7907-F4C5-4F64-B881-76A7B6961276}" type="sibTrans" cxnId="{EBF96E69-3A8F-4130-A333-877A051B58FF}">
      <dgm:prSet/>
      <dgm:spPr/>
      <dgm:t>
        <a:bodyPr/>
        <a:lstStyle/>
        <a:p>
          <a:endParaRPr lang="ru-RU"/>
        </a:p>
      </dgm:t>
    </dgm:pt>
    <dgm:pt modelId="{38D0DCE4-1F08-4DC9-AC5D-7BDD85246A48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>
              <a:solidFill>
                <a:schemeClr val="tx1"/>
              </a:solidFill>
            </a:rPr>
            <a:t>Организации среднего образования</a:t>
          </a:r>
        </a:p>
      </dgm:t>
    </dgm:pt>
    <dgm:pt modelId="{4C73EAF3-6628-4955-AF9B-013FE694BCAC}" type="parTrans" cxnId="{611E1F41-A680-4F2C-BDEA-F0C71A8F27C2}">
      <dgm:prSet/>
      <dgm:spPr/>
      <dgm:t>
        <a:bodyPr/>
        <a:lstStyle/>
        <a:p>
          <a:endParaRPr lang="ru-RU"/>
        </a:p>
      </dgm:t>
    </dgm:pt>
    <dgm:pt modelId="{2AF64807-8BB0-442D-990E-DBEEBBD58B64}" type="sibTrans" cxnId="{611E1F41-A680-4F2C-BDEA-F0C71A8F27C2}">
      <dgm:prSet/>
      <dgm:spPr/>
      <dgm:t>
        <a:bodyPr/>
        <a:lstStyle/>
        <a:p>
          <a:endParaRPr lang="ru-RU"/>
        </a:p>
      </dgm:t>
    </dgm:pt>
    <dgm:pt modelId="{ECF6FA81-48F8-416B-86F3-C155685E62EC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7200" dirty="0">
              <a:solidFill>
                <a:schemeClr val="tx1"/>
              </a:solidFill>
            </a:rPr>
            <a:t>ПМПК</a:t>
          </a:r>
        </a:p>
      </dgm:t>
    </dgm:pt>
    <dgm:pt modelId="{7D2A218F-CE1C-4006-9C57-592CE8C76B9C}" type="parTrans" cxnId="{48DDE2D2-C04B-45BC-9A4E-18BB235D6321}">
      <dgm:prSet/>
      <dgm:spPr/>
      <dgm:t>
        <a:bodyPr/>
        <a:lstStyle/>
        <a:p>
          <a:endParaRPr lang="ru-RU"/>
        </a:p>
      </dgm:t>
    </dgm:pt>
    <dgm:pt modelId="{2DD5B0BB-BCEE-4E62-8024-6A4E3F7774F5}" type="sibTrans" cxnId="{48DDE2D2-C04B-45BC-9A4E-18BB235D6321}">
      <dgm:prSet/>
      <dgm:spPr/>
      <dgm:t>
        <a:bodyPr/>
        <a:lstStyle/>
        <a:p>
          <a:endParaRPr lang="ru-RU"/>
        </a:p>
      </dgm:t>
    </dgm:pt>
    <dgm:pt modelId="{8984DE87-FC2D-4097-A6E4-F64B7A37E28A}" type="pres">
      <dgm:prSet presAssocID="{21F273A3-78A1-416B-A537-2AFBD2A30C28}" presName="composite" presStyleCnt="0">
        <dgm:presLayoutVars>
          <dgm:chMax val="1"/>
          <dgm:dir/>
          <dgm:resizeHandles val="exact"/>
        </dgm:presLayoutVars>
      </dgm:prSet>
      <dgm:spPr/>
    </dgm:pt>
    <dgm:pt modelId="{7664A5B6-4908-48B9-992D-D3847442913E}" type="pres">
      <dgm:prSet presAssocID="{391F0EDD-B4E7-4353-88E3-6C1BE078C4AC}" presName="roof" presStyleLbl="dkBgShp" presStyleIdx="0" presStyleCnt="2"/>
      <dgm:spPr/>
    </dgm:pt>
    <dgm:pt modelId="{4B0311B3-4417-451A-A0A4-56A1C8764865}" type="pres">
      <dgm:prSet presAssocID="{391F0EDD-B4E7-4353-88E3-6C1BE078C4AC}" presName="pillars" presStyleCnt="0"/>
      <dgm:spPr/>
    </dgm:pt>
    <dgm:pt modelId="{9C275F83-71CD-4C41-9857-C716C25957A4}" type="pres">
      <dgm:prSet presAssocID="{391F0EDD-B4E7-4353-88E3-6C1BE078C4AC}" presName="pillar1" presStyleLbl="node1" presStyleIdx="0" presStyleCnt="3">
        <dgm:presLayoutVars>
          <dgm:bulletEnabled val="1"/>
        </dgm:presLayoutVars>
      </dgm:prSet>
      <dgm:spPr/>
    </dgm:pt>
    <dgm:pt modelId="{7E2FBB59-7000-4466-BE32-67AB2E17C264}" type="pres">
      <dgm:prSet presAssocID="{38D0DCE4-1F08-4DC9-AC5D-7BDD85246A48}" presName="pillarX" presStyleLbl="node1" presStyleIdx="1" presStyleCnt="3">
        <dgm:presLayoutVars>
          <dgm:bulletEnabled val="1"/>
        </dgm:presLayoutVars>
      </dgm:prSet>
      <dgm:spPr/>
    </dgm:pt>
    <dgm:pt modelId="{C5BDFE18-115E-4E4E-B6C5-1ACB4457BD47}" type="pres">
      <dgm:prSet presAssocID="{ECF6FA81-48F8-416B-86F3-C155685E62EC}" presName="pillarX" presStyleLbl="node1" presStyleIdx="2" presStyleCnt="3">
        <dgm:presLayoutVars>
          <dgm:bulletEnabled val="1"/>
        </dgm:presLayoutVars>
      </dgm:prSet>
      <dgm:spPr/>
    </dgm:pt>
    <dgm:pt modelId="{45716FF6-2153-42B7-B7AE-9F94FEADEB2B}" type="pres">
      <dgm:prSet presAssocID="{391F0EDD-B4E7-4353-88E3-6C1BE078C4AC}" presName="base" presStyleLbl="dkBgShp" presStyleIdx="1" presStyleCnt="2"/>
      <dgm:spPr/>
    </dgm:pt>
  </dgm:ptLst>
  <dgm:cxnLst>
    <dgm:cxn modelId="{5E7BB65F-3321-408D-8EF0-77A9C1B5A717}" srcId="{21F273A3-78A1-416B-A537-2AFBD2A30C28}" destId="{391F0EDD-B4E7-4353-88E3-6C1BE078C4AC}" srcOrd="0" destOrd="0" parTransId="{E607386A-6B84-4D72-9DD8-74F01DC4881B}" sibTransId="{3B72802C-4298-4CA2-BBF0-15B0F322C04E}"/>
    <dgm:cxn modelId="{611E1F41-A680-4F2C-BDEA-F0C71A8F27C2}" srcId="{391F0EDD-B4E7-4353-88E3-6C1BE078C4AC}" destId="{38D0DCE4-1F08-4DC9-AC5D-7BDD85246A48}" srcOrd="1" destOrd="0" parTransId="{4C73EAF3-6628-4955-AF9B-013FE694BCAC}" sibTransId="{2AF64807-8BB0-442D-990E-DBEEBBD58B64}"/>
    <dgm:cxn modelId="{EBF96E69-3A8F-4130-A333-877A051B58FF}" srcId="{391F0EDD-B4E7-4353-88E3-6C1BE078C4AC}" destId="{5EE9A505-DED8-49F9-BC7F-4FECB2ED4356}" srcOrd="0" destOrd="0" parTransId="{E714324F-7005-4345-BE36-D852093DA884}" sibTransId="{D17C7907-F4C5-4F64-B881-76A7B6961276}"/>
    <dgm:cxn modelId="{0B6C8671-8CEF-4906-9A0F-D2CAF28A4783}" type="presOf" srcId="{ECF6FA81-48F8-416B-86F3-C155685E62EC}" destId="{C5BDFE18-115E-4E4E-B6C5-1ACB4457BD47}" srcOrd="0" destOrd="0" presId="urn:microsoft.com/office/officeart/2005/8/layout/hList3"/>
    <dgm:cxn modelId="{8940A251-A336-4989-B994-A76CDA603F1C}" type="presOf" srcId="{21F273A3-78A1-416B-A537-2AFBD2A30C28}" destId="{8984DE87-FC2D-4097-A6E4-F64B7A37E28A}" srcOrd="0" destOrd="0" presId="urn:microsoft.com/office/officeart/2005/8/layout/hList3"/>
    <dgm:cxn modelId="{03148389-2D21-4FA3-B549-B181B3C08283}" type="presOf" srcId="{38D0DCE4-1F08-4DC9-AC5D-7BDD85246A48}" destId="{7E2FBB59-7000-4466-BE32-67AB2E17C264}" srcOrd="0" destOrd="0" presId="urn:microsoft.com/office/officeart/2005/8/layout/hList3"/>
    <dgm:cxn modelId="{C6E00394-2A80-49CC-A3EE-0ACA3AEC205D}" type="presOf" srcId="{391F0EDD-B4E7-4353-88E3-6C1BE078C4AC}" destId="{7664A5B6-4908-48B9-992D-D3847442913E}" srcOrd="0" destOrd="0" presId="urn:microsoft.com/office/officeart/2005/8/layout/hList3"/>
    <dgm:cxn modelId="{E976ECA7-4433-4B36-934D-3CE74E911E01}" type="presOf" srcId="{5EE9A505-DED8-49F9-BC7F-4FECB2ED4356}" destId="{9C275F83-71CD-4C41-9857-C716C25957A4}" srcOrd="0" destOrd="0" presId="urn:microsoft.com/office/officeart/2005/8/layout/hList3"/>
    <dgm:cxn modelId="{48DDE2D2-C04B-45BC-9A4E-18BB235D6321}" srcId="{391F0EDD-B4E7-4353-88E3-6C1BE078C4AC}" destId="{ECF6FA81-48F8-416B-86F3-C155685E62EC}" srcOrd="2" destOrd="0" parTransId="{7D2A218F-CE1C-4006-9C57-592CE8C76B9C}" sibTransId="{2DD5B0BB-BCEE-4E62-8024-6A4E3F7774F5}"/>
    <dgm:cxn modelId="{9FF926F0-5659-49E0-AF33-6272E4EAC736}" type="presParOf" srcId="{8984DE87-FC2D-4097-A6E4-F64B7A37E28A}" destId="{7664A5B6-4908-48B9-992D-D3847442913E}" srcOrd="0" destOrd="0" presId="urn:microsoft.com/office/officeart/2005/8/layout/hList3"/>
    <dgm:cxn modelId="{1944D35A-3661-470C-9D84-CC46B227926A}" type="presParOf" srcId="{8984DE87-FC2D-4097-A6E4-F64B7A37E28A}" destId="{4B0311B3-4417-451A-A0A4-56A1C8764865}" srcOrd="1" destOrd="0" presId="urn:microsoft.com/office/officeart/2005/8/layout/hList3"/>
    <dgm:cxn modelId="{A6FA09AE-05FA-4C86-8EEB-150136C0C57D}" type="presParOf" srcId="{4B0311B3-4417-451A-A0A4-56A1C8764865}" destId="{9C275F83-71CD-4C41-9857-C716C25957A4}" srcOrd="0" destOrd="0" presId="urn:microsoft.com/office/officeart/2005/8/layout/hList3"/>
    <dgm:cxn modelId="{CE5461B9-7B36-4FF6-B386-4E314D62F0DA}" type="presParOf" srcId="{4B0311B3-4417-451A-A0A4-56A1C8764865}" destId="{7E2FBB59-7000-4466-BE32-67AB2E17C264}" srcOrd="1" destOrd="0" presId="urn:microsoft.com/office/officeart/2005/8/layout/hList3"/>
    <dgm:cxn modelId="{FCF1DD0F-0425-4BB0-901F-4BB3C762A00C}" type="presParOf" srcId="{4B0311B3-4417-451A-A0A4-56A1C8764865}" destId="{C5BDFE18-115E-4E4E-B6C5-1ACB4457BD47}" srcOrd="2" destOrd="0" presId="urn:microsoft.com/office/officeart/2005/8/layout/hList3"/>
    <dgm:cxn modelId="{E5DB7CFE-6005-43BF-A181-F6A442B44B01}" type="presParOf" srcId="{8984DE87-FC2D-4097-A6E4-F64B7A37E28A}" destId="{45716FF6-2153-42B7-B7AE-9F94FEADEB2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BFAD4F4-A67B-4CBD-B3B5-A3D80BD0B7F2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FBAD76-D7A9-4E55-932D-2EA3BC565A91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Шаг 1. </a:t>
          </a:r>
          <a:r>
            <a:rPr lang="ru-RU" sz="1200" b="1" dirty="0">
              <a:solidFill>
                <a:schemeClr val="tx1"/>
              </a:solidFill>
            </a:rPr>
            <a:t>В ПМПК проводится анализ статистических сведений о детях с ОВ школьного возраста, проживающих в микрорайоне либо районе. Определяется плотность статистических показателей; выясняется запрос организаций образования и родителей на открытие специального класса.</a:t>
          </a:r>
        </a:p>
      </dgm:t>
    </dgm:pt>
    <dgm:pt modelId="{39B84A30-6E29-4719-A6DE-B64512BF2F9D}" type="parTrans" cxnId="{993405FC-31CD-4DE9-BDAD-F67CD0451F2C}">
      <dgm:prSet/>
      <dgm:spPr/>
      <dgm:t>
        <a:bodyPr/>
        <a:lstStyle/>
        <a:p>
          <a:endParaRPr lang="ru-RU"/>
        </a:p>
      </dgm:t>
    </dgm:pt>
    <dgm:pt modelId="{AC71AC7E-B24E-436A-8592-17E5BC50F817}" type="sibTrans" cxnId="{993405FC-31CD-4DE9-BDAD-F67CD0451F2C}">
      <dgm:prSet/>
      <dgm:spPr/>
      <dgm:t>
        <a:bodyPr/>
        <a:lstStyle/>
        <a:p>
          <a:endParaRPr lang="ru-RU"/>
        </a:p>
      </dgm:t>
    </dgm:pt>
    <dgm:pt modelId="{0EBF15CA-8073-4433-AC82-93E98CCA5404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Шаг 2. ПМПК направляет письмо в отдел образования района/города о необходимости открытия специальных классов в общеобразовательных школах. </a:t>
          </a:r>
        </a:p>
      </dgm:t>
    </dgm:pt>
    <dgm:pt modelId="{0347EEBB-75A8-44EE-942A-6B5E04D8F935}" type="parTrans" cxnId="{312E0CDD-7B04-4922-BEB3-22B6719AA25A}">
      <dgm:prSet/>
      <dgm:spPr/>
      <dgm:t>
        <a:bodyPr/>
        <a:lstStyle/>
        <a:p>
          <a:endParaRPr lang="ru-RU"/>
        </a:p>
      </dgm:t>
    </dgm:pt>
    <dgm:pt modelId="{D7084A1A-C516-4BB9-BAE7-FA4989A0A3CB}" type="sibTrans" cxnId="{312E0CDD-7B04-4922-BEB3-22B6719AA25A}">
      <dgm:prSet/>
      <dgm:spPr/>
      <dgm:t>
        <a:bodyPr/>
        <a:lstStyle/>
        <a:p>
          <a:endParaRPr lang="ru-RU"/>
        </a:p>
      </dgm:t>
    </dgm:pt>
    <dgm:pt modelId="{A335F2BA-2447-439F-A731-67042901AACE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Шаг 3. Отделы образования определяют общеобразовательные школы, в которых возможно открытие специальных классов. </a:t>
          </a:r>
        </a:p>
      </dgm:t>
    </dgm:pt>
    <dgm:pt modelId="{04695A87-EA35-4167-8404-2DC778414CC1}" type="parTrans" cxnId="{FD7CDDCD-EE91-4B99-9F24-568C0CBECD3A}">
      <dgm:prSet/>
      <dgm:spPr/>
      <dgm:t>
        <a:bodyPr/>
        <a:lstStyle/>
        <a:p>
          <a:endParaRPr lang="ru-RU"/>
        </a:p>
      </dgm:t>
    </dgm:pt>
    <dgm:pt modelId="{B3ACD244-27D9-4EA8-9E67-0CC2BF6A8B48}" type="sibTrans" cxnId="{FD7CDDCD-EE91-4B99-9F24-568C0CBECD3A}">
      <dgm:prSet/>
      <dgm:spPr/>
      <dgm:t>
        <a:bodyPr/>
        <a:lstStyle/>
        <a:p>
          <a:endParaRPr lang="ru-RU"/>
        </a:p>
      </dgm:t>
    </dgm:pt>
    <dgm:pt modelId="{DBA0C8EB-6788-4F11-AE61-1BDEDCB9E637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Шаг 6. ПМПК проводит разъяснительную работу о нормативно-правовых документах, регламентирующих деятельность специальных классов и созданию в них специальных условий.</a:t>
          </a:r>
        </a:p>
      </dgm:t>
    </dgm:pt>
    <dgm:pt modelId="{D2204269-429F-4C17-A4CC-08ACE8159B6A}" type="parTrans" cxnId="{80CCE364-022E-415E-8337-001EDC5A836A}">
      <dgm:prSet/>
      <dgm:spPr/>
      <dgm:t>
        <a:bodyPr/>
        <a:lstStyle/>
        <a:p>
          <a:endParaRPr lang="ru-RU"/>
        </a:p>
      </dgm:t>
    </dgm:pt>
    <dgm:pt modelId="{E7A0E4A0-D1D5-4E24-B711-92A336F0CAE1}" type="sibTrans" cxnId="{80CCE364-022E-415E-8337-001EDC5A836A}">
      <dgm:prSet/>
      <dgm:spPr/>
      <dgm:t>
        <a:bodyPr/>
        <a:lstStyle/>
        <a:p>
          <a:endParaRPr lang="ru-RU"/>
        </a:p>
      </dgm:t>
    </dgm:pt>
    <dgm:pt modelId="{AD962EBF-D98F-409B-9F4F-7AB52E5EF471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Шаг 4. ПМПК выдает детям заключение с рекомендацией на обучение по специальным учебным программам в условиях специального класса общеобразовательной школы.</a:t>
          </a:r>
        </a:p>
      </dgm:t>
    </dgm:pt>
    <dgm:pt modelId="{6E580BDD-7845-4E0E-87C1-8912270B709F}" type="parTrans" cxnId="{4CB2F44A-A875-448D-830A-029BCB5B1696}">
      <dgm:prSet/>
      <dgm:spPr/>
      <dgm:t>
        <a:bodyPr/>
        <a:lstStyle/>
        <a:p>
          <a:endParaRPr lang="ru-RU"/>
        </a:p>
      </dgm:t>
    </dgm:pt>
    <dgm:pt modelId="{7CE6E23C-2467-4548-9758-2C80B1D5D476}" type="sibTrans" cxnId="{4CB2F44A-A875-448D-830A-029BCB5B1696}">
      <dgm:prSet/>
      <dgm:spPr/>
      <dgm:t>
        <a:bodyPr/>
        <a:lstStyle/>
        <a:p>
          <a:endParaRPr lang="ru-RU"/>
        </a:p>
      </dgm:t>
    </dgm:pt>
    <dgm:pt modelId="{6F64A509-CA27-48ED-B66C-AEB2D3DE4415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Шаг 5. Отделы образования издают приказ об открытии специальных классов в общеобразовательных школах в соответствии с установленными нормами наполняемости специальных классов.</a:t>
          </a:r>
        </a:p>
      </dgm:t>
    </dgm:pt>
    <dgm:pt modelId="{D8EBB3E6-CD52-4CAC-98CE-694F276D09AB}" type="parTrans" cxnId="{38F104A2-A2CF-4950-B33F-B65AF1EF9750}">
      <dgm:prSet/>
      <dgm:spPr/>
      <dgm:t>
        <a:bodyPr/>
        <a:lstStyle/>
        <a:p>
          <a:endParaRPr lang="ru-RU"/>
        </a:p>
      </dgm:t>
    </dgm:pt>
    <dgm:pt modelId="{1888657B-4BDD-4C69-A70E-A37E127B5A1C}" type="sibTrans" cxnId="{38F104A2-A2CF-4950-B33F-B65AF1EF9750}">
      <dgm:prSet/>
      <dgm:spPr/>
      <dgm:t>
        <a:bodyPr/>
        <a:lstStyle/>
        <a:p>
          <a:endParaRPr lang="ru-RU"/>
        </a:p>
      </dgm:t>
    </dgm:pt>
    <dgm:pt modelId="{3310879D-461A-4B1A-BAE7-ED2AC2433E72}" type="pres">
      <dgm:prSet presAssocID="{CBFAD4F4-A67B-4CBD-B3B5-A3D80BD0B7F2}" presName="Name0" presStyleCnt="0">
        <dgm:presLayoutVars>
          <dgm:dir/>
          <dgm:animLvl val="lvl"/>
          <dgm:resizeHandles val="exact"/>
        </dgm:presLayoutVars>
      </dgm:prSet>
      <dgm:spPr/>
    </dgm:pt>
    <dgm:pt modelId="{CDFBBEC4-B5C2-4238-A6F0-8A09EE70E3AD}" type="pres">
      <dgm:prSet presAssocID="{DBA0C8EB-6788-4F11-AE61-1BDEDCB9E637}" presName="boxAndChildren" presStyleCnt="0"/>
      <dgm:spPr/>
    </dgm:pt>
    <dgm:pt modelId="{1CCA81F1-C589-4F55-BE8C-4C7674858B56}" type="pres">
      <dgm:prSet presAssocID="{DBA0C8EB-6788-4F11-AE61-1BDEDCB9E637}" presName="parentTextBox" presStyleLbl="node1" presStyleIdx="0" presStyleCnt="6"/>
      <dgm:spPr/>
    </dgm:pt>
    <dgm:pt modelId="{A4DC9C91-2A12-4595-B530-91D2B0F22647}" type="pres">
      <dgm:prSet presAssocID="{1888657B-4BDD-4C69-A70E-A37E127B5A1C}" presName="sp" presStyleCnt="0"/>
      <dgm:spPr/>
    </dgm:pt>
    <dgm:pt modelId="{6955FF8D-2664-49E6-8B2E-A25FCAF1083C}" type="pres">
      <dgm:prSet presAssocID="{6F64A509-CA27-48ED-B66C-AEB2D3DE4415}" presName="arrowAndChildren" presStyleCnt="0"/>
      <dgm:spPr/>
    </dgm:pt>
    <dgm:pt modelId="{B58829B9-7A49-4D62-9674-536EDC5518DE}" type="pres">
      <dgm:prSet presAssocID="{6F64A509-CA27-48ED-B66C-AEB2D3DE4415}" presName="parentTextArrow" presStyleLbl="node1" presStyleIdx="1" presStyleCnt="6"/>
      <dgm:spPr/>
    </dgm:pt>
    <dgm:pt modelId="{CC603D5E-0A15-4580-9EA7-8130401C0561}" type="pres">
      <dgm:prSet presAssocID="{7CE6E23C-2467-4548-9758-2C80B1D5D476}" presName="sp" presStyleCnt="0"/>
      <dgm:spPr/>
    </dgm:pt>
    <dgm:pt modelId="{FA6D1F00-21A2-451A-A621-ABB432F3EE91}" type="pres">
      <dgm:prSet presAssocID="{AD962EBF-D98F-409B-9F4F-7AB52E5EF471}" presName="arrowAndChildren" presStyleCnt="0"/>
      <dgm:spPr/>
    </dgm:pt>
    <dgm:pt modelId="{AFC2C92B-9BF0-40CB-BD5A-B8D59251F7FA}" type="pres">
      <dgm:prSet presAssocID="{AD962EBF-D98F-409B-9F4F-7AB52E5EF471}" presName="parentTextArrow" presStyleLbl="node1" presStyleIdx="2" presStyleCnt="6" custLinFactNeighborX="520" custLinFactNeighborY="-2626"/>
      <dgm:spPr/>
    </dgm:pt>
    <dgm:pt modelId="{08EF6C5C-5A02-4999-A116-CDE0B26895A5}" type="pres">
      <dgm:prSet presAssocID="{B3ACD244-27D9-4EA8-9E67-0CC2BF6A8B48}" presName="sp" presStyleCnt="0"/>
      <dgm:spPr/>
    </dgm:pt>
    <dgm:pt modelId="{2DD45D2F-A6E9-4100-83F2-829C2C38F1F3}" type="pres">
      <dgm:prSet presAssocID="{A335F2BA-2447-439F-A731-67042901AACE}" presName="arrowAndChildren" presStyleCnt="0"/>
      <dgm:spPr/>
    </dgm:pt>
    <dgm:pt modelId="{0701447A-41C9-4499-8A4E-24D3EC2FB05D}" type="pres">
      <dgm:prSet presAssocID="{A335F2BA-2447-439F-A731-67042901AACE}" presName="parentTextArrow" presStyleLbl="node1" presStyleIdx="3" presStyleCnt="6"/>
      <dgm:spPr/>
    </dgm:pt>
    <dgm:pt modelId="{A7B14946-095D-48BA-81DA-57D88E471F1C}" type="pres">
      <dgm:prSet presAssocID="{D7084A1A-C516-4BB9-BAE7-FA4989A0A3CB}" presName="sp" presStyleCnt="0"/>
      <dgm:spPr/>
    </dgm:pt>
    <dgm:pt modelId="{0292903E-DA16-4714-9DB1-9EC31B3AF4F7}" type="pres">
      <dgm:prSet presAssocID="{0EBF15CA-8073-4433-AC82-93E98CCA5404}" presName="arrowAndChildren" presStyleCnt="0"/>
      <dgm:spPr/>
    </dgm:pt>
    <dgm:pt modelId="{6B63D560-DF6D-42B9-AA8C-4E6D9E16F03A}" type="pres">
      <dgm:prSet presAssocID="{0EBF15CA-8073-4433-AC82-93E98CCA5404}" presName="parentTextArrow" presStyleLbl="node1" presStyleIdx="4" presStyleCnt="6"/>
      <dgm:spPr/>
    </dgm:pt>
    <dgm:pt modelId="{39215656-29EF-4854-8D42-B9D1FDFE046B}" type="pres">
      <dgm:prSet presAssocID="{AC71AC7E-B24E-436A-8592-17E5BC50F817}" presName="sp" presStyleCnt="0"/>
      <dgm:spPr/>
    </dgm:pt>
    <dgm:pt modelId="{BC274658-89E8-4BA1-857E-84AC94958936}" type="pres">
      <dgm:prSet presAssocID="{45FBAD76-D7A9-4E55-932D-2EA3BC565A91}" presName="arrowAndChildren" presStyleCnt="0"/>
      <dgm:spPr/>
    </dgm:pt>
    <dgm:pt modelId="{CF71FE03-F0F2-4DCF-BDA4-59E3244329E2}" type="pres">
      <dgm:prSet presAssocID="{45FBAD76-D7A9-4E55-932D-2EA3BC565A91}" presName="parentTextArrow" presStyleLbl="node1" presStyleIdx="5" presStyleCnt="6"/>
      <dgm:spPr/>
    </dgm:pt>
  </dgm:ptLst>
  <dgm:cxnLst>
    <dgm:cxn modelId="{ED527904-79FE-4037-8529-D5B329CBBA5F}" type="presOf" srcId="{DBA0C8EB-6788-4F11-AE61-1BDEDCB9E637}" destId="{1CCA81F1-C589-4F55-BE8C-4C7674858B56}" srcOrd="0" destOrd="0" presId="urn:microsoft.com/office/officeart/2005/8/layout/process4"/>
    <dgm:cxn modelId="{0A48010E-FA5E-4CEB-9AF6-01545B7E3179}" type="presOf" srcId="{AD962EBF-D98F-409B-9F4F-7AB52E5EF471}" destId="{AFC2C92B-9BF0-40CB-BD5A-B8D59251F7FA}" srcOrd="0" destOrd="0" presId="urn:microsoft.com/office/officeart/2005/8/layout/process4"/>
    <dgm:cxn modelId="{5E369517-59D4-4746-B40C-A6B1A2568AC9}" type="presOf" srcId="{A335F2BA-2447-439F-A731-67042901AACE}" destId="{0701447A-41C9-4499-8A4E-24D3EC2FB05D}" srcOrd="0" destOrd="0" presId="urn:microsoft.com/office/officeart/2005/8/layout/process4"/>
    <dgm:cxn modelId="{A11A1028-31F6-4DAB-ADB8-1E805EF87A22}" type="presOf" srcId="{CBFAD4F4-A67B-4CBD-B3B5-A3D80BD0B7F2}" destId="{3310879D-461A-4B1A-BAE7-ED2AC2433E72}" srcOrd="0" destOrd="0" presId="urn:microsoft.com/office/officeart/2005/8/layout/process4"/>
    <dgm:cxn modelId="{8AC63B5B-2CE2-4C8A-A45C-3365B8BE652C}" type="presOf" srcId="{0EBF15CA-8073-4433-AC82-93E98CCA5404}" destId="{6B63D560-DF6D-42B9-AA8C-4E6D9E16F03A}" srcOrd="0" destOrd="0" presId="urn:microsoft.com/office/officeart/2005/8/layout/process4"/>
    <dgm:cxn modelId="{80CCE364-022E-415E-8337-001EDC5A836A}" srcId="{CBFAD4F4-A67B-4CBD-B3B5-A3D80BD0B7F2}" destId="{DBA0C8EB-6788-4F11-AE61-1BDEDCB9E637}" srcOrd="5" destOrd="0" parTransId="{D2204269-429F-4C17-A4CC-08ACE8159B6A}" sibTransId="{E7A0E4A0-D1D5-4E24-B711-92A336F0CAE1}"/>
    <dgm:cxn modelId="{0BDD3249-4E97-4A13-BF22-8BADA8E80BC8}" type="presOf" srcId="{6F64A509-CA27-48ED-B66C-AEB2D3DE4415}" destId="{B58829B9-7A49-4D62-9674-536EDC5518DE}" srcOrd="0" destOrd="0" presId="urn:microsoft.com/office/officeart/2005/8/layout/process4"/>
    <dgm:cxn modelId="{4CB2F44A-A875-448D-830A-029BCB5B1696}" srcId="{CBFAD4F4-A67B-4CBD-B3B5-A3D80BD0B7F2}" destId="{AD962EBF-D98F-409B-9F4F-7AB52E5EF471}" srcOrd="3" destOrd="0" parTransId="{6E580BDD-7845-4E0E-87C1-8912270B709F}" sibTransId="{7CE6E23C-2467-4548-9758-2C80B1D5D476}"/>
    <dgm:cxn modelId="{38F104A2-A2CF-4950-B33F-B65AF1EF9750}" srcId="{CBFAD4F4-A67B-4CBD-B3B5-A3D80BD0B7F2}" destId="{6F64A509-CA27-48ED-B66C-AEB2D3DE4415}" srcOrd="4" destOrd="0" parTransId="{D8EBB3E6-CD52-4CAC-98CE-694F276D09AB}" sibTransId="{1888657B-4BDD-4C69-A70E-A37E127B5A1C}"/>
    <dgm:cxn modelId="{FD7CDDCD-EE91-4B99-9F24-568C0CBECD3A}" srcId="{CBFAD4F4-A67B-4CBD-B3B5-A3D80BD0B7F2}" destId="{A335F2BA-2447-439F-A731-67042901AACE}" srcOrd="2" destOrd="0" parTransId="{04695A87-EA35-4167-8404-2DC778414CC1}" sibTransId="{B3ACD244-27D9-4EA8-9E67-0CC2BF6A8B48}"/>
    <dgm:cxn modelId="{312E0CDD-7B04-4922-BEB3-22B6719AA25A}" srcId="{CBFAD4F4-A67B-4CBD-B3B5-A3D80BD0B7F2}" destId="{0EBF15CA-8073-4433-AC82-93E98CCA5404}" srcOrd="1" destOrd="0" parTransId="{0347EEBB-75A8-44EE-942A-6B5E04D8F935}" sibTransId="{D7084A1A-C516-4BB9-BAE7-FA4989A0A3CB}"/>
    <dgm:cxn modelId="{5AB192E2-F5C4-4845-9F2B-E601CF6A23A2}" type="presOf" srcId="{45FBAD76-D7A9-4E55-932D-2EA3BC565A91}" destId="{CF71FE03-F0F2-4DCF-BDA4-59E3244329E2}" srcOrd="0" destOrd="0" presId="urn:microsoft.com/office/officeart/2005/8/layout/process4"/>
    <dgm:cxn modelId="{993405FC-31CD-4DE9-BDAD-F67CD0451F2C}" srcId="{CBFAD4F4-A67B-4CBD-B3B5-A3D80BD0B7F2}" destId="{45FBAD76-D7A9-4E55-932D-2EA3BC565A91}" srcOrd="0" destOrd="0" parTransId="{39B84A30-6E29-4719-A6DE-B64512BF2F9D}" sibTransId="{AC71AC7E-B24E-436A-8592-17E5BC50F817}"/>
    <dgm:cxn modelId="{E3B08273-AAF6-45EB-9588-A0506820C1AF}" type="presParOf" srcId="{3310879D-461A-4B1A-BAE7-ED2AC2433E72}" destId="{CDFBBEC4-B5C2-4238-A6F0-8A09EE70E3AD}" srcOrd="0" destOrd="0" presId="urn:microsoft.com/office/officeart/2005/8/layout/process4"/>
    <dgm:cxn modelId="{6D5B8016-9CEF-4001-8279-7630EE86F597}" type="presParOf" srcId="{CDFBBEC4-B5C2-4238-A6F0-8A09EE70E3AD}" destId="{1CCA81F1-C589-4F55-BE8C-4C7674858B56}" srcOrd="0" destOrd="0" presId="urn:microsoft.com/office/officeart/2005/8/layout/process4"/>
    <dgm:cxn modelId="{43388645-B4F3-43FD-A80E-F64187DE718F}" type="presParOf" srcId="{3310879D-461A-4B1A-BAE7-ED2AC2433E72}" destId="{A4DC9C91-2A12-4595-B530-91D2B0F22647}" srcOrd="1" destOrd="0" presId="urn:microsoft.com/office/officeart/2005/8/layout/process4"/>
    <dgm:cxn modelId="{40BDA54F-6D78-4081-B65C-976C6DED2358}" type="presParOf" srcId="{3310879D-461A-4B1A-BAE7-ED2AC2433E72}" destId="{6955FF8D-2664-49E6-8B2E-A25FCAF1083C}" srcOrd="2" destOrd="0" presId="urn:microsoft.com/office/officeart/2005/8/layout/process4"/>
    <dgm:cxn modelId="{34820274-2CA6-46A1-A40F-98DE2841F779}" type="presParOf" srcId="{6955FF8D-2664-49E6-8B2E-A25FCAF1083C}" destId="{B58829B9-7A49-4D62-9674-536EDC5518DE}" srcOrd="0" destOrd="0" presId="urn:microsoft.com/office/officeart/2005/8/layout/process4"/>
    <dgm:cxn modelId="{F8329994-5E8A-419B-867D-F863F379F2F2}" type="presParOf" srcId="{3310879D-461A-4B1A-BAE7-ED2AC2433E72}" destId="{CC603D5E-0A15-4580-9EA7-8130401C0561}" srcOrd="3" destOrd="0" presId="urn:microsoft.com/office/officeart/2005/8/layout/process4"/>
    <dgm:cxn modelId="{6E0E89D6-973A-4820-93DE-2ED99A72B1DE}" type="presParOf" srcId="{3310879D-461A-4B1A-BAE7-ED2AC2433E72}" destId="{FA6D1F00-21A2-451A-A621-ABB432F3EE91}" srcOrd="4" destOrd="0" presId="urn:microsoft.com/office/officeart/2005/8/layout/process4"/>
    <dgm:cxn modelId="{6A705E34-7D85-4B08-8083-AEC6195A0D79}" type="presParOf" srcId="{FA6D1F00-21A2-451A-A621-ABB432F3EE91}" destId="{AFC2C92B-9BF0-40CB-BD5A-B8D59251F7FA}" srcOrd="0" destOrd="0" presId="urn:microsoft.com/office/officeart/2005/8/layout/process4"/>
    <dgm:cxn modelId="{369A9EA4-F25E-4AE0-BA4A-7E8A6F47CA8C}" type="presParOf" srcId="{3310879D-461A-4B1A-BAE7-ED2AC2433E72}" destId="{08EF6C5C-5A02-4999-A116-CDE0B26895A5}" srcOrd="5" destOrd="0" presId="urn:microsoft.com/office/officeart/2005/8/layout/process4"/>
    <dgm:cxn modelId="{F558AD28-3C48-4FA0-8D1E-E177022E015F}" type="presParOf" srcId="{3310879D-461A-4B1A-BAE7-ED2AC2433E72}" destId="{2DD45D2F-A6E9-4100-83F2-829C2C38F1F3}" srcOrd="6" destOrd="0" presId="urn:microsoft.com/office/officeart/2005/8/layout/process4"/>
    <dgm:cxn modelId="{C768360F-AD10-4E85-A0BE-0BA73F728D85}" type="presParOf" srcId="{2DD45D2F-A6E9-4100-83F2-829C2C38F1F3}" destId="{0701447A-41C9-4499-8A4E-24D3EC2FB05D}" srcOrd="0" destOrd="0" presId="urn:microsoft.com/office/officeart/2005/8/layout/process4"/>
    <dgm:cxn modelId="{B8A1C0DF-A47B-4572-88C7-451B714E9D4B}" type="presParOf" srcId="{3310879D-461A-4B1A-BAE7-ED2AC2433E72}" destId="{A7B14946-095D-48BA-81DA-57D88E471F1C}" srcOrd="7" destOrd="0" presId="urn:microsoft.com/office/officeart/2005/8/layout/process4"/>
    <dgm:cxn modelId="{A739B8AE-29DD-4D4E-8651-3160FB1356A0}" type="presParOf" srcId="{3310879D-461A-4B1A-BAE7-ED2AC2433E72}" destId="{0292903E-DA16-4714-9DB1-9EC31B3AF4F7}" srcOrd="8" destOrd="0" presId="urn:microsoft.com/office/officeart/2005/8/layout/process4"/>
    <dgm:cxn modelId="{5FBD1724-C742-48C3-AB27-FFB8088A4192}" type="presParOf" srcId="{0292903E-DA16-4714-9DB1-9EC31B3AF4F7}" destId="{6B63D560-DF6D-42B9-AA8C-4E6D9E16F03A}" srcOrd="0" destOrd="0" presId="urn:microsoft.com/office/officeart/2005/8/layout/process4"/>
    <dgm:cxn modelId="{90B19068-AB9A-40C1-A7E3-BA1E8D1CAE58}" type="presParOf" srcId="{3310879D-461A-4B1A-BAE7-ED2AC2433E72}" destId="{39215656-29EF-4854-8D42-B9D1FDFE046B}" srcOrd="9" destOrd="0" presId="urn:microsoft.com/office/officeart/2005/8/layout/process4"/>
    <dgm:cxn modelId="{58A558EA-8761-4531-AD81-B437D931C7B9}" type="presParOf" srcId="{3310879D-461A-4B1A-BAE7-ED2AC2433E72}" destId="{BC274658-89E8-4BA1-857E-84AC94958936}" srcOrd="10" destOrd="0" presId="urn:microsoft.com/office/officeart/2005/8/layout/process4"/>
    <dgm:cxn modelId="{E29B5370-1488-4328-B39F-91EFFA10D412}" type="presParOf" srcId="{BC274658-89E8-4BA1-857E-84AC94958936}" destId="{CF71FE03-F0F2-4DCF-BDA4-59E3244329E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D0F2201-45F0-455D-BA62-36032772679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0943AD-C200-4400-BDA0-FFB9470ADD7A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Шаг 1. </a:t>
          </a:r>
          <a:r>
            <a:rPr lang="ru-RU" sz="1200" b="1" dirty="0">
              <a:solidFill>
                <a:schemeClr val="tx1"/>
              </a:solidFill>
            </a:rPr>
            <a:t>На заседании СППС рассматривается вопрос обучения и поведения ученика. Анализируются результаты обследования (грубые нарушения умственной работоспособности, поведения и др.), обучения, психолого-педагогического </a:t>
          </a:r>
          <a:r>
            <a:rPr lang="ru-RU" sz="1200" b="1" dirty="0" err="1">
              <a:solidFill>
                <a:schemeClr val="tx1"/>
              </a:solidFill>
            </a:rPr>
            <a:t>сопр</a:t>
          </a:r>
          <a:r>
            <a:rPr lang="kk-KZ" sz="1200" b="1" dirty="0">
              <a:solidFill>
                <a:schemeClr val="tx1"/>
              </a:solidFill>
            </a:rPr>
            <a:t>о</a:t>
          </a:r>
          <a:r>
            <a:rPr lang="ru-RU" sz="1200" b="1" dirty="0">
              <a:solidFill>
                <a:schemeClr val="tx1"/>
              </a:solidFill>
            </a:rPr>
            <a:t>вождения и индивидуальной поддержки ученика </a:t>
          </a:r>
          <a:r>
            <a:rPr lang="kk-KZ" sz="1200" b="1" dirty="0">
              <a:solidFill>
                <a:schemeClr val="tx1"/>
              </a:solidFill>
            </a:rPr>
            <a:t>на уроках</a:t>
          </a:r>
          <a:r>
            <a:rPr lang="ru-RU" sz="1200" b="1" dirty="0">
              <a:solidFill>
                <a:schemeClr val="tx1"/>
              </a:solidFill>
            </a:rPr>
            <a:t>. Выносится решение о целесообразности перевода ребенка на обучение на дому.  </a:t>
          </a:r>
        </a:p>
      </dgm:t>
    </dgm:pt>
    <dgm:pt modelId="{453E5633-0FCD-411C-A5EC-5861107E2F54}" type="parTrans" cxnId="{5E947CEE-FAA5-4DC5-9813-B24FDC5756D4}">
      <dgm:prSet/>
      <dgm:spPr/>
      <dgm:t>
        <a:bodyPr/>
        <a:lstStyle/>
        <a:p>
          <a:endParaRPr lang="ru-RU"/>
        </a:p>
      </dgm:t>
    </dgm:pt>
    <dgm:pt modelId="{665EC09A-F059-4893-B7EE-A7873E5212A1}" type="sibTrans" cxnId="{5E947CEE-FAA5-4DC5-9813-B24FDC5756D4}">
      <dgm:prSet/>
      <dgm:spPr/>
      <dgm:t>
        <a:bodyPr/>
        <a:lstStyle/>
        <a:p>
          <a:endParaRPr lang="ru-RU"/>
        </a:p>
      </dgm:t>
    </dgm:pt>
    <dgm:pt modelId="{50062882-4216-4C8C-A30C-1622A154F6DA}">
      <dgm:prSet phldrT="[Текст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Шаг 2. Беседа с родителями о необходимости обращения к лечащему врачу в организацию здравоохранения. Предоставление родителям психолого-педагогической характеристики.</a:t>
          </a:r>
        </a:p>
      </dgm:t>
    </dgm:pt>
    <dgm:pt modelId="{CD833091-33CC-4314-882E-DEAD17E7062E}" type="parTrans" cxnId="{90080060-2978-41B0-ADA7-AD16910D6EDD}">
      <dgm:prSet/>
      <dgm:spPr/>
      <dgm:t>
        <a:bodyPr/>
        <a:lstStyle/>
        <a:p>
          <a:endParaRPr lang="ru-RU"/>
        </a:p>
      </dgm:t>
    </dgm:pt>
    <dgm:pt modelId="{DFF1B2AD-506B-4632-BDE0-D8D5F9909AD8}" type="sibTrans" cxnId="{90080060-2978-41B0-ADA7-AD16910D6EDD}">
      <dgm:prSet/>
      <dgm:spPr/>
      <dgm:t>
        <a:bodyPr/>
        <a:lstStyle/>
        <a:p>
          <a:endParaRPr lang="ru-RU"/>
        </a:p>
      </dgm:t>
    </dgm:pt>
    <dgm:pt modelId="{F1AC25C0-8EA2-4721-80DB-AA0EB789C2BF}">
      <dgm:prSet phldrT="[Текст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Шаг 3. Получение заключения ВКК с рекомендацией на обучение на дому (с указанием срока обучения на дому).</a:t>
          </a:r>
        </a:p>
      </dgm:t>
    </dgm:pt>
    <dgm:pt modelId="{79463D5C-67FF-4EA3-860F-8E67E69F3803}" type="parTrans" cxnId="{C1211FDD-358A-4FAC-92FB-60EC7A311ECB}">
      <dgm:prSet/>
      <dgm:spPr/>
      <dgm:t>
        <a:bodyPr/>
        <a:lstStyle/>
        <a:p>
          <a:endParaRPr lang="ru-RU"/>
        </a:p>
      </dgm:t>
    </dgm:pt>
    <dgm:pt modelId="{081013D5-ED8C-41C3-9063-6EF6EDFC1C65}" type="sibTrans" cxnId="{C1211FDD-358A-4FAC-92FB-60EC7A311ECB}">
      <dgm:prSet/>
      <dgm:spPr/>
      <dgm:t>
        <a:bodyPr/>
        <a:lstStyle/>
        <a:p>
          <a:endParaRPr lang="ru-RU"/>
        </a:p>
      </dgm:t>
    </dgm:pt>
    <dgm:pt modelId="{43722A72-AE8F-4FA7-BFD5-AB2FEE138B80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Шаг 4. Школа на основании заключения ВКК и заявления родителей организует процесс перевода ребенка на обучение на дому.</a:t>
          </a:r>
        </a:p>
      </dgm:t>
    </dgm:pt>
    <dgm:pt modelId="{38E42F83-9121-4051-B536-7C35202F1859}" type="parTrans" cxnId="{6EDFBA70-8E28-4EB2-82F0-4B01CB6985E3}">
      <dgm:prSet/>
      <dgm:spPr/>
      <dgm:t>
        <a:bodyPr/>
        <a:lstStyle/>
        <a:p>
          <a:endParaRPr lang="ru-RU"/>
        </a:p>
      </dgm:t>
    </dgm:pt>
    <dgm:pt modelId="{6C26B4AB-7A33-4187-B79E-D8A5BAB8E5AE}" type="sibTrans" cxnId="{6EDFBA70-8E28-4EB2-82F0-4B01CB6985E3}">
      <dgm:prSet/>
      <dgm:spPr/>
      <dgm:t>
        <a:bodyPr/>
        <a:lstStyle/>
        <a:p>
          <a:endParaRPr lang="ru-RU"/>
        </a:p>
      </dgm:t>
    </dgm:pt>
    <dgm:pt modelId="{20BB6343-7F97-4631-95CE-0159E2FD7CF1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Шаг 5. В случае трудностей усвоения общеобразовательной учебной программы, школа выступает инициатором направления ребенка в ПМПК.</a:t>
          </a:r>
        </a:p>
      </dgm:t>
    </dgm:pt>
    <dgm:pt modelId="{75D05A79-C676-42F0-8234-F12F72978D88}" type="parTrans" cxnId="{2A4AEA65-FF10-4457-BD82-E20B7A4A6F51}">
      <dgm:prSet/>
      <dgm:spPr/>
      <dgm:t>
        <a:bodyPr/>
        <a:lstStyle/>
        <a:p>
          <a:endParaRPr lang="ru-RU"/>
        </a:p>
      </dgm:t>
    </dgm:pt>
    <dgm:pt modelId="{84758BF3-29E9-4477-8371-03BC41B1153B}" type="sibTrans" cxnId="{2A4AEA65-FF10-4457-BD82-E20B7A4A6F51}">
      <dgm:prSet/>
      <dgm:spPr/>
      <dgm:t>
        <a:bodyPr/>
        <a:lstStyle/>
        <a:p>
          <a:endParaRPr lang="ru-RU"/>
        </a:p>
      </dgm:t>
    </dgm:pt>
    <dgm:pt modelId="{B3FEAE8A-7BFF-4FC3-B841-E765732146A9}" type="pres">
      <dgm:prSet presAssocID="{4D0F2201-45F0-455D-BA62-360327726794}" presName="Name0" presStyleCnt="0">
        <dgm:presLayoutVars>
          <dgm:dir/>
          <dgm:animLvl val="lvl"/>
          <dgm:resizeHandles val="exact"/>
        </dgm:presLayoutVars>
      </dgm:prSet>
      <dgm:spPr/>
    </dgm:pt>
    <dgm:pt modelId="{16E2D84E-FA70-4F71-95D6-90D6D4461422}" type="pres">
      <dgm:prSet presAssocID="{20BB6343-7F97-4631-95CE-0159E2FD7CF1}" presName="boxAndChildren" presStyleCnt="0"/>
      <dgm:spPr/>
    </dgm:pt>
    <dgm:pt modelId="{80ACE6F9-D2BC-4936-B924-15DAB4557799}" type="pres">
      <dgm:prSet presAssocID="{20BB6343-7F97-4631-95CE-0159E2FD7CF1}" presName="parentTextBox" presStyleLbl="node1" presStyleIdx="0" presStyleCnt="5"/>
      <dgm:spPr/>
    </dgm:pt>
    <dgm:pt modelId="{1957E294-17A6-4F0D-8058-826C99241444}" type="pres">
      <dgm:prSet presAssocID="{6C26B4AB-7A33-4187-B79E-D8A5BAB8E5AE}" presName="sp" presStyleCnt="0"/>
      <dgm:spPr/>
    </dgm:pt>
    <dgm:pt modelId="{6FA3C116-532F-4ECC-9FB7-5F7BB27B8F4C}" type="pres">
      <dgm:prSet presAssocID="{43722A72-AE8F-4FA7-BFD5-AB2FEE138B80}" presName="arrowAndChildren" presStyleCnt="0"/>
      <dgm:spPr/>
    </dgm:pt>
    <dgm:pt modelId="{D8E44A5B-FEF0-497C-9405-96F60BABF141}" type="pres">
      <dgm:prSet presAssocID="{43722A72-AE8F-4FA7-BFD5-AB2FEE138B80}" presName="parentTextArrow" presStyleLbl="node1" presStyleIdx="1" presStyleCnt="5"/>
      <dgm:spPr/>
    </dgm:pt>
    <dgm:pt modelId="{08FB031C-7F2A-4FEA-ACD1-37D0CC5E18B8}" type="pres">
      <dgm:prSet presAssocID="{081013D5-ED8C-41C3-9063-6EF6EDFC1C65}" presName="sp" presStyleCnt="0"/>
      <dgm:spPr/>
    </dgm:pt>
    <dgm:pt modelId="{4477F5E4-F149-4849-9921-C26259CAD775}" type="pres">
      <dgm:prSet presAssocID="{F1AC25C0-8EA2-4721-80DB-AA0EB789C2BF}" presName="arrowAndChildren" presStyleCnt="0"/>
      <dgm:spPr/>
    </dgm:pt>
    <dgm:pt modelId="{D75012BC-4D38-47C9-8343-D1EB15A4E71D}" type="pres">
      <dgm:prSet presAssocID="{F1AC25C0-8EA2-4721-80DB-AA0EB789C2BF}" presName="parentTextArrow" presStyleLbl="node1" presStyleIdx="2" presStyleCnt="5"/>
      <dgm:spPr/>
    </dgm:pt>
    <dgm:pt modelId="{365142B7-FBFF-4BD5-9BB8-5D59C8A00AC5}" type="pres">
      <dgm:prSet presAssocID="{DFF1B2AD-506B-4632-BDE0-D8D5F9909AD8}" presName="sp" presStyleCnt="0"/>
      <dgm:spPr/>
    </dgm:pt>
    <dgm:pt modelId="{673755B9-BC31-4208-8BE3-5E3BCFFCBCBE}" type="pres">
      <dgm:prSet presAssocID="{50062882-4216-4C8C-A30C-1622A154F6DA}" presName="arrowAndChildren" presStyleCnt="0"/>
      <dgm:spPr/>
    </dgm:pt>
    <dgm:pt modelId="{F7F6E77C-D89D-49CA-AAE9-991F09343E80}" type="pres">
      <dgm:prSet presAssocID="{50062882-4216-4C8C-A30C-1622A154F6DA}" presName="parentTextArrow" presStyleLbl="node1" presStyleIdx="3" presStyleCnt="5"/>
      <dgm:spPr/>
    </dgm:pt>
    <dgm:pt modelId="{08BDD3F1-308C-460D-B87A-A12A92E5704A}" type="pres">
      <dgm:prSet presAssocID="{665EC09A-F059-4893-B7EE-A7873E5212A1}" presName="sp" presStyleCnt="0"/>
      <dgm:spPr/>
    </dgm:pt>
    <dgm:pt modelId="{412B0B26-0CF1-4C2E-BE0F-C58253E29845}" type="pres">
      <dgm:prSet presAssocID="{350943AD-C200-4400-BDA0-FFB9470ADD7A}" presName="arrowAndChildren" presStyleCnt="0"/>
      <dgm:spPr/>
    </dgm:pt>
    <dgm:pt modelId="{D531C0E5-38A5-444D-9D08-88F6B9662B5A}" type="pres">
      <dgm:prSet presAssocID="{350943AD-C200-4400-BDA0-FFB9470ADD7A}" presName="parentTextArrow" presStyleLbl="node1" presStyleIdx="4" presStyleCnt="5"/>
      <dgm:spPr/>
    </dgm:pt>
  </dgm:ptLst>
  <dgm:cxnLst>
    <dgm:cxn modelId="{669EFA11-7623-4502-99BD-6F3FC2E1FBC5}" type="presOf" srcId="{4D0F2201-45F0-455D-BA62-360327726794}" destId="{B3FEAE8A-7BFF-4FC3-B841-E765732146A9}" srcOrd="0" destOrd="0" presId="urn:microsoft.com/office/officeart/2005/8/layout/process4"/>
    <dgm:cxn modelId="{90080060-2978-41B0-ADA7-AD16910D6EDD}" srcId="{4D0F2201-45F0-455D-BA62-360327726794}" destId="{50062882-4216-4C8C-A30C-1622A154F6DA}" srcOrd="1" destOrd="0" parTransId="{CD833091-33CC-4314-882E-DEAD17E7062E}" sibTransId="{DFF1B2AD-506B-4632-BDE0-D8D5F9909AD8}"/>
    <dgm:cxn modelId="{2A4AEA65-FF10-4457-BD82-E20B7A4A6F51}" srcId="{4D0F2201-45F0-455D-BA62-360327726794}" destId="{20BB6343-7F97-4631-95CE-0159E2FD7CF1}" srcOrd="4" destOrd="0" parTransId="{75D05A79-C676-42F0-8234-F12F72978D88}" sibTransId="{84758BF3-29E9-4477-8371-03BC41B1153B}"/>
    <dgm:cxn modelId="{6EDFBA70-8E28-4EB2-82F0-4B01CB6985E3}" srcId="{4D0F2201-45F0-455D-BA62-360327726794}" destId="{43722A72-AE8F-4FA7-BFD5-AB2FEE138B80}" srcOrd="3" destOrd="0" parTransId="{38E42F83-9121-4051-B536-7C35202F1859}" sibTransId="{6C26B4AB-7A33-4187-B79E-D8A5BAB8E5AE}"/>
    <dgm:cxn modelId="{A7181B79-0C2D-41EB-ACFD-538CCCCD068F}" type="presOf" srcId="{350943AD-C200-4400-BDA0-FFB9470ADD7A}" destId="{D531C0E5-38A5-444D-9D08-88F6B9662B5A}" srcOrd="0" destOrd="0" presId="urn:microsoft.com/office/officeart/2005/8/layout/process4"/>
    <dgm:cxn modelId="{40C31983-72FF-4C9F-B64A-F8634A50962C}" type="presOf" srcId="{50062882-4216-4C8C-A30C-1622A154F6DA}" destId="{F7F6E77C-D89D-49CA-AAE9-991F09343E80}" srcOrd="0" destOrd="0" presId="urn:microsoft.com/office/officeart/2005/8/layout/process4"/>
    <dgm:cxn modelId="{9EF3A09D-3672-49B9-9DA7-D92799EABE8D}" type="presOf" srcId="{F1AC25C0-8EA2-4721-80DB-AA0EB789C2BF}" destId="{D75012BC-4D38-47C9-8343-D1EB15A4E71D}" srcOrd="0" destOrd="0" presId="urn:microsoft.com/office/officeart/2005/8/layout/process4"/>
    <dgm:cxn modelId="{2F97CBB8-7229-4723-827F-CBAC93BA962D}" type="presOf" srcId="{43722A72-AE8F-4FA7-BFD5-AB2FEE138B80}" destId="{D8E44A5B-FEF0-497C-9405-96F60BABF141}" srcOrd="0" destOrd="0" presId="urn:microsoft.com/office/officeart/2005/8/layout/process4"/>
    <dgm:cxn modelId="{E18C06C3-F676-41A1-A44F-3707E4A60231}" type="presOf" srcId="{20BB6343-7F97-4631-95CE-0159E2FD7CF1}" destId="{80ACE6F9-D2BC-4936-B924-15DAB4557799}" srcOrd="0" destOrd="0" presId="urn:microsoft.com/office/officeart/2005/8/layout/process4"/>
    <dgm:cxn modelId="{C1211FDD-358A-4FAC-92FB-60EC7A311ECB}" srcId="{4D0F2201-45F0-455D-BA62-360327726794}" destId="{F1AC25C0-8EA2-4721-80DB-AA0EB789C2BF}" srcOrd="2" destOrd="0" parTransId="{79463D5C-67FF-4EA3-860F-8E67E69F3803}" sibTransId="{081013D5-ED8C-41C3-9063-6EF6EDFC1C65}"/>
    <dgm:cxn modelId="{5E947CEE-FAA5-4DC5-9813-B24FDC5756D4}" srcId="{4D0F2201-45F0-455D-BA62-360327726794}" destId="{350943AD-C200-4400-BDA0-FFB9470ADD7A}" srcOrd="0" destOrd="0" parTransId="{453E5633-0FCD-411C-A5EC-5861107E2F54}" sibTransId="{665EC09A-F059-4893-B7EE-A7873E5212A1}"/>
    <dgm:cxn modelId="{3720F6BE-2FF7-4E0F-85D1-4D0349C594DF}" type="presParOf" srcId="{B3FEAE8A-7BFF-4FC3-B841-E765732146A9}" destId="{16E2D84E-FA70-4F71-95D6-90D6D4461422}" srcOrd="0" destOrd="0" presId="urn:microsoft.com/office/officeart/2005/8/layout/process4"/>
    <dgm:cxn modelId="{868F50A5-18EF-4944-9CE5-560743E07C96}" type="presParOf" srcId="{16E2D84E-FA70-4F71-95D6-90D6D4461422}" destId="{80ACE6F9-D2BC-4936-B924-15DAB4557799}" srcOrd="0" destOrd="0" presId="urn:microsoft.com/office/officeart/2005/8/layout/process4"/>
    <dgm:cxn modelId="{EE5317A4-65DC-42D0-BF2D-269C7D339BFB}" type="presParOf" srcId="{B3FEAE8A-7BFF-4FC3-B841-E765732146A9}" destId="{1957E294-17A6-4F0D-8058-826C99241444}" srcOrd="1" destOrd="0" presId="urn:microsoft.com/office/officeart/2005/8/layout/process4"/>
    <dgm:cxn modelId="{A57673A5-512D-4A11-8E04-EDBE858F7C8B}" type="presParOf" srcId="{B3FEAE8A-7BFF-4FC3-B841-E765732146A9}" destId="{6FA3C116-532F-4ECC-9FB7-5F7BB27B8F4C}" srcOrd="2" destOrd="0" presId="urn:microsoft.com/office/officeart/2005/8/layout/process4"/>
    <dgm:cxn modelId="{F8F15602-8A32-4F4A-9717-5825D134AA0D}" type="presParOf" srcId="{6FA3C116-532F-4ECC-9FB7-5F7BB27B8F4C}" destId="{D8E44A5B-FEF0-497C-9405-96F60BABF141}" srcOrd="0" destOrd="0" presId="urn:microsoft.com/office/officeart/2005/8/layout/process4"/>
    <dgm:cxn modelId="{E0EAE101-E1FA-4C0C-8AEA-8ED9EB2AB631}" type="presParOf" srcId="{B3FEAE8A-7BFF-4FC3-B841-E765732146A9}" destId="{08FB031C-7F2A-4FEA-ACD1-37D0CC5E18B8}" srcOrd="3" destOrd="0" presId="urn:microsoft.com/office/officeart/2005/8/layout/process4"/>
    <dgm:cxn modelId="{C4947E6D-C9B9-46C5-96E4-3036CAF3C468}" type="presParOf" srcId="{B3FEAE8A-7BFF-4FC3-B841-E765732146A9}" destId="{4477F5E4-F149-4849-9921-C26259CAD775}" srcOrd="4" destOrd="0" presId="urn:microsoft.com/office/officeart/2005/8/layout/process4"/>
    <dgm:cxn modelId="{3910D987-1AD3-443D-9791-1F673478D8C5}" type="presParOf" srcId="{4477F5E4-F149-4849-9921-C26259CAD775}" destId="{D75012BC-4D38-47C9-8343-D1EB15A4E71D}" srcOrd="0" destOrd="0" presId="urn:microsoft.com/office/officeart/2005/8/layout/process4"/>
    <dgm:cxn modelId="{DA3A10D7-35DF-418F-B2F2-D3EEE8199B3B}" type="presParOf" srcId="{B3FEAE8A-7BFF-4FC3-B841-E765732146A9}" destId="{365142B7-FBFF-4BD5-9BB8-5D59C8A00AC5}" srcOrd="5" destOrd="0" presId="urn:microsoft.com/office/officeart/2005/8/layout/process4"/>
    <dgm:cxn modelId="{8ECC1120-D428-41E8-B143-A7AD83865E2B}" type="presParOf" srcId="{B3FEAE8A-7BFF-4FC3-B841-E765732146A9}" destId="{673755B9-BC31-4208-8BE3-5E3BCFFCBCBE}" srcOrd="6" destOrd="0" presId="urn:microsoft.com/office/officeart/2005/8/layout/process4"/>
    <dgm:cxn modelId="{A868E412-8CC8-4F74-A500-961EFB3333EB}" type="presParOf" srcId="{673755B9-BC31-4208-8BE3-5E3BCFFCBCBE}" destId="{F7F6E77C-D89D-49CA-AAE9-991F09343E80}" srcOrd="0" destOrd="0" presId="urn:microsoft.com/office/officeart/2005/8/layout/process4"/>
    <dgm:cxn modelId="{BD5D34CD-54E3-4840-B5F1-B7E27B5B055C}" type="presParOf" srcId="{B3FEAE8A-7BFF-4FC3-B841-E765732146A9}" destId="{08BDD3F1-308C-460D-B87A-A12A92E5704A}" srcOrd="7" destOrd="0" presId="urn:microsoft.com/office/officeart/2005/8/layout/process4"/>
    <dgm:cxn modelId="{1E4695C0-435B-4D9C-AA26-F612737413CB}" type="presParOf" srcId="{B3FEAE8A-7BFF-4FC3-B841-E765732146A9}" destId="{412B0B26-0CF1-4C2E-BE0F-C58253E29845}" srcOrd="8" destOrd="0" presId="urn:microsoft.com/office/officeart/2005/8/layout/process4"/>
    <dgm:cxn modelId="{AA30D959-A528-48FE-AE78-D086917787D3}" type="presParOf" srcId="{412B0B26-0CF1-4C2E-BE0F-C58253E29845}" destId="{D531C0E5-38A5-444D-9D08-88F6B9662B5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6D2145-29B7-417E-A775-A9B978A1D14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797683-9AC6-42F5-A93D-23BF2994EC4F}">
      <dgm:prSet phldrT="[Текст]"/>
      <dgm:spPr/>
      <dgm:t>
        <a:bodyPr/>
        <a:lstStyle/>
        <a:p>
          <a:r>
            <a:rPr lang="ru-RU" b="1" dirty="0"/>
            <a:t>Первое направление</a:t>
          </a:r>
        </a:p>
      </dgm:t>
    </dgm:pt>
    <dgm:pt modelId="{9A58B25E-7FE0-45C7-B168-5D9143DC0509}" type="parTrans" cxnId="{ABCE0DB3-0BE0-45EC-9137-9043E4D4A384}">
      <dgm:prSet/>
      <dgm:spPr/>
      <dgm:t>
        <a:bodyPr/>
        <a:lstStyle/>
        <a:p>
          <a:endParaRPr lang="ru-RU"/>
        </a:p>
      </dgm:t>
    </dgm:pt>
    <dgm:pt modelId="{36A262E4-6A12-4A05-B539-590A22F742CB}" type="sibTrans" cxnId="{ABCE0DB3-0BE0-45EC-9137-9043E4D4A384}">
      <dgm:prSet/>
      <dgm:spPr/>
      <dgm:t>
        <a:bodyPr/>
        <a:lstStyle/>
        <a:p>
          <a:endParaRPr lang="ru-RU"/>
        </a:p>
      </dgm:t>
    </dgm:pt>
    <dgm:pt modelId="{50AAF97C-CF80-4AEE-B1F8-8AA063730D24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b="1" dirty="0"/>
            <a:t>ПМПК определяет преимущественно те потребности, которые находятся только в ее компетенции:</a:t>
          </a:r>
        </a:p>
      </dgm:t>
    </dgm:pt>
    <dgm:pt modelId="{EA87FF67-CEEF-4D8F-8D1D-2D2FF7ED8270}" type="parTrans" cxnId="{EDAAC241-AFC9-4B7A-B4AE-D8591AE7D118}">
      <dgm:prSet/>
      <dgm:spPr/>
      <dgm:t>
        <a:bodyPr/>
        <a:lstStyle/>
        <a:p>
          <a:endParaRPr lang="ru-RU"/>
        </a:p>
      </dgm:t>
    </dgm:pt>
    <dgm:pt modelId="{63C15679-7B5D-4947-9F78-AB8C476FE07A}" type="sibTrans" cxnId="{EDAAC241-AFC9-4B7A-B4AE-D8591AE7D118}">
      <dgm:prSet/>
      <dgm:spPr/>
      <dgm:t>
        <a:bodyPr/>
        <a:lstStyle/>
        <a:p>
          <a:endParaRPr lang="ru-RU"/>
        </a:p>
      </dgm:t>
    </dgm:pt>
    <dgm:pt modelId="{A077FDD0-EDA7-478D-AD42-E26402ED453E}">
      <dgm:prSet phldrT="[Текст]"/>
      <dgm:spPr/>
      <dgm:t>
        <a:bodyPr/>
        <a:lstStyle/>
        <a:p>
          <a:r>
            <a:rPr lang="ru-RU" b="1" dirty="0"/>
            <a:t>Второе направление</a:t>
          </a:r>
        </a:p>
      </dgm:t>
    </dgm:pt>
    <dgm:pt modelId="{74EBEC52-3C78-43CA-900D-DCCF642C2007}" type="parTrans" cxnId="{A032C662-ECDD-456D-B066-36A17D78DF71}">
      <dgm:prSet/>
      <dgm:spPr/>
      <dgm:t>
        <a:bodyPr/>
        <a:lstStyle/>
        <a:p>
          <a:endParaRPr lang="ru-RU"/>
        </a:p>
      </dgm:t>
    </dgm:pt>
    <dgm:pt modelId="{6C32896D-4FC9-4552-860B-856AB3B95EE4}" type="sibTrans" cxnId="{A032C662-ECDD-456D-B066-36A17D78DF71}">
      <dgm:prSet/>
      <dgm:spPr/>
      <dgm:t>
        <a:bodyPr/>
        <a:lstStyle/>
        <a:p>
          <a:endParaRPr lang="ru-RU"/>
        </a:p>
      </dgm:t>
    </dgm:pt>
    <dgm:pt modelId="{FEF5C9DB-C4BB-45FA-BA26-7AEBC2F09CAE}">
      <dgm:prSet phldrT="[Текст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b="1" dirty="0"/>
            <a:t>Учитель класса и школьная СППС выявляют детей с трудностями обучения в школе, проводят углубленное обследование и оценивают его образовательные потребности. </a:t>
          </a:r>
        </a:p>
      </dgm:t>
    </dgm:pt>
    <dgm:pt modelId="{DCB94845-36DC-43E0-8A33-029771CE99C1}" type="parTrans" cxnId="{788C9E49-95F8-4080-A150-E39E608B097A}">
      <dgm:prSet/>
      <dgm:spPr/>
      <dgm:t>
        <a:bodyPr/>
        <a:lstStyle/>
        <a:p>
          <a:endParaRPr lang="ru-RU"/>
        </a:p>
      </dgm:t>
    </dgm:pt>
    <dgm:pt modelId="{C9CE98D0-AD17-471A-8C2C-042B100DD6F0}" type="sibTrans" cxnId="{788C9E49-95F8-4080-A150-E39E608B097A}">
      <dgm:prSet/>
      <dgm:spPr/>
      <dgm:t>
        <a:bodyPr/>
        <a:lstStyle/>
        <a:p>
          <a:endParaRPr lang="ru-RU"/>
        </a:p>
      </dgm:t>
    </dgm:pt>
    <dgm:pt modelId="{AE0D099B-7DF3-4622-8B81-85D5FD496F08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b="1" dirty="0"/>
            <a:t>изменение учебных программ и учебных планов, </a:t>
          </a:r>
        </a:p>
      </dgm:t>
    </dgm:pt>
    <dgm:pt modelId="{71259607-ECD3-4C28-BB28-2405D6706391}" type="parTrans" cxnId="{94B50DB8-BF81-4B95-985E-F7DD083481B4}">
      <dgm:prSet/>
      <dgm:spPr/>
      <dgm:t>
        <a:bodyPr/>
        <a:lstStyle/>
        <a:p>
          <a:endParaRPr lang="ru-RU"/>
        </a:p>
      </dgm:t>
    </dgm:pt>
    <dgm:pt modelId="{2BA78464-3AD6-4FB9-BFC9-C2B35E9EC9ED}" type="sibTrans" cxnId="{94B50DB8-BF81-4B95-985E-F7DD083481B4}">
      <dgm:prSet/>
      <dgm:spPr/>
      <dgm:t>
        <a:bodyPr/>
        <a:lstStyle/>
        <a:p>
          <a:endParaRPr lang="ru-RU"/>
        </a:p>
      </dgm:t>
    </dgm:pt>
    <dgm:pt modelId="{295BB120-3279-4799-B748-522F57BD74EC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b="1" dirty="0"/>
            <a:t>способов и критериев оценивания результатов обучения, </a:t>
          </a:r>
        </a:p>
      </dgm:t>
    </dgm:pt>
    <dgm:pt modelId="{BAE719A1-6A80-4F9D-BC0D-A850CA4A5A2C}" type="parTrans" cxnId="{00F04E0B-5BB2-4C5D-A540-30A1B48712C8}">
      <dgm:prSet/>
      <dgm:spPr/>
      <dgm:t>
        <a:bodyPr/>
        <a:lstStyle/>
        <a:p>
          <a:endParaRPr lang="ru-RU"/>
        </a:p>
      </dgm:t>
    </dgm:pt>
    <dgm:pt modelId="{A4600F36-80D2-45EF-AF3A-5208C061856D}" type="sibTrans" cxnId="{00F04E0B-5BB2-4C5D-A540-30A1B48712C8}">
      <dgm:prSet/>
      <dgm:spPr/>
      <dgm:t>
        <a:bodyPr/>
        <a:lstStyle/>
        <a:p>
          <a:endParaRPr lang="ru-RU"/>
        </a:p>
      </dgm:t>
    </dgm:pt>
    <dgm:pt modelId="{77FF2999-F123-4268-B5A5-8B8809ABB4ED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b="1" dirty="0"/>
            <a:t>использование в обучении специальных учебников, рабочих тетрадей и учебных материалов, </a:t>
          </a:r>
        </a:p>
      </dgm:t>
    </dgm:pt>
    <dgm:pt modelId="{95CCAFCA-93B4-41FB-9DD6-69E70E61A559}" type="parTrans" cxnId="{25862847-66AA-46B8-B56D-C4AECFCDA890}">
      <dgm:prSet/>
      <dgm:spPr/>
      <dgm:t>
        <a:bodyPr/>
        <a:lstStyle/>
        <a:p>
          <a:endParaRPr lang="ru-RU"/>
        </a:p>
      </dgm:t>
    </dgm:pt>
    <dgm:pt modelId="{05445819-0D22-4518-A4F2-CA5AAD1BB36E}" type="sibTrans" cxnId="{25862847-66AA-46B8-B56D-C4AECFCDA890}">
      <dgm:prSet/>
      <dgm:spPr/>
      <dgm:t>
        <a:bodyPr/>
        <a:lstStyle/>
        <a:p>
          <a:endParaRPr lang="ru-RU"/>
        </a:p>
      </dgm:t>
    </dgm:pt>
    <dgm:pt modelId="{63E47FB8-8087-4A13-860A-2D4A0DD2BF91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b="1" dirty="0"/>
            <a:t>потребности в специальной психолого-педагогической поддержке (услугах специалистов).</a:t>
          </a:r>
        </a:p>
      </dgm:t>
    </dgm:pt>
    <dgm:pt modelId="{11CA75D9-CFE7-4AA7-B5A6-89098F88443E}" type="parTrans" cxnId="{C517014D-0982-4D1E-9F68-835C3246BC60}">
      <dgm:prSet/>
      <dgm:spPr/>
      <dgm:t>
        <a:bodyPr/>
        <a:lstStyle/>
        <a:p>
          <a:endParaRPr lang="ru-RU"/>
        </a:p>
      </dgm:t>
    </dgm:pt>
    <dgm:pt modelId="{EF48842F-B1F6-408B-BDD7-2E4456AEDE11}" type="sibTrans" cxnId="{C517014D-0982-4D1E-9F68-835C3246BC60}">
      <dgm:prSet/>
      <dgm:spPr/>
      <dgm:t>
        <a:bodyPr/>
        <a:lstStyle/>
        <a:p>
          <a:endParaRPr lang="ru-RU"/>
        </a:p>
      </dgm:t>
    </dgm:pt>
    <dgm:pt modelId="{5257E0E6-CFDD-485D-A58D-731EB3E78829}">
      <dgm:prSet phldrT="[Текст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b="1" dirty="0"/>
            <a:t>В зависимости от характера или степени выраженности трудностей обучения учащегося школа принимает решение: 1) об оказании помощи и услуг школьной службой сопровождения или 2) необходимости обследования в ПМПК, в связи с выявлением потребностей, оценка которых находится в компетенции консультации.</a:t>
          </a:r>
        </a:p>
      </dgm:t>
    </dgm:pt>
    <dgm:pt modelId="{B5DA0F5B-CEDC-4B59-A3F2-7A6F6EC7A9BF}" type="parTrans" cxnId="{35D2C57E-1EB0-498A-9F79-21277E57E164}">
      <dgm:prSet/>
      <dgm:spPr/>
      <dgm:t>
        <a:bodyPr/>
        <a:lstStyle/>
        <a:p>
          <a:endParaRPr lang="ru-RU"/>
        </a:p>
      </dgm:t>
    </dgm:pt>
    <dgm:pt modelId="{98918C63-8165-4C05-9035-C3F6F1211A81}" type="sibTrans" cxnId="{35D2C57E-1EB0-498A-9F79-21277E57E164}">
      <dgm:prSet/>
      <dgm:spPr/>
      <dgm:t>
        <a:bodyPr/>
        <a:lstStyle/>
        <a:p>
          <a:endParaRPr lang="ru-RU"/>
        </a:p>
      </dgm:t>
    </dgm:pt>
    <dgm:pt modelId="{9A83FD1D-88B8-46F6-8289-846B4B8E0DEC}">
      <dgm:prSet phldrT="[Текст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ru-RU" sz="1400" b="1" dirty="0"/>
        </a:p>
      </dgm:t>
    </dgm:pt>
    <dgm:pt modelId="{5B169578-E172-46A1-9B21-F540B1C389B7}" type="parTrans" cxnId="{8A326BD4-4CBA-40E9-B65E-7E61673A25F3}">
      <dgm:prSet/>
      <dgm:spPr/>
      <dgm:t>
        <a:bodyPr/>
        <a:lstStyle/>
        <a:p>
          <a:endParaRPr lang="ru-RU"/>
        </a:p>
      </dgm:t>
    </dgm:pt>
    <dgm:pt modelId="{CE725B21-7976-4625-8DBB-900972BE9383}" type="sibTrans" cxnId="{8A326BD4-4CBA-40E9-B65E-7E61673A25F3}">
      <dgm:prSet/>
      <dgm:spPr/>
      <dgm:t>
        <a:bodyPr/>
        <a:lstStyle/>
        <a:p>
          <a:endParaRPr lang="ru-RU"/>
        </a:p>
      </dgm:t>
    </dgm:pt>
    <dgm:pt modelId="{74B001B0-97D9-4867-A1DC-34B391D51675}" type="pres">
      <dgm:prSet presAssocID="{256D2145-29B7-417E-A775-A9B978A1D141}" presName="Name0" presStyleCnt="0">
        <dgm:presLayoutVars>
          <dgm:dir/>
          <dgm:animLvl val="lvl"/>
          <dgm:resizeHandles/>
        </dgm:presLayoutVars>
      </dgm:prSet>
      <dgm:spPr/>
    </dgm:pt>
    <dgm:pt modelId="{521FEB2B-10EE-4D7E-99AC-99A3684AEFCB}" type="pres">
      <dgm:prSet presAssocID="{F9797683-9AC6-42F5-A93D-23BF2994EC4F}" presName="linNode" presStyleCnt="0"/>
      <dgm:spPr/>
    </dgm:pt>
    <dgm:pt modelId="{FC6F335C-D790-42C5-9AE3-5477EEDD512C}" type="pres">
      <dgm:prSet presAssocID="{F9797683-9AC6-42F5-A93D-23BF2994EC4F}" presName="parentShp" presStyleLbl="node1" presStyleIdx="0" presStyleCnt="2" custScaleX="43345">
        <dgm:presLayoutVars>
          <dgm:bulletEnabled val="1"/>
        </dgm:presLayoutVars>
      </dgm:prSet>
      <dgm:spPr/>
    </dgm:pt>
    <dgm:pt modelId="{49EFD5BD-E80E-48B9-903E-E35A5F01E64C}" type="pres">
      <dgm:prSet presAssocID="{F9797683-9AC6-42F5-A93D-23BF2994EC4F}" presName="childShp" presStyleLbl="bgAccFollowNode1" presStyleIdx="0" presStyleCnt="2" custScaleX="126256">
        <dgm:presLayoutVars>
          <dgm:bulletEnabled val="1"/>
        </dgm:presLayoutVars>
      </dgm:prSet>
      <dgm:spPr/>
    </dgm:pt>
    <dgm:pt modelId="{9A4FA923-77AC-4585-8174-E0D72C952E60}" type="pres">
      <dgm:prSet presAssocID="{36A262E4-6A12-4A05-B539-590A22F742CB}" presName="spacing" presStyleCnt="0"/>
      <dgm:spPr/>
    </dgm:pt>
    <dgm:pt modelId="{B5B88CB0-6CA3-4EBF-9DEB-02FD6A56ADBA}" type="pres">
      <dgm:prSet presAssocID="{A077FDD0-EDA7-478D-AD42-E26402ED453E}" presName="linNode" presStyleCnt="0"/>
      <dgm:spPr/>
    </dgm:pt>
    <dgm:pt modelId="{5A6ED4C7-0D9F-4465-B82D-5BA6BC95DAF9}" type="pres">
      <dgm:prSet presAssocID="{A077FDD0-EDA7-478D-AD42-E26402ED453E}" presName="parentShp" presStyleLbl="node1" presStyleIdx="1" presStyleCnt="2" custScaleX="42922">
        <dgm:presLayoutVars>
          <dgm:bulletEnabled val="1"/>
        </dgm:presLayoutVars>
      </dgm:prSet>
      <dgm:spPr/>
    </dgm:pt>
    <dgm:pt modelId="{679E4537-39F4-4CD0-9BCB-FAD2493A0094}" type="pres">
      <dgm:prSet presAssocID="{A077FDD0-EDA7-478D-AD42-E26402ED453E}" presName="childShp" presStyleLbl="bgAccFollowNode1" presStyleIdx="1" presStyleCnt="2" custScaleX="127663">
        <dgm:presLayoutVars>
          <dgm:bulletEnabled val="1"/>
        </dgm:presLayoutVars>
      </dgm:prSet>
      <dgm:spPr/>
    </dgm:pt>
  </dgm:ptLst>
  <dgm:cxnLst>
    <dgm:cxn modelId="{9063B70A-E64B-4371-9534-3B8766BF17D2}" type="presOf" srcId="{295BB120-3279-4799-B748-522F57BD74EC}" destId="{49EFD5BD-E80E-48B9-903E-E35A5F01E64C}" srcOrd="0" destOrd="2" presId="urn:microsoft.com/office/officeart/2005/8/layout/vList6"/>
    <dgm:cxn modelId="{00F04E0B-5BB2-4C5D-A540-30A1B48712C8}" srcId="{F9797683-9AC6-42F5-A93D-23BF2994EC4F}" destId="{295BB120-3279-4799-B748-522F57BD74EC}" srcOrd="2" destOrd="0" parTransId="{BAE719A1-6A80-4F9D-BC0D-A850CA4A5A2C}" sibTransId="{A4600F36-80D2-45EF-AF3A-5208C061856D}"/>
    <dgm:cxn modelId="{C8DF3611-0B5D-4BE1-A7B9-29E88A6914E6}" type="presOf" srcId="{77FF2999-F123-4268-B5A5-8B8809ABB4ED}" destId="{49EFD5BD-E80E-48B9-903E-E35A5F01E64C}" srcOrd="0" destOrd="3" presId="urn:microsoft.com/office/officeart/2005/8/layout/vList6"/>
    <dgm:cxn modelId="{06894111-3138-488C-9356-F123AB233679}" type="presOf" srcId="{63E47FB8-8087-4A13-860A-2D4A0DD2BF91}" destId="{49EFD5BD-E80E-48B9-903E-E35A5F01E64C}" srcOrd="0" destOrd="4" presId="urn:microsoft.com/office/officeart/2005/8/layout/vList6"/>
    <dgm:cxn modelId="{11E4D42B-C960-4F06-9203-76261304D98E}" type="presOf" srcId="{9A83FD1D-88B8-46F6-8289-846B4B8E0DEC}" destId="{679E4537-39F4-4CD0-9BCB-FAD2493A0094}" srcOrd="0" destOrd="1" presId="urn:microsoft.com/office/officeart/2005/8/layout/vList6"/>
    <dgm:cxn modelId="{F59CEA2B-FD1E-4389-9536-74834F392B52}" type="presOf" srcId="{FEF5C9DB-C4BB-45FA-BA26-7AEBC2F09CAE}" destId="{679E4537-39F4-4CD0-9BCB-FAD2493A0094}" srcOrd="0" destOrd="0" presId="urn:microsoft.com/office/officeart/2005/8/layout/vList6"/>
    <dgm:cxn modelId="{EDAAC241-AFC9-4B7A-B4AE-D8591AE7D118}" srcId="{F9797683-9AC6-42F5-A93D-23BF2994EC4F}" destId="{50AAF97C-CF80-4AEE-B1F8-8AA063730D24}" srcOrd="0" destOrd="0" parTransId="{EA87FF67-CEEF-4D8F-8D1D-2D2FF7ED8270}" sibTransId="{63C15679-7B5D-4947-9F78-AB8C476FE07A}"/>
    <dgm:cxn modelId="{A032C662-ECDD-456D-B066-36A17D78DF71}" srcId="{256D2145-29B7-417E-A775-A9B978A1D141}" destId="{A077FDD0-EDA7-478D-AD42-E26402ED453E}" srcOrd="1" destOrd="0" parTransId="{74EBEC52-3C78-43CA-900D-DCCF642C2007}" sibTransId="{6C32896D-4FC9-4552-860B-856AB3B95EE4}"/>
    <dgm:cxn modelId="{8E94FB66-C158-41C4-BEB1-4607D56F5234}" type="presOf" srcId="{50AAF97C-CF80-4AEE-B1F8-8AA063730D24}" destId="{49EFD5BD-E80E-48B9-903E-E35A5F01E64C}" srcOrd="0" destOrd="0" presId="urn:microsoft.com/office/officeart/2005/8/layout/vList6"/>
    <dgm:cxn modelId="{25862847-66AA-46B8-B56D-C4AECFCDA890}" srcId="{F9797683-9AC6-42F5-A93D-23BF2994EC4F}" destId="{77FF2999-F123-4268-B5A5-8B8809ABB4ED}" srcOrd="3" destOrd="0" parTransId="{95CCAFCA-93B4-41FB-9DD6-69E70E61A559}" sibTransId="{05445819-0D22-4518-A4F2-CA5AAD1BB36E}"/>
    <dgm:cxn modelId="{788C9E49-95F8-4080-A150-E39E608B097A}" srcId="{A077FDD0-EDA7-478D-AD42-E26402ED453E}" destId="{FEF5C9DB-C4BB-45FA-BA26-7AEBC2F09CAE}" srcOrd="0" destOrd="0" parTransId="{DCB94845-36DC-43E0-8A33-029771CE99C1}" sibTransId="{C9CE98D0-AD17-471A-8C2C-042B100DD6F0}"/>
    <dgm:cxn modelId="{C517014D-0982-4D1E-9F68-835C3246BC60}" srcId="{F9797683-9AC6-42F5-A93D-23BF2994EC4F}" destId="{63E47FB8-8087-4A13-860A-2D4A0DD2BF91}" srcOrd="4" destOrd="0" parTransId="{11CA75D9-CFE7-4AA7-B5A6-89098F88443E}" sibTransId="{EF48842F-B1F6-408B-BDD7-2E4456AEDE11}"/>
    <dgm:cxn modelId="{5744BD79-6836-43CF-A1D1-E0E190652F00}" type="presOf" srcId="{256D2145-29B7-417E-A775-A9B978A1D141}" destId="{74B001B0-97D9-4867-A1DC-34B391D51675}" srcOrd="0" destOrd="0" presId="urn:microsoft.com/office/officeart/2005/8/layout/vList6"/>
    <dgm:cxn modelId="{35D2C57E-1EB0-498A-9F79-21277E57E164}" srcId="{A077FDD0-EDA7-478D-AD42-E26402ED453E}" destId="{5257E0E6-CFDD-485D-A58D-731EB3E78829}" srcOrd="2" destOrd="0" parTransId="{B5DA0F5B-CEDC-4B59-A3F2-7A6F6EC7A9BF}" sibTransId="{98918C63-8165-4C05-9035-C3F6F1211A81}"/>
    <dgm:cxn modelId="{034851A8-7C8B-4F7A-8CB6-3E23067D7843}" type="presOf" srcId="{5257E0E6-CFDD-485D-A58D-731EB3E78829}" destId="{679E4537-39F4-4CD0-9BCB-FAD2493A0094}" srcOrd="0" destOrd="2" presId="urn:microsoft.com/office/officeart/2005/8/layout/vList6"/>
    <dgm:cxn modelId="{83E39AAC-9563-4736-A2B5-BDB3D1791CED}" type="presOf" srcId="{F9797683-9AC6-42F5-A93D-23BF2994EC4F}" destId="{FC6F335C-D790-42C5-9AE3-5477EEDD512C}" srcOrd="0" destOrd="0" presId="urn:microsoft.com/office/officeart/2005/8/layout/vList6"/>
    <dgm:cxn modelId="{04CC07B2-451A-4C2B-9B11-14AAF07E172F}" type="presOf" srcId="{A077FDD0-EDA7-478D-AD42-E26402ED453E}" destId="{5A6ED4C7-0D9F-4465-B82D-5BA6BC95DAF9}" srcOrd="0" destOrd="0" presId="urn:microsoft.com/office/officeart/2005/8/layout/vList6"/>
    <dgm:cxn modelId="{ABCE0DB3-0BE0-45EC-9137-9043E4D4A384}" srcId="{256D2145-29B7-417E-A775-A9B978A1D141}" destId="{F9797683-9AC6-42F5-A93D-23BF2994EC4F}" srcOrd="0" destOrd="0" parTransId="{9A58B25E-7FE0-45C7-B168-5D9143DC0509}" sibTransId="{36A262E4-6A12-4A05-B539-590A22F742CB}"/>
    <dgm:cxn modelId="{94B50DB8-BF81-4B95-985E-F7DD083481B4}" srcId="{F9797683-9AC6-42F5-A93D-23BF2994EC4F}" destId="{AE0D099B-7DF3-4622-8B81-85D5FD496F08}" srcOrd="1" destOrd="0" parTransId="{71259607-ECD3-4C28-BB28-2405D6706391}" sibTransId="{2BA78464-3AD6-4FB9-BFC9-C2B35E9EC9ED}"/>
    <dgm:cxn modelId="{C5BEC3BC-A22D-4C1D-BAE0-0A187F664B2B}" type="presOf" srcId="{AE0D099B-7DF3-4622-8B81-85D5FD496F08}" destId="{49EFD5BD-E80E-48B9-903E-E35A5F01E64C}" srcOrd="0" destOrd="1" presId="urn:microsoft.com/office/officeart/2005/8/layout/vList6"/>
    <dgm:cxn modelId="{8A326BD4-4CBA-40E9-B65E-7E61673A25F3}" srcId="{A077FDD0-EDA7-478D-AD42-E26402ED453E}" destId="{9A83FD1D-88B8-46F6-8289-846B4B8E0DEC}" srcOrd="1" destOrd="0" parTransId="{5B169578-E172-46A1-9B21-F540B1C389B7}" sibTransId="{CE725B21-7976-4625-8DBB-900972BE9383}"/>
    <dgm:cxn modelId="{F94E8E33-3903-41BD-845C-9FC78367027F}" type="presParOf" srcId="{74B001B0-97D9-4867-A1DC-34B391D51675}" destId="{521FEB2B-10EE-4D7E-99AC-99A3684AEFCB}" srcOrd="0" destOrd="0" presId="urn:microsoft.com/office/officeart/2005/8/layout/vList6"/>
    <dgm:cxn modelId="{1A65F02A-738A-4628-A1D4-9D0CA42B3ECC}" type="presParOf" srcId="{521FEB2B-10EE-4D7E-99AC-99A3684AEFCB}" destId="{FC6F335C-D790-42C5-9AE3-5477EEDD512C}" srcOrd="0" destOrd="0" presId="urn:microsoft.com/office/officeart/2005/8/layout/vList6"/>
    <dgm:cxn modelId="{13ECC22A-E45B-4549-8901-BC4345442835}" type="presParOf" srcId="{521FEB2B-10EE-4D7E-99AC-99A3684AEFCB}" destId="{49EFD5BD-E80E-48B9-903E-E35A5F01E64C}" srcOrd="1" destOrd="0" presId="urn:microsoft.com/office/officeart/2005/8/layout/vList6"/>
    <dgm:cxn modelId="{989C921B-3B9A-40FE-8DD7-8C00C99C1D40}" type="presParOf" srcId="{74B001B0-97D9-4867-A1DC-34B391D51675}" destId="{9A4FA923-77AC-4585-8174-E0D72C952E60}" srcOrd="1" destOrd="0" presId="urn:microsoft.com/office/officeart/2005/8/layout/vList6"/>
    <dgm:cxn modelId="{BB7238B3-3F35-4E90-AA70-45776AA230DA}" type="presParOf" srcId="{74B001B0-97D9-4867-A1DC-34B391D51675}" destId="{B5B88CB0-6CA3-4EBF-9DEB-02FD6A56ADBA}" srcOrd="2" destOrd="0" presId="urn:microsoft.com/office/officeart/2005/8/layout/vList6"/>
    <dgm:cxn modelId="{7D0B33F4-96DA-4F66-9929-2124F15B72F8}" type="presParOf" srcId="{B5B88CB0-6CA3-4EBF-9DEB-02FD6A56ADBA}" destId="{5A6ED4C7-0D9F-4465-B82D-5BA6BC95DAF9}" srcOrd="0" destOrd="0" presId="urn:microsoft.com/office/officeart/2005/8/layout/vList6"/>
    <dgm:cxn modelId="{3633E761-89D8-43C5-A9FD-1C21CBE9B3DE}" type="presParOf" srcId="{B5B88CB0-6CA3-4EBF-9DEB-02FD6A56ADBA}" destId="{679E4537-39F4-4CD0-9BCB-FAD2493A009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B70B56-B8E1-4B65-9AA6-E4985D1DD899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</dgm:pt>
    <dgm:pt modelId="{858F9D7C-49CD-43D1-B8AE-95EFE0466F4D}">
      <dgm:prSet phldrT="[Текст]" custT="1"/>
      <dgm:spPr/>
      <dgm:t>
        <a:bodyPr/>
        <a:lstStyle/>
        <a:p>
          <a:r>
            <a:rPr lang="ru-RU" sz="1800" b="1" dirty="0"/>
            <a:t>Учитель/воспитатель выявляет детей с трудностями обучения.</a:t>
          </a:r>
        </a:p>
        <a:p>
          <a:endParaRPr lang="ru-RU" sz="1400" dirty="0"/>
        </a:p>
      </dgm:t>
    </dgm:pt>
    <dgm:pt modelId="{39467426-2773-4464-96E1-A31AE3A81C14}" type="parTrans" cxnId="{2D87EA4B-FB5A-458D-86EE-3E74052145A7}">
      <dgm:prSet/>
      <dgm:spPr/>
      <dgm:t>
        <a:bodyPr/>
        <a:lstStyle/>
        <a:p>
          <a:endParaRPr lang="ru-RU"/>
        </a:p>
      </dgm:t>
    </dgm:pt>
    <dgm:pt modelId="{5446D1FC-5590-4DC3-BE89-B2B3710B7367}" type="sibTrans" cxnId="{2D87EA4B-FB5A-458D-86EE-3E74052145A7}">
      <dgm:prSet/>
      <dgm:spPr/>
      <dgm:t>
        <a:bodyPr/>
        <a:lstStyle/>
        <a:p>
          <a:endParaRPr lang="ru-RU"/>
        </a:p>
      </dgm:t>
    </dgm:pt>
    <dgm:pt modelId="{EE6EB869-6449-4264-A52C-F578D28EF860}">
      <dgm:prSet phldrT="[Текст]" custT="1"/>
      <dgm:spPr/>
      <dgm:t>
        <a:bodyPr/>
        <a:lstStyle/>
        <a:p>
          <a:r>
            <a:rPr lang="ru-RU" sz="1800" b="1" dirty="0"/>
            <a:t>1. Определяет степень затруднений.</a:t>
          </a:r>
        </a:p>
        <a:p>
          <a:r>
            <a:rPr lang="ru-RU" sz="1800" b="1" dirty="0"/>
            <a:t>2. Определяет возможные их причины.</a:t>
          </a:r>
        </a:p>
      </dgm:t>
    </dgm:pt>
    <dgm:pt modelId="{A9308EC3-7E8E-49AF-8ECC-1E90B5CA3FF1}" type="parTrans" cxnId="{7BE84939-2896-47F6-B8A5-190D5280EDCC}">
      <dgm:prSet/>
      <dgm:spPr/>
      <dgm:t>
        <a:bodyPr/>
        <a:lstStyle/>
        <a:p>
          <a:endParaRPr lang="ru-RU"/>
        </a:p>
      </dgm:t>
    </dgm:pt>
    <dgm:pt modelId="{31B5313A-9674-40BC-876D-9821CA346714}" type="sibTrans" cxnId="{7BE84939-2896-47F6-B8A5-190D5280EDCC}">
      <dgm:prSet/>
      <dgm:spPr/>
      <dgm:t>
        <a:bodyPr/>
        <a:lstStyle/>
        <a:p>
          <a:endParaRPr lang="ru-RU"/>
        </a:p>
      </dgm:t>
    </dgm:pt>
    <dgm:pt modelId="{CB6C8EA9-E6F8-40E7-9655-C1B2336B1640}">
      <dgm:prSet phldrT="[Текст]" custT="1"/>
      <dgm:spPr/>
      <dgm:t>
        <a:bodyPr/>
        <a:lstStyle/>
        <a:p>
          <a:r>
            <a:rPr lang="ru-RU" sz="1600" b="1" dirty="0"/>
            <a:t>1. Осуществляет индивидуальный подход.</a:t>
          </a:r>
        </a:p>
        <a:p>
          <a:r>
            <a:rPr lang="ru-RU" sz="1600" b="1" dirty="0"/>
            <a:t>2. Использует вариативные и специальные методы обучения.</a:t>
          </a:r>
        </a:p>
        <a:p>
          <a:r>
            <a:rPr lang="ru-RU" sz="1600" b="1" dirty="0"/>
            <a:t>3. Проводит дополнительные занятия.</a:t>
          </a:r>
        </a:p>
      </dgm:t>
    </dgm:pt>
    <dgm:pt modelId="{51B7B559-2EFE-45CA-826C-A148CABE7BB1}" type="parTrans" cxnId="{D91F0BFA-CF55-4741-8DA1-ABC5A3C53FB4}">
      <dgm:prSet/>
      <dgm:spPr/>
      <dgm:t>
        <a:bodyPr/>
        <a:lstStyle/>
        <a:p>
          <a:endParaRPr lang="ru-RU"/>
        </a:p>
      </dgm:t>
    </dgm:pt>
    <dgm:pt modelId="{7F881FBA-CA14-4D71-80B6-CBFE3534F72F}" type="sibTrans" cxnId="{D91F0BFA-CF55-4741-8DA1-ABC5A3C53FB4}">
      <dgm:prSet/>
      <dgm:spPr/>
      <dgm:t>
        <a:bodyPr/>
        <a:lstStyle/>
        <a:p>
          <a:endParaRPr lang="ru-RU"/>
        </a:p>
      </dgm:t>
    </dgm:pt>
    <dgm:pt modelId="{D30E7009-3083-48C3-8C3D-D8BD964C4748}" type="pres">
      <dgm:prSet presAssocID="{8AB70B56-B8E1-4B65-9AA6-E4985D1DD899}" presName="linearFlow" presStyleCnt="0">
        <dgm:presLayoutVars>
          <dgm:dir/>
          <dgm:resizeHandles val="exact"/>
        </dgm:presLayoutVars>
      </dgm:prSet>
      <dgm:spPr/>
    </dgm:pt>
    <dgm:pt modelId="{D2444E78-DF95-417B-89C3-81823B2479F6}" type="pres">
      <dgm:prSet presAssocID="{858F9D7C-49CD-43D1-B8AE-95EFE0466F4D}" presName="comp" presStyleCnt="0"/>
      <dgm:spPr/>
    </dgm:pt>
    <dgm:pt modelId="{A410CC38-0AB3-4FAE-84B7-F1B37EA85F46}" type="pres">
      <dgm:prSet presAssocID="{858F9D7C-49CD-43D1-B8AE-95EFE0466F4D}" presName="rect2" presStyleLbl="node1" presStyleIdx="0" presStyleCnt="3">
        <dgm:presLayoutVars>
          <dgm:bulletEnabled val="1"/>
        </dgm:presLayoutVars>
      </dgm:prSet>
      <dgm:spPr/>
    </dgm:pt>
    <dgm:pt modelId="{7E2D7EDE-E9DF-44AF-81DB-53862393ED49}" type="pres">
      <dgm:prSet presAssocID="{858F9D7C-49CD-43D1-B8AE-95EFE0466F4D}" presName="rect1" presStyleLbl="ln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Банк со сплошной заливкой"/>
        </a:ext>
      </dgm:extLst>
    </dgm:pt>
    <dgm:pt modelId="{BE2496E9-D05E-42AA-A286-8555FF73D820}" type="pres">
      <dgm:prSet presAssocID="{5446D1FC-5590-4DC3-BE89-B2B3710B7367}" presName="sibTrans" presStyleCnt="0"/>
      <dgm:spPr/>
    </dgm:pt>
    <dgm:pt modelId="{A30AADBD-549E-4856-8BEB-2D0917D9E532}" type="pres">
      <dgm:prSet presAssocID="{EE6EB869-6449-4264-A52C-F578D28EF860}" presName="comp" presStyleCnt="0"/>
      <dgm:spPr/>
    </dgm:pt>
    <dgm:pt modelId="{B928F34A-046D-4D38-AFE4-F84F4B32499C}" type="pres">
      <dgm:prSet presAssocID="{EE6EB869-6449-4264-A52C-F578D28EF860}" presName="rect2" presStyleLbl="node1" presStyleIdx="1" presStyleCnt="3">
        <dgm:presLayoutVars>
          <dgm:bulletEnabled val="1"/>
        </dgm:presLayoutVars>
      </dgm:prSet>
      <dgm:spPr/>
    </dgm:pt>
    <dgm:pt modelId="{17AA3C6E-E05C-45D8-84D4-AF5AD51ABB26}" type="pres">
      <dgm:prSet presAssocID="{EE6EB869-6449-4264-A52C-F578D28EF860}" presName="rect1" presStyleLbl="ln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Школьный класс со сплошной заливкой"/>
        </a:ext>
      </dgm:extLst>
    </dgm:pt>
    <dgm:pt modelId="{EE1F74D6-8608-4DD7-BF0E-F9A0147B84E7}" type="pres">
      <dgm:prSet presAssocID="{31B5313A-9674-40BC-876D-9821CA346714}" presName="sibTrans" presStyleCnt="0"/>
      <dgm:spPr/>
    </dgm:pt>
    <dgm:pt modelId="{0D97D5BB-FE6E-4CFA-907F-19666751AB0F}" type="pres">
      <dgm:prSet presAssocID="{CB6C8EA9-E6F8-40E7-9655-C1B2336B1640}" presName="comp" presStyleCnt="0"/>
      <dgm:spPr/>
    </dgm:pt>
    <dgm:pt modelId="{F7C946EC-6B46-4D11-B39D-7272FBF8F84C}" type="pres">
      <dgm:prSet presAssocID="{CB6C8EA9-E6F8-40E7-9655-C1B2336B1640}" presName="rect2" presStyleLbl="node1" presStyleIdx="2" presStyleCnt="3">
        <dgm:presLayoutVars>
          <dgm:bulletEnabled val="1"/>
        </dgm:presLayoutVars>
      </dgm:prSet>
      <dgm:spPr/>
    </dgm:pt>
    <dgm:pt modelId="{C3A60BCB-C296-4BF8-83F6-7319DE4C743F}" type="pres">
      <dgm:prSet presAssocID="{CB6C8EA9-E6F8-40E7-9655-C1B2336B1640}" presName="rect1" presStyleLbl="ln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Мужчина и женщина со сплошной заливкой"/>
        </a:ext>
      </dgm:extLst>
    </dgm:pt>
  </dgm:ptLst>
  <dgm:cxnLst>
    <dgm:cxn modelId="{93C6D61D-BDAF-429C-80E5-90B4465C596E}" type="presOf" srcId="{8AB70B56-B8E1-4B65-9AA6-E4985D1DD899}" destId="{D30E7009-3083-48C3-8C3D-D8BD964C4748}" srcOrd="0" destOrd="0" presId="urn:microsoft.com/office/officeart/2008/layout/AlternatingPictureBlocks"/>
    <dgm:cxn modelId="{7BE84939-2896-47F6-B8A5-190D5280EDCC}" srcId="{8AB70B56-B8E1-4B65-9AA6-E4985D1DD899}" destId="{EE6EB869-6449-4264-A52C-F578D28EF860}" srcOrd="1" destOrd="0" parTransId="{A9308EC3-7E8E-49AF-8ECC-1E90B5CA3FF1}" sibTransId="{31B5313A-9674-40BC-876D-9821CA346714}"/>
    <dgm:cxn modelId="{2D87EA4B-FB5A-458D-86EE-3E74052145A7}" srcId="{8AB70B56-B8E1-4B65-9AA6-E4985D1DD899}" destId="{858F9D7C-49CD-43D1-B8AE-95EFE0466F4D}" srcOrd="0" destOrd="0" parTransId="{39467426-2773-4464-96E1-A31AE3A81C14}" sibTransId="{5446D1FC-5590-4DC3-BE89-B2B3710B7367}"/>
    <dgm:cxn modelId="{4EC776A9-4586-4761-A4BA-FD20F2D8A7A4}" type="presOf" srcId="{EE6EB869-6449-4264-A52C-F578D28EF860}" destId="{B928F34A-046D-4D38-AFE4-F84F4B32499C}" srcOrd="0" destOrd="0" presId="urn:microsoft.com/office/officeart/2008/layout/AlternatingPictureBlocks"/>
    <dgm:cxn modelId="{D94166BA-8108-4521-9E6C-22703A6F7BA7}" type="presOf" srcId="{CB6C8EA9-E6F8-40E7-9655-C1B2336B1640}" destId="{F7C946EC-6B46-4D11-B39D-7272FBF8F84C}" srcOrd="0" destOrd="0" presId="urn:microsoft.com/office/officeart/2008/layout/AlternatingPictureBlocks"/>
    <dgm:cxn modelId="{D91F0BFA-CF55-4741-8DA1-ABC5A3C53FB4}" srcId="{8AB70B56-B8E1-4B65-9AA6-E4985D1DD899}" destId="{CB6C8EA9-E6F8-40E7-9655-C1B2336B1640}" srcOrd="2" destOrd="0" parTransId="{51B7B559-2EFE-45CA-826C-A148CABE7BB1}" sibTransId="{7F881FBA-CA14-4D71-80B6-CBFE3534F72F}"/>
    <dgm:cxn modelId="{A8D1E4FC-237B-4207-AC97-2114C26A3167}" type="presOf" srcId="{858F9D7C-49CD-43D1-B8AE-95EFE0466F4D}" destId="{A410CC38-0AB3-4FAE-84B7-F1B37EA85F46}" srcOrd="0" destOrd="0" presId="urn:microsoft.com/office/officeart/2008/layout/AlternatingPictureBlocks"/>
    <dgm:cxn modelId="{4A55F879-7BA9-4A74-8E03-9A2F83E2DD7B}" type="presParOf" srcId="{D30E7009-3083-48C3-8C3D-D8BD964C4748}" destId="{D2444E78-DF95-417B-89C3-81823B2479F6}" srcOrd="0" destOrd="0" presId="urn:microsoft.com/office/officeart/2008/layout/AlternatingPictureBlocks"/>
    <dgm:cxn modelId="{4E3DE8DB-5C08-4595-BF45-21AF97FBC7D0}" type="presParOf" srcId="{D2444E78-DF95-417B-89C3-81823B2479F6}" destId="{A410CC38-0AB3-4FAE-84B7-F1B37EA85F46}" srcOrd="0" destOrd="0" presId="urn:microsoft.com/office/officeart/2008/layout/AlternatingPictureBlocks"/>
    <dgm:cxn modelId="{D5B9F99E-8F06-47E8-B5DA-CFE482C63DD0}" type="presParOf" srcId="{D2444E78-DF95-417B-89C3-81823B2479F6}" destId="{7E2D7EDE-E9DF-44AF-81DB-53862393ED49}" srcOrd="1" destOrd="0" presId="urn:microsoft.com/office/officeart/2008/layout/AlternatingPictureBlocks"/>
    <dgm:cxn modelId="{BB89D51D-A37A-41A5-A9FE-D03AA93916DE}" type="presParOf" srcId="{D30E7009-3083-48C3-8C3D-D8BD964C4748}" destId="{BE2496E9-D05E-42AA-A286-8555FF73D820}" srcOrd="1" destOrd="0" presId="urn:microsoft.com/office/officeart/2008/layout/AlternatingPictureBlocks"/>
    <dgm:cxn modelId="{46883FF0-F5EA-44E0-A523-D4B70208AB64}" type="presParOf" srcId="{D30E7009-3083-48C3-8C3D-D8BD964C4748}" destId="{A30AADBD-549E-4856-8BEB-2D0917D9E532}" srcOrd="2" destOrd="0" presId="urn:microsoft.com/office/officeart/2008/layout/AlternatingPictureBlocks"/>
    <dgm:cxn modelId="{2D119307-9627-40C0-9B1F-49B7976A8D97}" type="presParOf" srcId="{A30AADBD-549E-4856-8BEB-2D0917D9E532}" destId="{B928F34A-046D-4D38-AFE4-F84F4B32499C}" srcOrd="0" destOrd="0" presId="urn:microsoft.com/office/officeart/2008/layout/AlternatingPictureBlocks"/>
    <dgm:cxn modelId="{70C9CAA5-6605-4D0B-B394-67A8A015AA8E}" type="presParOf" srcId="{A30AADBD-549E-4856-8BEB-2D0917D9E532}" destId="{17AA3C6E-E05C-45D8-84D4-AF5AD51ABB26}" srcOrd="1" destOrd="0" presId="urn:microsoft.com/office/officeart/2008/layout/AlternatingPictureBlocks"/>
    <dgm:cxn modelId="{BC9E9C42-D38B-45C8-96EB-B9925A99DE56}" type="presParOf" srcId="{D30E7009-3083-48C3-8C3D-D8BD964C4748}" destId="{EE1F74D6-8608-4DD7-BF0E-F9A0147B84E7}" srcOrd="3" destOrd="0" presId="urn:microsoft.com/office/officeart/2008/layout/AlternatingPictureBlocks"/>
    <dgm:cxn modelId="{B430943D-EDE1-4858-BF34-9C0B37522D4E}" type="presParOf" srcId="{D30E7009-3083-48C3-8C3D-D8BD964C4748}" destId="{0D97D5BB-FE6E-4CFA-907F-19666751AB0F}" srcOrd="4" destOrd="0" presId="urn:microsoft.com/office/officeart/2008/layout/AlternatingPictureBlocks"/>
    <dgm:cxn modelId="{0CE1F946-D28E-48CA-A31F-64D6776943A2}" type="presParOf" srcId="{0D97D5BB-FE6E-4CFA-907F-19666751AB0F}" destId="{F7C946EC-6B46-4D11-B39D-7272FBF8F84C}" srcOrd="0" destOrd="0" presId="urn:microsoft.com/office/officeart/2008/layout/AlternatingPictureBlocks"/>
    <dgm:cxn modelId="{9C195172-D03A-40F9-9735-F102B3AA129F}" type="presParOf" srcId="{0D97D5BB-FE6E-4CFA-907F-19666751AB0F}" destId="{C3A60BCB-C296-4BF8-83F6-7319DE4C743F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611456-E477-4012-BC65-09A172935FB4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</dgm:pt>
    <dgm:pt modelId="{9EDE685E-AEC2-4E55-B80A-740473752A1D}">
      <dgm:prSet phldrT="[Текст]" custT="1"/>
      <dgm:spPr/>
      <dgm:t>
        <a:bodyPr/>
        <a:lstStyle/>
        <a:p>
          <a:r>
            <a:rPr lang="ru-RU" sz="1800" b="1" dirty="0"/>
            <a:t>Учитель обращается в службу психолого-педагогического сопровождения с запросом на помощь.</a:t>
          </a:r>
        </a:p>
      </dgm:t>
    </dgm:pt>
    <dgm:pt modelId="{0DCC1391-6711-48BF-8DFA-E4B1ECE373CD}" type="parTrans" cxnId="{062B5A53-A5C5-4B8C-A38B-44D2FAEAD019}">
      <dgm:prSet/>
      <dgm:spPr/>
      <dgm:t>
        <a:bodyPr/>
        <a:lstStyle/>
        <a:p>
          <a:endParaRPr lang="ru-RU"/>
        </a:p>
      </dgm:t>
    </dgm:pt>
    <dgm:pt modelId="{1DCA96E5-2000-4CE9-B019-142DE9718962}" type="sibTrans" cxnId="{062B5A53-A5C5-4B8C-A38B-44D2FAEAD019}">
      <dgm:prSet/>
      <dgm:spPr/>
      <dgm:t>
        <a:bodyPr/>
        <a:lstStyle/>
        <a:p>
          <a:endParaRPr lang="ru-RU"/>
        </a:p>
      </dgm:t>
    </dgm:pt>
    <dgm:pt modelId="{98607ACF-1325-4593-A369-19F9A1D1EB92}">
      <dgm:prSet phldrT="[Текст]" custT="1"/>
      <dgm:spPr/>
      <dgm:t>
        <a:bodyPr/>
        <a:lstStyle/>
        <a:p>
          <a:r>
            <a:rPr lang="ru-RU" sz="1800" b="1" dirty="0"/>
            <a:t>Углубленная оценка особых образовательных потребностей.</a:t>
          </a:r>
        </a:p>
      </dgm:t>
    </dgm:pt>
    <dgm:pt modelId="{6658A3E8-AB8C-4182-A044-48CFC013ED73}" type="parTrans" cxnId="{E4692B4D-D665-4286-A794-D7E164DBD963}">
      <dgm:prSet/>
      <dgm:spPr/>
      <dgm:t>
        <a:bodyPr/>
        <a:lstStyle/>
        <a:p>
          <a:endParaRPr lang="ru-RU"/>
        </a:p>
      </dgm:t>
    </dgm:pt>
    <dgm:pt modelId="{95849612-9DB6-481F-AB13-C8394C5261E8}" type="sibTrans" cxnId="{E4692B4D-D665-4286-A794-D7E164DBD963}">
      <dgm:prSet/>
      <dgm:spPr/>
      <dgm:t>
        <a:bodyPr/>
        <a:lstStyle/>
        <a:p>
          <a:endParaRPr lang="ru-RU"/>
        </a:p>
      </dgm:t>
    </dgm:pt>
    <dgm:pt modelId="{F077257E-8314-4BD6-B48C-447441DD17F9}">
      <dgm:prSet phldrT="[Текст]" custT="1"/>
      <dgm:spPr/>
      <dgm:t>
        <a:bodyPr/>
        <a:lstStyle/>
        <a:p>
          <a:r>
            <a:rPr lang="ru-RU" sz="1600" dirty="0"/>
            <a:t>- </a:t>
          </a:r>
          <a:r>
            <a:rPr lang="ru-RU" sz="1600" b="1" dirty="0"/>
            <a:t>потребность ученика в адаптации учебной программы на определенное время (не более 1-3 четвертей);</a:t>
          </a:r>
        </a:p>
        <a:p>
          <a:r>
            <a:rPr lang="ru-RU" sz="1600" b="1" dirty="0"/>
            <a:t>- помощь каких специалистов позволит ученику преодолеть трудности в обучении (психолог, логопед, социальный педагог);</a:t>
          </a:r>
        </a:p>
        <a:p>
          <a:r>
            <a:rPr lang="ru-RU" sz="1600" b="1" dirty="0"/>
            <a:t>- какие методы и приемы обучения будут наиболее эффективными;</a:t>
          </a:r>
        </a:p>
        <a:p>
          <a:r>
            <a:rPr lang="ru-RU" sz="1600" b="1" dirty="0"/>
            <a:t>- как следует адаптировать учебное место школьника;</a:t>
          </a:r>
        </a:p>
        <a:p>
          <a:r>
            <a:rPr lang="ru-RU" sz="1600" b="1" dirty="0"/>
            <a:t>- какие учебные материалы, наглядные и дидактические пособия необходимы в обучении ребенка.</a:t>
          </a:r>
        </a:p>
      </dgm:t>
    </dgm:pt>
    <dgm:pt modelId="{DD751ECE-D630-46FF-85B3-330D589AAED1}" type="parTrans" cxnId="{BB1571B8-30C4-44E4-9731-60B231C91C45}">
      <dgm:prSet/>
      <dgm:spPr/>
      <dgm:t>
        <a:bodyPr/>
        <a:lstStyle/>
        <a:p>
          <a:endParaRPr lang="ru-RU"/>
        </a:p>
      </dgm:t>
    </dgm:pt>
    <dgm:pt modelId="{6992C868-74D6-4C55-AC67-5CD7422008D1}" type="sibTrans" cxnId="{BB1571B8-30C4-44E4-9731-60B231C91C45}">
      <dgm:prSet/>
      <dgm:spPr/>
      <dgm:t>
        <a:bodyPr/>
        <a:lstStyle/>
        <a:p>
          <a:endParaRPr lang="ru-RU"/>
        </a:p>
      </dgm:t>
    </dgm:pt>
    <dgm:pt modelId="{B36879FB-A058-4060-BBAD-FE0B0DD84349}" type="pres">
      <dgm:prSet presAssocID="{BA611456-E477-4012-BC65-09A172935FB4}" presName="linearFlow" presStyleCnt="0">
        <dgm:presLayoutVars>
          <dgm:dir/>
          <dgm:resizeHandles val="exact"/>
        </dgm:presLayoutVars>
      </dgm:prSet>
      <dgm:spPr/>
    </dgm:pt>
    <dgm:pt modelId="{3E622150-BE78-4891-B99C-0665C9811A87}" type="pres">
      <dgm:prSet presAssocID="{9EDE685E-AEC2-4E55-B80A-740473752A1D}" presName="comp" presStyleCnt="0"/>
      <dgm:spPr/>
    </dgm:pt>
    <dgm:pt modelId="{434F36FE-31BD-4137-A335-D00B453CAC94}" type="pres">
      <dgm:prSet presAssocID="{9EDE685E-AEC2-4E55-B80A-740473752A1D}" presName="rect2" presStyleLbl="node1" presStyleIdx="0" presStyleCnt="3">
        <dgm:presLayoutVars>
          <dgm:bulletEnabled val="1"/>
        </dgm:presLayoutVars>
      </dgm:prSet>
      <dgm:spPr/>
    </dgm:pt>
    <dgm:pt modelId="{5B4C08A5-55BB-412D-8E41-48E5F2C4A65E}" type="pres">
      <dgm:prSet presAssocID="{9EDE685E-AEC2-4E55-B80A-740473752A1D}" presName="rect1" presStyleLbl="ln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Группа со сплошной заливкой"/>
        </a:ext>
      </dgm:extLst>
    </dgm:pt>
    <dgm:pt modelId="{5C29CC29-38CB-416A-BA30-C2B081C399FE}" type="pres">
      <dgm:prSet presAssocID="{1DCA96E5-2000-4CE9-B019-142DE9718962}" presName="sibTrans" presStyleCnt="0"/>
      <dgm:spPr/>
    </dgm:pt>
    <dgm:pt modelId="{25D2353F-9E5D-4093-B0D8-AEFE24D5AE13}" type="pres">
      <dgm:prSet presAssocID="{98607ACF-1325-4593-A369-19F9A1D1EB92}" presName="comp" presStyleCnt="0"/>
      <dgm:spPr/>
    </dgm:pt>
    <dgm:pt modelId="{39B4ECBF-EE0F-430B-BA9A-8A19DC23F9CA}" type="pres">
      <dgm:prSet presAssocID="{98607ACF-1325-4593-A369-19F9A1D1EB92}" presName="rect2" presStyleLbl="node1" presStyleIdx="1" presStyleCnt="3">
        <dgm:presLayoutVars>
          <dgm:bulletEnabled val="1"/>
        </dgm:presLayoutVars>
      </dgm:prSet>
      <dgm:spPr/>
    </dgm:pt>
    <dgm:pt modelId="{3D3257A8-54ED-4D93-85E7-8D54219E9BBC}" type="pres">
      <dgm:prSet presAssocID="{98607ACF-1325-4593-A369-19F9A1D1EB92}" presName="rect1" presStyleLbl="ln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Чоканье со сплошной заливкой"/>
        </a:ext>
      </dgm:extLst>
    </dgm:pt>
    <dgm:pt modelId="{4B543F7D-D06F-4FBC-994D-95844515B814}" type="pres">
      <dgm:prSet presAssocID="{95849612-9DB6-481F-AB13-C8394C5261E8}" presName="sibTrans" presStyleCnt="0"/>
      <dgm:spPr/>
    </dgm:pt>
    <dgm:pt modelId="{240B1E9D-1469-4381-ABF5-A345AEC3BDD6}" type="pres">
      <dgm:prSet presAssocID="{F077257E-8314-4BD6-B48C-447441DD17F9}" presName="comp" presStyleCnt="0"/>
      <dgm:spPr/>
    </dgm:pt>
    <dgm:pt modelId="{391FF37C-54BB-4DB9-AF8E-098F7684A188}" type="pres">
      <dgm:prSet presAssocID="{F077257E-8314-4BD6-B48C-447441DD17F9}" presName="rect2" presStyleLbl="node1" presStyleIdx="2" presStyleCnt="3" custScaleX="221734" custScaleY="158491" custLinFactNeighborX="-11361" custLinFactNeighborY="-1196">
        <dgm:presLayoutVars>
          <dgm:bulletEnabled val="1"/>
        </dgm:presLayoutVars>
      </dgm:prSet>
      <dgm:spPr/>
    </dgm:pt>
    <dgm:pt modelId="{3C3F055D-AAE8-4A24-80D3-DD8452E477A8}" type="pres">
      <dgm:prSet presAssocID="{F077257E-8314-4BD6-B48C-447441DD17F9}" presName="rect1" presStyleLbl="lnNode1" presStyleIdx="2" presStyleCnt="3" custLinFactX="-54967" custLinFactNeighborX="-100000" custLinFactNeighborY="-217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Мозг в голове со сплошной заливкой"/>
        </a:ext>
      </dgm:extLst>
    </dgm:pt>
  </dgm:ptLst>
  <dgm:cxnLst>
    <dgm:cxn modelId="{E212C306-9762-45F6-9510-B1E37A4930B5}" type="presOf" srcId="{98607ACF-1325-4593-A369-19F9A1D1EB92}" destId="{39B4ECBF-EE0F-430B-BA9A-8A19DC23F9CA}" srcOrd="0" destOrd="0" presId="urn:microsoft.com/office/officeart/2008/layout/AlternatingPictureBlocks"/>
    <dgm:cxn modelId="{24769E6B-9D6F-47D4-A2E9-B7A506E318C1}" type="presOf" srcId="{F077257E-8314-4BD6-B48C-447441DD17F9}" destId="{391FF37C-54BB-4DB9-AF8E-098F7684A188}" srcOrd="0" destOrd="0" presId="urn:microsoft.com/office/officeart/2008/layout/AlternatingPictureBlocks"/>
    <dgm:cxn modelId="{E4692B4D-D665-4286-A794-D7E164DBD963}" srcId="{BA611456-E477-4012-BC65-09A172935FB4}" destId="{98607ACF-1325-4593-A369-19F9A1D1EB92}" srcOrd="1" destOrd="0" parTransId="{6658A3E8-AB8C-4182-A044-48CFC013ED73}" sibTransId="{95849612-9DB6-481F-AB13-C8394C5261E8}"/>
    <dgm:cxn modelId="{062B5A53-A5C5-4B8C-A38B-44D2FAEAD019}" srcId="{BA611456-E477-4012-BC65-09A172935FB4}" destId="{9EDE685E-AEC2-4E55-B80A-740473752A1D}" srcOrd="0" destOrd="0" parTransId="{0DCC1391-6711-48BF-8DFA-E4B1ECE373CD}" sibTransId="{1DCA96E5-2000-4CE9-B019-142DE9718962}"/>
    <dgm:cxn modelId="{A790CF75-B38D-45C5-8A46-5925C5BDF4B7}" type="presOf" srcId="{9EDE685E-AEC2-4E55-B80A-740473752A1D}" destId="{434F36FE-31BD-4137-A335-D00B453CAC94}" srcOrd="0" destOrd="0" presId="urn:microsoft.com/office/officeart/2008/layout/AlternatingPictureBlocks"/>
    <dgm:cxn modelId="{2CDCC47C-AB22-481D-B659-A5B237E90A55}" type="presOf" srcId="{BA611456-E477-4012-BC65-09A172935FB4}" destId="{B36879FB-A058-4060-BBAD-FE0B0DD84349}" srcOrd="0" destOrd="0" presId="urn:microsoft.com/office/officeart/2008/layout/AlternatingPictureBlocks"/>
    <dgm:cxn modelId="{BB1571B8-30C4-44E4-9731-60B231C91C45}" srcId="{BA611456-E477-4012-BC65-09A172935FB4}" destId="{F077257E-8314-4BD6-B48C-447441DD17F9}" srcOrd="2" destOrd="0" parTransId="{DD751ECE-D630-46FF-85B3-330D589AAED1}" sibTransId="{6992C868-74D6-4C55-AC67-5CD7422008D1}"/>
    <dgm:cxn modelId="{C1987356-B8B4-4460-BB07-5B760E762CC4}" type="presParOf" srcId="{B36879FB-A058-4060-BBAD-FE0B0DD84349}" destId="{3E622150-BE78-4891-B99C-0665C9811A87}" srcOrd="0" destOrd="0" presId="urn:microsoft.com/office/officeart/2008/layout/AlternatingPictureBlocks"/>
    <dgm:cxn modelId="{36A217D2-20D5-4CE7-94C6-F9B807D3BD9D}" type="presParOf" srcId="{3E622150-BE78-4891-B99C-0665C9811A87}" destId="{434F36FE-31BD-4137-A335-D00B453CAC94}" srcOrd="0" destOrd="0" presId="urn:microsoft.com/office/officeart/2008/layout/AlternatingPictureBlocks"/>
    <dgm:cxn modelId="{941FC8F4-7A99-4B6E-99BC-6A11775CF8EE}" type="presParOf" srcId="{3E622150-BE78-4891-B99C-0665C9811A87}" destId="{5B4C08A5-55BB-412D-8E41-48E5F2C4A65E}" srcOrd="1" destOrd="0" presId="urn:microsoft.com/office/officeart/2008/layout/AlternatingPictureBlocks"/>
    <dgm:cxn modelId="{6F18A343-9DEE-4B21-A189-336323EA41B7}" type="presParOf" srcId="{B36879FB-A058-4060-BBAD-FE0B0DD84349}" destId="{5C29CC29-38CB-416A-BA30-C2B081C399FE}" srcOrd="1" destOrd="0" presId="urn:microsoft.com/office/officeart/2008/layout/AlternatingPictureBlocks"/>
    <dgm:cxn modelId="{EBFDBE76-1875-441C-B75E-CEF26F594696}" type="presParOf" srcId="{B36879FB-A058-4060-BBAD-FE0B0DD84349}" destId="{25D2353F-9E5D-4093-B0D8-AEFE24D5AE13}" srcOrd="2" destOrd="0" presId="urn:microsoft.com/office/officeart/2008/layout/AlternatingPictureBlocks"/>
    <dgm:cxn modelId="{89FE279E-5466-4D72-B807-1A20E38CABC9}" type="presParOf" srcId="{25D2353F-9E5D-4093-B0D8-AEFE24D5AE13}" destId="{39B4ECBF-EE0F-430B-BA9A-8A19DC23F9CA}" srcOrd="0" destOrd="0" presId="urn:microsoft.com/office/officeart/2008/layout/AlternatingPictureBlocks"/>
    <dgm:cxn modelId="{E156FC22-E30B-4D8D-9CC2-518697E5F5E0}" type="presParOf" srcId="{25D2353F-9E5D-4093-B0D8-AEFE24D5AE13}" destId="{3D3257A8-54ED-4D93-85E7-8D54219E9BBC}" srcOrd="1" destOrd="0" presId="urn:microsoft.com/office/officeart/2008/layout/AlternatingPictureBlocks"/>
    <dgm:cxn modelId="{A11B6772-5FAE-481C-B0B7-F6257546594B}" type="presParOf" srcId="{B36879FB-A058-4060-BBAD-FE0B0DD84349}" destId="{4B543F7D-D06F-4FBC-994D-95844515B814}" srcOrd="3" destOrd="0" presId="urn:microsoft.com/office/officeart/2008/layout/AlternatingPictureBlocks"/>
    <dgm:cxn modelId="{29BFBA6E-9D2B-4083-830F-5028E06D242A}" type="presParOf" srcId="{B36879FB-A058-4060-BBAD-FE0B0DD84349}" destId="{240B1E9D-1469-4381-ABF5-A345AEC3BDD6}" srcOrd="4" destOrd="0" presId="urn:microsoft.com/office/officeart/2008/layout/AlternatingPictureBlocks"/>
    <dgm:cxn modelId="{4655FFB5-6FC9-4ED7-9EB0-6932174A1F95}" type="presParOf" srcId="{240B1E9D-1469-4381-ABF5-A345AEC3BDD6}" destId="{391FF37C-54BB-4DB9-AF8E-098F7684A188}" srcOrd="0" destOrd="0" presId="urn:microsoft.com/office/officeart/2008/layout/AlternatingPictureBlocks"/>
    <dgm:cxn modelId="{1A5300B2-34F5-4B67-A36E-CD378ED683FF}" type="presParOf" srcId="{240B1E9D-1469-4381-ABF5-A345AEC3BDD6}" destId="{3C3F055D-AAE8-4A24-80D3-DD8452E477A8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DF8279-8BCE-4CC0-A4F9-2BF6AECCC63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B83351B-81A5-431B-8AC7-177B8F31BF85}">
      <dgm:prSet phldrT="[Текст]" custT="1"/>
      <dgm:spPr/>
      <dgm:t>
        <a:bodyPr/>
        <a:lstStyle/>
        <a:p>
          <a:r>
            <a:rPr lang="ru-RU" sz="2000" b="1" dirty="0"/>
            <a:t>При необходимости изменения учебной программы</a:t>
          </a:r>
        </a:p>
      </dgm:t>
    </dgm:pt>
    <dgm:pt modelId="{A9B0A270-2282-4043-AA9A-CB7830CB3849}" type="parTrans" cxnId="{E2CB2749-9C92-4956-A0CE-BA85CC685FDD}">
      <dgm:prSet/>
      <dgm:spPr/>
      <dgm:t>
        <a:bodyPr/>
        <a:lstStyle/>
        <a:p>
          <a:endParaRPr lang="ru-RU"/>
        </a:p>
      </dgm:t>
    </dgm:pt>
    <dgm:pt modelId="{C285F870-37AF-4C56-BB4B-61E1F272A171}" type="sibTrans" cxnId="{E2CB2749-9C92-4956-A0CE-BA85CC685FDD}">
      <dgm:prSet/>
      <dgm:spPr/>
      <dgm:t>
        <a:bodyPr/>
        <a:lstStyle/>
        <a:p>
          <a:endParaRPr lang="ru-RU"/>
        </a:p>
      </dgm:t>
    </dgm:pt>
    <dgm:pt modelId="{FA9D7FDD-073E-48EB-8137-D86BEE9C9294}">
      <dgm:prSet phldrT="[Текст]" custT="1"/>
      <dgm:spPr/>
      <dgm:t>
        <a:bodyPr/>
        <a:lstStyle/>
        <a:p>
          <a:r>
            <a:rPr lang="ru-RU" sz="2000" b="1" dirty="0"/>
            <a:t>При необходимости изменения условий обучения</a:t>
          </a:r>
        </a:p>
      </dgm:t>
    </dgm:pt>
    <dgm:pt modelId="{F3439955-7A82-41AD-91FF-1C6721184615}" type="parTrans" cxnId="{9C1C2DB8-F333-4CC7-A3C3-88D4E6BDC7E3}">
      <dgm:prSet/>
      <dgm:spPr/>
      <dgm:t>
        <a:bodyPr/>
        <a:lstStyle/>
        <a:p>
          <a:endParaRPr lang="ru-RU"/>
        </a:p>
      </dgm:t>
    </dgm:pt>
    <dgm:pt modelId="{7699B576-1AB4-49A7-90D8-06E9E3D6ECC0}" type="sibTrans" cxnId="{9C1C2DB8-F333-4CC7-A3C3-88D4E6BDC7E3}">
      <dgm:prSet/>
      <dgm:spPr/>
      <dgm:t>
        <a:bodyPr/>
        <a:lstStyle/>
        <a:p>
          <a:endParaRPr lang="ru-RU"/>
        </a:p>
      </dgm:t>
    </dgm:pt>
    <dgm:pt modelId="{27BB0F7C-CACF-4512-8F3F-45E867A1377D}">
      <dgm:prSet phldrT="[Текст]" custT="1"/>
      <dgm:spPr/>
      <dgm:t>
        <a:bodyPr/>
        <a:lstStyle/>
        <a:p>
          <a:r>
            <a:rPr lang="ru-RU" sz="1600" b="1" dirty="0"/>
            <a:t>Характеристика ребенка от классного руководителя; представления (заключения) психолога, логопеда, специального педагога школьной СППС.</a:t>
          </a:r>
        </a:p>
        <a:p>
          <a:r>
            <a:rPr lang="ru-RU" sz="1600" b="1" dirty="0"/>
            <a:t> В представлениях специалистов, помимо оценки развития и трудностей обучения, указывается запрос на: изменение учебных программ, получение услуг специалистов и другие специальные условия обучения для ребенка. </a:t>
          </a:r>
        </a:p>
      </dgm:t>
    </dgm:pt>
    <dgm:pt modelId="{A6EF26C3-7628-41E3-8292-2DBC1490CBFA}" type="parTrans" cxnId="{23C5D893-6DE8-4B92-98B6-E268FA5DA57B}">
      <dgm:prSet/>
      <dgm:spPr/>
      <dgm:t>
        <a:bodyPr/>
        <a:lstStyle/>
        <a:p>
          <a:endParaRPr lang="ru-RU"/>
        </a:p>
      </dgm:t>
    </dgm:pt>
    <dgm:pt modelId="{C995BC79-D119-408C-AABD-3480B4CE314A}" type="sibTrans" cxnId="{23C5D893-6DE8-4B92-98B6-E268FA5DA57B}">
      <dgm:prSet/>
      <dgm:spPr/>
      <dgm:t>
        <a:bodyPr/>
        <a:lstStyle/>
        <a:p>
          <a:endParaRPr lang="ru-RU"/>
        </a:p>
      </dgm:t>
    </dgm:pt>
    <dgm:pt modelId="{80FEBC7E-2420-43E4-8BAB-2A53881059B5}" type="pres">
      <dgm:prSet presAssocID="{5BDF8279-8BCE-4CC0-A4F9-2BF6AECCC633}" presName="linear" presStyleCnt="0">
        <dgm:presLayoutVars>
          <dgm:dir/>
          <dgm:animLvl val="lvl"/>
          <dgm:resizeHandles val="exact"/>
        </dgm:presLayoutVars>
      </dgm:prSet>
      <dgm:spPr/>
    </dgm:pt>
    <dgm:pt modelId="{A681E3A9-C13A-4D2D-BB32-DCF29F21A5D4}" type="pres">
      <dgm:prSet presAssocID="{9B83351B-81A5-431B-8AC7-177B8F31BF85}" presName="parentLin" presStyleCnt="0"/>
      <dgm:spPr/>
    </dgm:pt>
    <dgm:pt modelId="{5A4947AC-70FB-4C95-BE11-CECE4EAC3069}" type="pres">
      <dgm:prSet presAssocID="{9B83351B-81A5-431B-8AC7-177B8F31BF85}" presName="parentLeftMargin" presStyleLbl="node1" presStyleIdx="0" presStyleCnt="3"/>
      <dgm:spPr/>
    </dgm:pt>
    <dgm:pt modelId="{B748D62B-149D-419F-B5F0-6099CFB07CE4}" type="pres">
      <dgm:prSet presAssocID="{9B83351B-81A5-431B-8AC7-177B8F31BF8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E6C4810-F9DD-485A-9FB5-83F66C00D58A}" type="pres">
      <dgm:prSet presAssocID="{9B83351B-81A5-431B-8AC7-177B8F31BF85}" presName="negativeSpace" presStyleCnt="0"/>
      <dgm:spPr/>
    </dgm:pt>
    <dgm:pt modelId="{7D0D6E7D-A57E-439E-8920-AFB8831D052E}" type="pres">
      <dgm:prSet presAssocID="{9B83351B-81A5-431B-8AC7-177B8F31BF85}" presName="childText" presStyleLbl="conFgAcc1" presStyleIdx="0" presStyleCnt="3">
        <dgm:presLayoutVars>
          <dgm:bulletEnabled val="1"/>
        </dgm:presLayoutVars>
      </dgm:prSet>
      <dgm:spPr/>
    </dgm:pt>
    <dgm:pt modelId="{7545A4EB-35A8-40D1-8AB2-7E0EF4EBAD35}" type="pres">
      <dgm:prSet presAssocID="{C285F870-37AF-4C56-BB4B-61E1F272A171}" presName="spaceBetweenRectangles" presStyleCnt="0"/>
      <dgm:spPr/>
    </dgm:pt>
    <dgm:pt modelId="{0516FADA-4250-4C24-AA9D-4E0F7F218815}" type="pres">
      <dgm:prSet presAssocID="{FA9D7FDD-073E-48EB-8137-D86BEE9C9294}" presName="parentLin" presStyleCnt="0"/>
      <dgm:spPr/>
    </dgm:pt>
    <dgm:pt modelId="{A9C50518-E383-4A64-80FE-A16B275C1FCB}" type="pres">
      <dgm:prSet presAssocID="{FA9D7FDD-073E-48EB-8137-D86BEE9C9294}" presName="parentLeftMargin" presStyleLbl="node1" presStyleIdx="0" presStyleCnt="3"/>
      <dgm:spPr/>
    </dgm:pt>
    <dgm:pt modelId="{3975B927-69F2-43B7-A41A-C808DB29D5A9}" type="pres">
      <dgm:prSet presAssocID="{FA9D7FDD-073E-48EB-8137-D86BEE9C929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961DAC0-985E-43CE-848E-BDFC946CC86E}" type="pres">
      <dgm:prSet presAssocID="{FA9D7FDD-073E-48EB-8137-D86BEE9C9294}" presName="negativeSpace" presStyleCnt="0"/>
      <dgm:spPr/>
    </dgm:pt>
    <dgm:pt modelId="{D3786BA1-068F-441A-AFBE-04D97A4C43C6}" type="pres">
      <dgm:prSet presAssocID="{FA9D7FDD-073E-48EB-8137-D86BEE9C9294}" presName="childText" presStyleLbl="conFgAcc1" presStyleIdx="1" presStyleCnt="3">
        <dgm:presLayoutVars>
          <dgm:bulletEnabled val="1"/>
        </dgm:presLayoutVars>
      </dgm:prSet>
      <dgm:spPr/>
    </dgm:pt>
    <dgm:pt modelId="{1C15E153-F4F1-47B5-B1CB-7B5606870610}" type="pres">
      <dgm:prSet presAssocID="{7699B576-1AB4-49A7-90D8-06E9E3D6ECC0}" presName="spaceBetweenRectangles" presStyleCnt="0"/>
      <dgm:spPr/>
    </dgm:pt>
    <dgm:pt modelId="{FEFA30EC-7B52-456F-89AD-D78FD561BBBF}" type="pres">
      <dgm:prSet presAssocID="{27BB0F7C-CACF-4512-8F3F-45E867A1377D}" presName="parentLin" presStyleCnt="0"/>
      <dgm:spPr/>
    </dgm:pt>
    <dgm:pt modelId="{11106037-90A3-45C6-B479-ECEE03564CE0}" type="pres">
      <dgm:prSet presAssocID="{27BB0F7C-CACF-4512-8F3F-45E867A1377D}" presName="parentLeftMargin" presStyleLbl="node1" presStyleIdx="1" presStyleCnt="3"/>
      <dgm:spPr/>
    </dgm:pt>
    <dgm:pt modelId="{F3D59642-1FDE-4D59-8DE6-C059BC601BA8}" type="pres">
      <dgm:prSet presAssocID="{27BB0F7C-CACF-4512-8F3F-45E867A1377D}" presName="parentText" presStyleLbl="node1" presStyleIdx="2" presStyleCnt="3" custScaleY="279284">
        <dgm:presLayoutVars>
          <dgm:chMax val="0"/>
          <dgm:bulletEnabled val="1"/>
        </dgm:presLayoutVars>
      </dgm:prSet>
      <dgm:spPr/>
    </dgm:pt>
    <dgm:pt modelId="{EC4282E9-6302-4CB0-98E6-1FE310C63A62}" type="pres">
      <dgm:prSet presAssocID="{27BB0F7C-CACF-4512-8F3F-45E867A1377D}" presName="negativeSpace" presStyleCnt="0"/>
      <dgm:spPr/>
    </dgm:pt>
    <dgm:pt modelId="{5CBEAD5B-14A9-44E2-93DA-8BEB6F41A171}" type="pres">
      <dgm:prSet presAssocID="{27BB0F7C-CACF-4512-8F3F-45E867A1377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FF63900-DF20-4CB1-9C74-CE87ED1C8599}" type="presOf" srcId="{27BB0F7C-CACF-4512-8F3F-45E867A1377D}" destId="{11106037-90A3-45C6-B479-ECEE03564CE0}" srcOrd="0" destOrd="0" presId="urn:microsoft.com/office/officeart/2005/8/layout/list1"/>
    <dgm:cxn modelId="{462E8A1D-1BE0-419B-8404-A553979F5996}" type="presOf" srcId="{27BB0F7C-CACF-4512-8F3F-45E867A1377D}" destId="{F3D59642-1FDE-4D59-8DE6-C059BC601BA8}" srcOrd="1" destOrd="0" presId="urn:microsoft.com/office/officeart/2005/8/layout/list1"/>
    <dgm:cxn modelId="{EDAA0F23-2178-4FFF-AA3D-62DF1CF0089C}" type="presOf" srcId="{9B83351B-81A5-431B-8AC7-177B8F31BF85}" destId="{5A4947AC-70FB-4C95-BE11-CECE4EAC3069}" srcOrd="0" destOrd="0" presId="urn:microsoft.com/office/officeart/2005/8/layout/list1"/>
    <dgm:cxn modelId="{530A5E25-CAF6-43D4-A47B-2605E7D69921}" type="presOf" srcId="{9B83351B-81A5-431B-8AC7-177B8F31BF85}" destId="{B748D62B-149D-419F-B5F0-6099CFB07CE4}" srcOrd="1" destOrd="0" presId="urn:microsoft.com/office/officeart/2005/8/layout/list1"/>
    <dgm:cxn modelId="{94AAA967-F972-45EA-AE68-1C63A5D74F8D}" type="presOf" srcId="{FA9D7FDD-073E-48EB-8137-D86BEE9C9294}" destId="{3975B927-69F2-43B7-A41A-C808DB29D5A9}" srcOrd="1" destOrd="0" presId="urn:microsoft.com/office/officeart/2005/8/layout/list1"/>
    <dgm:cxn modelId="{E2CB2749-9C92-4956-A0CE-BA85CC685FDD}" srcId="{5BDF8279-8BCE-4CC0-A4F9-2BF6AECCC633}" destId="{9B83351B-81A5-431B-8AC7-177B8F31BF85}" srcOrd="0" destOrd="0" parTransId="{A9B0A270-2282-4043-AA9A-CB7830CB3849}" sibTransId="{C285F870-37AF-4C56-BB4B-61E1F272A171}"/>
    <dgm:cxn modelId="{23C5D893-6DE8-4B92-98B6-E268FA5DA57B}" srcId="{5BDF8279-8BCE-4CC0-A4F9-2BF6AECCC633}" destId="{27BB0F7C-CACF-4512-8F3F-45E867A1377D}" srcOrd="2" destOrd="0" parTransId="{A6EF26C3-7628-41E3-8292-2DBC1490CBFA}" sibTransId="{C995BC79-D119-408C-AABD-3480B4CE314A}"/>
    <dgm:cxn modelId="{9EC6A1A6-36A2-464C-A7B5-D3415D1B719C}" type="presOf" srcId="{5BDF8279-8BCE-4CC0-A4F9-2BF6AECCC633}" destId="{80FEBC7E-2420-43E4-8BAB-2A53881059B5}" srcOrd="0" destOrd="0" presId="urn:microsoft.com/office/officeart/2005/8/layout/list1"/>
    <dgm:cxn modelId="{9C1C2DB8-F333-4CC7-A3C3-88D4E6BDC7E3}" srcId="{5BDF8279-8BCE-4CC0-A4F9-2BF6AECCC633}" destId="{FA9D7FDD-073E-48EB-8137-D86BEE9C9294}" srcOrd="1" destOrd="0" parTransId="{F3439955-7A82-41AD-91FF-1C6721184615}" sibTransId="{7699B576-1AB4-49A7-90D8-06E9E3D6ECC0}"/>
    <dgm:cxn modelId="{0F3A51CA-8783-4B00-B2C1-4943A4FDD237}" type="presOf" srcId="{FA9D7FDD-073E-48EB-8137-D86BEE9C9294}" destId="{A9C50518-E383-4A64-80FE-A16B275C1FCB}" srcOrd="0" destOrd="0" presId="urn:microsoft.com/office/officeart/2005/8/layout/list1"/>
    <dgm:cxn modelId="{EFB32326-9DBB-4ED5-BE6C-876DFD4923B1}" type="presParOf" srcId="{80FEBC7E-2420-43E4-8BAB-2A53881059B5}" destId="{A681E3A9-C13A-4D2D-BB32-DCF29F21A5D4}" srcOrd="0" destOrd="0" presId="urn:microsoft.com/office/officeart/2005/8/layout/list1"/>
    <dgm:cxn modelId="{6AE71161-256C-4C13-9E2B-89A16568C7AF}" type="presParOf" srcId="{A681E3A9-C13A-4D2D-BB32-DCF29F21A5D4}" destId="{5A4947AC-70FB-4C95-BE11-CECE4EAC3069}" srcOrd="0" destOrd="0" presId="urn:microsoft.com/office/officeart/2005/8/layout/list1"/>
    <dgm:cxn modelId="{E88EF02B-57A2-4A8F-8CA8-3ABEB88F8E37}" type="presParOf" srcId="{A681E3A9-C13A-4D2D-BB32-DCF29F21A5D4}" destId="{B748D62B-149D-419F-B5F0-6099CFB07CE4}" srcOrd="1" destOrd="0" presId="urn:microsoft.com/office/officeart/2005/8/layout/list1"/>
    <dgm:cxn modelId="{5B9E58BE-D876-4E85-B1BB-31D13B140F14}" type="presParOf" srcId="{80FEBC7E-2420-43E4-8BAB-2A53881059B5}" destId="{CE6C4810-F9DD-485A-9FB5-83F66C00D58A}" srcOrd="1" destOrd="0" presId="urn:microsoft.com/office/officeart/2005/8/layout/list1"/>
    <dgm:cxn modelId="{A89621E4-1218-4953-BADA-2026EAC8E14C}" type="presParOf" srcId="{80FEBC7E-2420-43E4-8BAB-2A53881059B5}" destId="{7D0D6E7D-A57E-439E-8920-AFB8831D052E}" srcOrd="2" destOrd="0" presId="urn:microsoft.com/office/officeart/2005/8/layout/list1"/>
    <dgm:cxn modelId="{394C2694-ECD7-429D-A664-59A6063AD608}" type="presParOf" srcId="{80FEBC7E-2420-43E4-8BAB-2A53881059B5}" destId="{7545A4EB-35A8-40D1-8AB2-7E0EF4EBAD35}" srcOrd="3" destOrd="0" presId="urn:microsoft.com/office/officeart/2005/8/layout/list1"/>
    <dgm:cxn modelId="{16874FD0-12BF-4857-A1BF-9AF6D4CD8660}" type="presParOf" srcId="{80FEBC7E-2420-43E4-8BAB-2A53881059B5}" destId="{0516FADA-4250-4C24-AA9D-4E0F7F218815}" srcOrd="4" destOrd="0" presId="urn:microsoft.com/office/officeart/2005/8/layout/list1"/>
    <dgm:cxn modelId="{DCB9076D-5FCC-4ECA-98F8-B0A99AFE30AE}" type="presParOf" srcId="{0516FADA-4250-4C24-AA9D-4E0F7F218815}" destId="{A9C50518-E383-4A64-80FE-A16B275C1FCB}" srcOrd="0" destOrd="0" presId="urn:microsoft.com/office/officeart/2005/8/layout/list1"/>
    <dgm:cxn modelId="{7D3A5B7C-DBA3-46D5-BFF5-CD0E7F5F1AE4}" type="presParOf" srcId="{0516FADA-4250-4C24-AA9D-4E0F7F218815}" destId="{3975B927-69F2-43B7-A41A-C808DB29D5A9}" srcOrd="1" destOrd="0" presId="urn:microsoft.com/office/officeart/2005/8/layout/list1"/>
    <dgm:cxn modelId="{5247F160-8730-40CF-BF05-D134C12EDE26}" type="presParOf" srcId="{80FEBC7E-2420-43E4-8BAB-2A53881059B5}" destId="{B961DAC0-985E-43CE-848E-BDFC946CC86E}" srcOrd="5" destOrd="0" presId="urn:microsoft.com/office/officeart/2005/8/layout/list1"/>
    <dgm:cxn modelId="{9520CB3A-1320-408A-9C0A-CB7B35877A09}" type="presParOf" srcId="{80FEBC7E-2420-43E4-8BAB-2A53881059B5}" destId="{D3786BA1-068F-441A-AFBE-04D97A4C43C6}" srcOrd="6" destOrd="0" presId="urn:microsoft.com/office/officeart/2005/8/layout/list1"/>
    <dgm:cxn modelId="{3F2D47A6-0AB9-4539-BFEF-F97CBDD00C57}" type="presParOf" srcId="{80FEBC7E-2420-43E4-8BAB-2A53881059B5}" destId="{1C15E153-F4F1-47B5-B1CB-7B5606870610}" srcOrd="7" destOrd="0" presId="urn:microsoft.com/office/officeart/2005/8/layout/list1"/>
    <dgm:cxn modelId="{1FCB1C5D-4A73-4979-8857-23D9395B2DCB}" type="presParOf" srcId="{80FEBC7E-2420-43E4-8BAB-2A53881059B5}" destId="{FEFA30EC-7B52-456F-89AD-D78FD561BBBF}" srcOrd="8" destOrd="0" presId="urn:microsoft.com/office/officeart/2005/8/layout/list1"/>
    <dgm:cxn modelId="{52810939-3FA5-4B6F-8B18-BB4FE80200EB}" type="presParOf" srcId="{FEFA30EC-7B52-456F-89AD-D78FD561BBBF}" destId="{11106037-90A3-45C6-B479-ECEE03564CE0}" srcOrd="0" destOrd="0" presId="urn:microsoft.com/office/officeart/2005/8/layout/list1"/>
    <dgm:cxn modelId="{0FAC70C9-FCBB-49A8-B5E8-F32E8BA972A3}" type="presParOf" srcId="{FEFA30EC-7B52-456F-89AD-D78FD561BBBF}" destId="{F3D59642-1FDE-4D59-8DE6-C059BC601BA8}" srcOrd="1" destOrd="0" presId="urn:microsoft.com/office/officeart/2005/8/layout/list1"/>
    <dgm:cxn modelId="{B5C503BD-1089-4BAE-9357-69AF5AFB4D8E}" type="presParOf" srcId="{80FEBC7E-2420-43E4-8BAB-2A53881059B5}" destId="{EC4282E9-6302-4CB0-98E6-1FE310C63A62}" srcOrd="9" destOrd="0" presId="urn:microsoft.com/office/officeart/2005/8/layout/list1"/>
    <dgm:cxn modelId="{3BC68164-A23B-4A8E-87C2-DBFDFF471DF1}" type="presParOf" srcId="{80FEBC7E-2420-43E4-8BAB-2A53881059B5}" destId="{5CBEAD5B-14A9-44E2-93DA-8BEB6F41A17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E6F75BD-E8D8-4A75-A925-6811697F5FB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36EE3B-234E-4C70-AF84-E103411A4C83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ru-RU" sz="1800" b="1" dirty="0">
              <a:solidFill>
                <a:schemeClr val="tx1"/>
              </a:solidFill>
            </a:rPr>
            <a:t>Актуальность обусловлена наличием некоторого «пробела» в методическом обеспечении деятельности ПМПК при реализации данного направления.</a:t>
          </a:r>
        </a:p>
      </dgm:t>
    </dgm:pt>
    <dgm:pt modelId="{71DB8DEE-467A-4282-92DF-41253D320090}" type="parTrans" cxnId="{285C7DBB-EF2F-411D-B5D5-8AA31FCFC3FB}">
      <dgm:prSet/>
      <dgm:spPr/>
      <dgm:t>
        <a:bodyPr/>
        <a:lstStyle/>
        <a:p>
          <a:endParaRPr lang="ru-RU"/>
        </a:p>
      </dgm:t>
    </dgm:pt>
    <dgm:pt modelId="{14E1E375-02E8-4333-A95C-87586A5778DF}" type="sibTrans" cxnId="{285C7DBB-EF2F-411D-B5D5-8AA31FCFC3FB}">
      <dgm:prSet/>
      <dgm:spPr/>
      <dgm:t>
        <a:bodyPr/>
        <a:lstStyle/>
        <a:p>
          <a:endParaRPr lang="ru-RU"/>
        </a:p>
      </dgm:t>
    </dgm:pt>
    <dgm:pt modelId="{CBB3FDB2-66B0-411A-9EDE-D35216F27728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ru-RU" sz="1600" b="1" dirty="0">
              <a:solidFill>
                <a:schemeClr val="tx1"/>
              </a:solidFill>
            </a:rPr>
            <a:t>Педагогический коллектив, имея набор базовых алгоритмов, гораздо проще и быстрее будет овладевать новыми, более сложными компетенциями, необходимыми для обучения детей с ООП.</a:t>
          </a:r>
        </a:p>
      </dgm:t>
    </dgm:pt>
    <dgm:pt modelId="{EC694378-9ED9-4479-AF38-D667626836C5}" type="parTrans" cxnId="{DE2397C8-A1FF-4E9C-9854-DEA805BFB9B3}">
      <dgm:prSet/>
      <dgm:spPr/>
      <dgm:t>
        <a:bodyPr/>
        <a:lstStyle/>
        <a:p>
          <a:endParaRPr lang="ru-RU"/>
        </a:p>
      </dgm:t>
    </dgm:pt>
    <dgm:pt modelId="{AF4E3836-3564-4C47-938D-21851B1CE91D}" type="sibTrans" cxnId="{DE2397C8-A1FF-4E9C-9854-DEA805BFB9B3}">
      <dgm:prSet/>
      <dgm:spPr/>
      <dgm:t>
        <a:bodyPr/>
        <a:lstStyle/>
        <a:p>
          <a:endParaRPr lang="ru-RU"/>
        </a:p>
      </dgm:t>
    </dgm:pt>
    <dgm:pt modelId="{647337C5-6875-4615-9C0E-39B3F8E9DA2D}">
      <dgm:prSet phldrT="[Текст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ru-RU" sz="1600" b="1" dirty="0">
              <a:solidFill>
                <a:schemeClr val="tx1"/>
              </a:solidFill>
            </a:rPr>
            <a:t>Школа (детский сад) не будет затрачивать энергию на поиск выбора своих профессиональных шагов в той или иной ситуации, а действуя по алгоритму, сбережет силы для эффективного решения многочисленных типичных и нетипичных практических ситуаций, возникающих в процессе обучения детей с ООП. </a:t>
          </a:r>
        </a:p>
      </dgm:t>
    </dgm:pt>
    <dgm:pt modelId="{D91FE499-116C-4DB8-B461-D53AEBC4404B}" type="parTrans" cxnId="{FB2AEAA1-3C58-4012-9242-C77657CBEF71}">
      <dgm:prSet/>
      <dgm:spPr/>
      <dgm:t>
        <a:bodyPr/>
        <a:lstStyle/>
        <a:p>
          <a:endParaRPr lang="ru-RU"/>
        </a:p>
      </dgm:t>
    </dgm:pt>
    <dgm:pt modelId="{AAE7A4E3-5989-43C2-8EF6-818CA01C33A2}" type="sibTrans" cxnId="{FB2AEAA1-3C58-4012-9242-C77657CBEF71}">
      <dgm:prSet/>
      <dgm:spPr/>
      <dgm:t>
        <a:bodyPr/>
        <a:lstStyle/>
        <a:p>
          <a:endParaRPr lang="ru-RU"/>
        </a:p>
      </dgm:t>
    </dgm:pt>
    <dgm:pt modelId="{180A00ED-12A8-4EE2-B475-FFD386483448}" type="pres">
      <dgm:prSet presAssocID="{CE6F75BD-E8D8-4A75-A925-6811697F5FBC}" presName="linear" presStyleCnt="0">
        <dgm:presLayoutVars>
          <dgm:dir/>
          <dgm:animLvl val="lvl"/>
          <dgm:resizeHandles val="exact"/>
        </dgm:presLayoutVars>
      </dgm:prSet>
      <dgm:spPr/>
    </dgm:pt>
    <dgm:pt modelId="{B6A9C783-4698-475A-A10B-9C6870E4AC8B}" type="pres">
      <dgm:prSet presAssocID="{9936EE3B-234E-4C70-AF84-E103411A4C83}" presName="parentLin" presStyleCnt="0"/>
      <dgm:spPr/>
    </dgm:pt>
    <dgm:pt modelId="{407D55C0-0FF9-4976-88CC-601C0C6935E1}" type="pres">
      <dgm:prSet presAssocID="{9936EE3B-234E-4C70-AF84-E103411A4C83}" presName="parentLeftMargin" presStyleLbl="node1" presStyleIdx="0" presStyleCnt="3"/>
      <dgm:spPr/>
    </dgm:pt>
    <dgm:pt modelId="{697CEBD0-E2EE-45B0-A5E1-EF38E59594D6}" type="pres">
      <dgm:prSet presAssocID="{9936EE3B-234E-4C70-AF84-E103411A4C8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541C606-BFD1-4AE6-84A8-11093E211E58}" type="pres">
      <dgm:prSet presAssocID="{9936EE3B-234E-4C70-AF84-E103411A4C83}" presName="negativeSpace" presStyleCnt="0"/>
      <dgm:spPr/>
    </dgm:pt>
    <dgm:pt modelId="{5A932AEA-B307-4DD6-B34B-87479BC626C9}" type="pres">
      <dgm:prSet presAssocID="{9936EE3B-234E-4C70-AF84-E103411A4C83}" presName="childText" presStyleLbl="conFgAcc1" presStyleIdx="0" presStyleCnt="3">
        <dgm:presLayoutVars>
          <dgm:bulletEnabled val="1"/>
        </dgm:presLayoutVars>
      </dgm:prSet>
      <dgm:spPr/>
    </dgm:pt>
    <dgm:pt modelId="{9EB868C5-504E-4752-9E74-2405DC0BBC35}" type="pres">
      <dgm:prSet presAssocID="{14E1E375-02E8-4333-A95C-87586A5778DF}" presName="spaceBetweenRectangles" presStyleCnt="0"/>
      <dgm:spPr/>
    </dgm:pt>
    <dgm:pt modelId="{E294EDCF-3285-4979-9A10-FDE4240B3616}" type="pres">
      <dgm:prSet presAssocID="{CBB3FDB2-66B0-411A-9EDE-D35216F27728}" presName="parentLin" presStyleCnt="0"/>
      <dgm:spPr/>
    </dgm:pt>
    <dgm:pt modelId="{84D4149E-B745-483D-9DD5-EBBB6E4DA3A1}" type="pres">
      <dgm:prSet presAssocID="{CBB3FDB2-66B0-411A-9EDE-D35216F27728}" presName="parentLeftMargin" presStyleLbl="node1" presStyleIdx="0" presStyleCnt="3"/>
      <dgm:spPr/>
    </dgm:pt>
    <dgm:pt modelId="{F232F6DB-DEF0-4BDD-AFA5-3ADBB22B6D6D}" type="pres">
      <dgm:prSet presAssocID="{CBB3FDB2-66B0-411A-9EDE-D35216F2772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BEE77FD-248A-4730-AF97-071167086501}" type="pres">
      <dgm:prSet presAssocID="{CBB3FDB2-66B0-411A-9EDE-D35216F27728}" presName="negativeSpace" presStyleCnt="0"/>
      <dgm:spPr/>
    </dgm:pt>
    <dgm:pt modelId="{1C868456-8932-4E7C-8725-1B4135C74B5A}" type="pres">
      <dgm:prSet presAssocID="{CBB3FDB2-66B0-411A-9EDE-D35216F27728}" presName="childText" presStyleLbl="conFgAcc1" presStyleIdx="1" presStyleCnt="3">
        <dgm:presLayoutVars>
          <dgm:bulletEnabled val="1"/>
        </dgm:presLayoutVars>
      </dgm:prSet>
      <dgm:spPr/>
    </dgm:pt>
    <dgm:pt modelId="{96627C61-F0FD-4361-86DA-456BB37A6222}" type="pres">
      <dgm:prSet presAssocID="{AF4E3836-3564-4C47-938D-21851B1CE91D}" presName="spaceBetweenRectangles" presStyleCnt="0"/>
      <dgm:spPr/>
    </dgm:pt>
    <dgm:pt modelId="{C42F0D94-2A75-450A-BD17-3EB87B415664}" type="pres">
      <dgm:prSet presAssocID="{647337C5-6875-4615-9C0E-39B3F8E9DA2D}" presName="parentLin" presStyleCnt="0"/>
      <dgm:spPr/>
    </dgm:pt>
    <dgm:pt modelId="{EC9B473C-6A40-4AB2-9918-F4345B59FC5E}" type="pres">
      <dgm:prSet presAssocID="{647337C5-6875-4615-9C0E-39B3F8E9DA2D}" presName="parentLeftMargin" presStyleLbl="node1" presStyleIdx="1" presStyleCnt="3"/>
      <dgm:spPr/>
    </dgm:pt>
    <dgm:pt modelId="{680F0237-9C44-40FC-A7E4-8E4397461C35}" type="pres">
      <dgm:prSet presAssocID="{647337C5-6875-4615-9C0E-39B3F8E9DA2D}" presName="parentText" presStyleLbl="node1" presStyleIdx="2" presStyleCnt="3" custScaleY="135159">
        <dgm:presLayoutVars>
          <dgm:chMax val="0"/>
          <dgm:bulletEnabled val="1"/>
        </dgm:presLayoutVars>
      </dgm:prSet>
      <dgm:spPr/>
    </dgm:pt>
    <dgm:pt modelId="{BBFE1C72-1D38-4142-9426-F763A0496D56}" type="pres">
      <dgm:prSet presAssocID="{647337C5-6875-4615-9C0E-39B3F8E9DA2D}" presName="negativeSpace" presStyleCnt="0"/>
      <dgm:spPr/>
    </dgm:pt>
    <dgm:pt modelId="{48C31E1D-D6D0-4AB1-8F52-825AFA18AE8E}" type="pres">
      <dgm:prSet presAssocID="{647337C5-6875-4615-9C0E-39B3F8E9DA2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9C27A15-ADC2-499F-8535-F425195B5B90}" type="presOf" srcId="{9936EE3B-234E-4C70-AF84-E103411A4C83}" destId="{697CEBD0-E2EE-45B0-A5E1-EF38E59594D6}" srcOrd="1" destOrd="0" presId="urn:microsoft.com/office/officeart/2005/8/layout/list1"/>
    <dgm:cxn modelId="{080B8F5C-35ED-49DB-AF44-BAE24A3BAA89}" type="presOf" srcId="{647337C5-6875-4615-9C0E-39B3F8E9DA2D}" destId="{EC9B473C-6A40-4AB2-9918-F4345B59FC5E}" srcOrd="0" destOrd="0" presId="urn:microsoft.com/office/officeart/2005/8/layout/list1"/>
    <dgm:cxn modelId="{D96E4E48-1A0F-482C-9A2D-4B9D345CADF5}" type="presOf" srcId="{9936EE3B-234E-4C70-AF84-E103411A4C83}" destId="{407D55C0-0FF9-4976-88CC-601C0C6935E1}" srcOrd="0" destOrd="0" presId="urn:microsoft.com/office/officeart/2005/8/layout/list1"/>
    <dgm:cxn modelId="{AA3B1681-E7AE-4C3E-B01D-C61C5BC5EBA7}" type="presOf" srcId="{647337C5-6875-4615-9C0E-39B3F8E9DA2D}" destId="{680F0237-9C44-40FC-A7E4-8E4397461C35}" srcOrd="1" destOrd="0" presId="urn:microsoft.com/office/officeart/2005/8/layout/list1"/>
    <dgm:cxn modelId="{FB2AEAA1-3C58-4012-9242-C77657CBEF71}" srcId="{CE6F75BD-E8D8-4A75-A925-6811697F5FBC}" destId="{647337C5-6875-4615-9C0E-39B3F8E9DA2D}" srcOrd="2" destOrd="0" parTransId="{D91FE499-116C-4DB8-B461-D53AEBC4404B}" sibTransId="{AAE7A4E3-5989-43C2-8EF6-818CA01C33A2}"/>
    <dgm:cxn modelId="{285C7DBB-EF2F-411D-B5D5-8AA31FCFC3FB}" srcId="{CE6F75BD-E8D8-4A75-A925-6811697F5FBC}" destId="{9936EE3B-234E-4C70-AF84-E103411A4C83}" srcOrd="0" destOrd="0" parTransId="{71DB8DEE-467A-4282-92DF-41253D320090}" sibTransId="{14E1E375-02E8-4333-A95C-87586A5778DF}"/>
    <dgm:cxn modelId="{4261F0C4-46F2-456C-9CDF-C3B2A4E268F2}" type="presOf" srcId="{CE6F75BD-E8D8-4A75-A925-6811697F5FBC}" destId="{180A00ED-12A8-4EE2-B475-FFD386483448}" srcOrd="0" destOrd="0" presId="urn:microsoft.com/office/officeart/2005/8/layout/list1"/>
    <dgm:cxn modelId="{DE2397C8-A1FF-4E9C-9854-DEA805BFB9B3}" srcId="{CE6F75BD-E8D8-4A75-A925-6811697F5FBC}" destId="{CBB3FDB2-66B0-411A-9EDE-D35216F27728}" srcOrd="1" destOrd="0" parTransId="{EC694378-9ED9-4479-AF38-D667626836C5}" sibTransId="{AF4E3836-3564-4C47-938D-21851B1CE91D}"/>
    <dgm:cxn modelId="{6FD2D2DF-99B8-4650-8305-73B6D37E33BB}" type="presOf" srcId="{CBB3FDB2-66B0-411A-9EDE-D35216F27728}" destId="{F232F6DB-DEF0-4BDD-AFA5-3ADBB22B6D6D}" srcOrd="1" destOrd="0" presId="urn:microsoft.com/office/officeart/2005/8/layout/list1"/>
    <dgm:cxn modelId="{CF4A28F1-F3C7-4676-9397-3D2E5159C362}" type="presOf" srcId="{CBB3FDB2-66B0-411A-9EDE-D35216F27728}" destId="{84D4149E-B745-483D-9DD5-EBBB6E4DA3A1}" srcOrd="0" destOrd="0" presId="urn:microsoft.com/office/officeart/2005/8/layout/list1"/>
    <dgm:cxn modelId="{80D3F3D7-A582-4D36-AAF2-63AD96F64CD7}" type="presParOf" srcId="{180A00ED-12A8-4EE2-B475-FFD386483448}" destId="{B6A9C783-4698-475A-A10B-9C6870E4AC8B}" srcOrd="0" destOrd="0" presId="urn:microsoft.com/office/officeart/2005/8/layout/list1"/>
    <dgm:cxn modelId="{DD780C23-7D9A-423F-937A-B64559C8E096}" type="presParOf" srcId="{B6A9C783-4698-475A-A10B-9C6870E4AC8B}" destId="{407D55C0-0FF9-4976-88CC-601C0C6935E1}" srcOrd="0" destOrd="0" presId="urn:microsoft.com/office/officeart/2005/8/layout/list1"/>
    <dgm:cxn modelId="{365C00BB-63CB-42C5-AA75-3C793A2859AF}" type="presParOf" srcId="{B6A9C783-4698-475A-A10B-9C6870E4AC8B}" destId="{697CEBD0-E2EE-45B0-A5E1-EF38E59594D6}" srcOrd="1" destOrd="0" presId="urn:microsoft.com/office/officeart/2005/8/layout/list1"/>
    <dgm:cxn modelId="{48328C1A-5BF5-4B1C-AF34-FB4CF4B8AEBE}" type="presParOf" srcId="{180A00ED-12A8-4EE2-B475-FFD386483448}" destId="{C541C606-BFD1-4AE6-84A8-11093E211E58}" srcOrd="1" destOrd="0" presId="urn:microsoft.com/office/officeart/2005/8/layout/list1"/>
    <dgm:cxn modelId="{D1E7CFF0-62F1-4DDC-923D-69A4C049AA28}" type="presParOf" srcId="{180A00ED-12A8-4EE2-B475-FFD386483448}" destId="{5A932AEA-B307-4DD6-B34B-87479BC626C9}" srcOrd="2" destOrd="0" presId="urn:microsoft.com/office/officeart/2005/8/layout/list1"/>
    <dgm:cxn modelId="{5AADB2CF-15E4-4787-A8B8-3B4C5C489CDD}" type="presParOf" srcId="{180A00ED-12A8-4EE2-B475-FFD386483448}" destId="{9EB868C5-504E-4752-9E74-2405DC0BBC35}" srcOrd="3" destOrd="0" presId="urn:microsoft.com/office/officeart/2005/8/layout/list1"/>
    <dgm:cxn modelId="{651BFB5B-AF02-4240-94D1-C24CB9226863}" type="presParOf" srcId="{180A00ED-12A8-4EE2-B475-FFD386483448}" destId="{E294EDCF-3285-4979-9A10-FDE4240B3616}" srcOrd="4" destOrd="0" presId="urn:microsoft.com/office/officeart/2005/8/layout/list1"/>
    <dgm:cxn modelId="{1D95F5AC-D64B-43FC-8A80-7C7913284B05}" type="presParOf" srcId="{E294EDCF-3285-4979-9A10-FDE4240B3616}" destId="{84D4149E-B745-483D-9DD5-EBBB6E4DA3A1}" srcOrd="0" destOrd="0" presId="urn:microsoft.com/office/officeart/2005/8/layout/list1"/>
    <dgm:cxn modelId="{86E11AD7-D865-470F-A7F9-F941D9F961D8}" type="presParOf" srcId="{E294EDCF-3285-4979-9A10-FDE4240B3616}" destId="{F232F6DB-DEF0-4BDD-AFA5-3ADBB22B6D6D}" srcOrd="1" destOrd="0" presId="urn:microsoft.com/office/officeart/2005/8/layout/list1"/>
    <dgm:cxn modelId="{F2510BE1-6F44-4B82-BB6E-D84AE274D2D0}" type="presParOf" srcId="{180A00ED-12A8-4EE2-B475-FFD386483448}" destId="{DBEE77FD-248A-4730-AF97-071167086501}" srcOrd="5" destOrd="0" presId="urn:microsoft.com/office/officeart/2005/8/layout/list1"/>
    <dgm:cxn modelId="{7C45DDD4-A864-44BE-AD9F-6405A31330A5}" type="presParOf" srcId="{180A00ED-12A8-4EE2-B475-FFD386483448}" destId="{1C868456-8932-4E7C-8725-1B4135C74B5A}" srcOrd="6" destOrd="0" presId="urn:microsoft.com/office/officeart/2005/8/layout/list1"/>
    <dgm:cxn modelId="{AA0A225F-B943-46C9-AD91-E81FCF827983}" type="presParOf" srcId="{180A00ED-12A8-4EE2-B475-FFD386483448}" destId="{96627C61-F0FD-4361-86DA-456BB37A6222}" srcOrd="7" destOrd="0" presId="urn:microsoft.com/office/officeart/2005/8/layout/list1"/>
    <dgm:cxn modelId="{0824FFF5-3E33-4DAA-8828-4BD38EB8C27E}" type="presParOf" srcId="{180A00ED-12A8-4EE2-B475-FFD386483448}" destId="{C42F0D94-2A75-450A-BD17-3EB87B415664}" srcOrd="8" destOrd="0" presId="urn:microsoft.com/office/officeart/2005/8/layout/list1"/>
    <dgm:cxn modelId="{EC8D99F8-0952-451F-AECD-E6915D3C1ED3}" type="presParOf" srcId="{C42F0D94-2A75-450A-BD17-3EB87B415664}" destId="{EC9B473C-6A40-4AB2-9918-F4345B59FC5E}" srcOrd="0" destOrd="0" presId="urn:microsoft.com/office/officeart/2005/8/layout/list1"/>
    <dgm:cxn modelId="{F1CC6F15-0A6D-4E77-B58A-5E91C86793EA}" type="presParOf" srcId="{C42F0D94-2A75-450A-BD17-3EB87B415664}" destId="{680F0237-9C44-40FC-A7E4-8E4397461C35}" srcOrd="1" destOrd="0" presId="urn:microsoft.com/office/officeart/2005/8/layout/list1"/>
    <dgm:cxn modelId="{CEBEE792-7189-4DFD-964E-DDE3D56B47ED}" type="presParOf" srcId="{180A00ED-12A8-4EE2-B475-FFD386483448}" destId="{BBFE1C72-1D38-4142-9426-F763A0496D56}" srcOrd="9" destOrd="0" presId="urn:microsoft.com/office/officeart/2005/8/layout/list1"/>
    <dgm:cxn modelId="{2CC0A9AA-BD80-4A7C-92DB-1DA004549682}" type="presParOf" srcId="{180A00ED-12A8-4EE2-B475-FFD386483448}" destId="{48C31E1D-D6D0-4AB1-8F52-825AFA18AE8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9DC9A4F-47FB-4F6B-A4FC-827DC193692C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D0A403-1176-48A1-B0BB-53872B2AF95E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На основании заключения ПМПК директор школы (детского сада) обращается в отдел образования с ходатайством об открытии класса (группы) с инклюзивным образованием.</a:t>
          </a:r>
        </a:p>
      </dgm:t>
    </dgm:pt>
    <dgm:pt modelId="{6241D7A6-79CA-4A04-925C-FA250C5AD18C}" type="parTrans" cxnId="{D399AFF2-103C-4E5B-851C-9F527179890B}">
      <dgm:prSet/>
      <dgm:spPr/>
      <dgm:t>
        <a:bodyPr/>
        <a:lstStyle/>
        <a:p>
          <a:endParaRPr lang="ru-RU"/>
        </a:p>
      </dgm:t>
    </dgm:pt>
    <dgm:pt modelId="{530BDFFC-2499-41B8-BBD1-FF2ECCD63986}" type="sibTrans" cxnId="{D399AFF2-103C-4E5B-851C-9F527179890B}">
      <dgm:prSet/>
      <dgm:spPr/>
      <dgm:t>
        <a:bodyPr/>
        <a:lstStyle/>
        <a:p>
          <a:endParaRPr lang="ru-RU"/>
        </a:p>
      </dgm:t>
    </dgm:pt>
    <dgm:pt modelId="{AB655B7B-49D4-4E7B-B645-E964AC3B270C}">
      <dgm:prSet phldrT="[Текст]"/>
      <dgm:spPr/>
      <dgm:t>
        <a:bodyPr/>
        <a:lstStyle/>
        <a:p>
          <a:r>
            <a:rPr lang="ru-RU" b="1" dirty="0"/>
            <a:t>ШАГ</a:t>
          </a:r>
        </a:p>
      </dgm:t>
    </dgm:pt>
    <dgm:pt modelId="{C1B6DC9B-5682-44DE-BFFF-6997EBB17628}" type="parTrans" cxnId="{6724B2F6-7BC0-4E4F-9838-49C083F7298F}">
      <dgm:prSet/>
      <dgm:spPr/>
      <dgm:t>
        <a:bodyPr/>
        <a:lstStyle/>
        <a:p>
          <a:endParaRPr lang="ru-RU"/>
        </a:p>
      </dgm:t>
    </dgm:pt>
    <dgm:pt modelId="{1FB13BE9-8618-4C68-B388-BED0A5BD633B}" type="sibTrans" cxnId="{6724B2F6-7BC0-4E4F-9838-49C083F7298F}">
      <dgm:prSet/>
      <dgm:spPr/>
      <dgm:t>
        <a:bodyPr/>
        <a:lstStyle/>
        <a:p>
          <a:endParaRPr lang="ru-RU"/>
        </a:p>
      </dgm:t>
    </dgm:pt>
    <dgm:pt modelId="{0D94CB85-2A7E-41A8-A477-8F2C819D8211}">
      <dgm:prSet phldrT="[Текст]"/>
      <dgm:spPr/>
      <dgm:t>
        <a:bodyPr/>
        <a:lstStyle/>
        <a:p>
          <a:r>
            <a:rPr lang="ru-RU" b="1" dirty="0"/>
            <a:t>1</a:t>
          </a:r>
        </a:p>
      </dgm:t>
    </dgm:pt>
    <dgm:pt modelId="{CAC69313-C09D-4DFF-A885-AADA341FF561}" type="parTrans" cxnId="{480E52F1-2FBE-4452-84B8-55E4F27E36C2}">
      <dgm:prSet/>
      <dgm:spPr/>
      <dgm:t>
        <a:bodyPr/>
        <a:lstStyle/>
        <a:p>
          <a:endParaRPr lang="ru-RU"/>
        </a:p>
      </dgm:t>
    </dgm:pt>
    <dgm:pt modelId="{D3421117-FEB8-4201-A810-2941ED6049EA}" type="sibTrans" cxnId="{480E52F1-2FBE-4452-84B8-55E4F27E36C2}">
      <dgm:prSet/>
      <dgm:spPr/>
      <dgm:t>
        <a:bodyPr/>
        <a:lstStyle/>
        <a:p>
          <a:endParaRPr lang="ru-RU"/>
        </a:p>
      </dgm:t>
    </dgm:pt>
    <dgm:pt modelId="{EA8FF69F-35FE-47B3-9C4F-BB5AA29A5C06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Отдел образования издает приказ об открытии классов (групп) с инклюзивным образованием и выделением необходимых штатных единиц педагогов.</a:t>
          </a:r>
        </a:p>
      </dgm:t>
    </dgm:pt>
    <dgm:pt modelId="{9DEEFC92-B4D9-4C54-ADE7-EF600C048505}" type="parTrans" cxnId="{E090366F-4A68-4CFD-B655-BA0A4017C403}">
      <dgm:prSet/>
      <dgm:spPr/>
      <dgm:t>
        <a:bodyPr/>
        <a:lstStyle/>
        <a:p>
          <a:endParaRPr lang="ru-RU"/>
        </a:p>
      </dgm:t>
    </dgm:pt>
    <dgm:pt modelId="{9B19E7EB-8600-4837-BA32-514D356E485D}" type="sibTrans" cxnId="{E090366F-4A68-4CFD-B655-BA0A4017C403}">
      <dgm:prSet/>
      <dgm:spPr/>
      <dgm:t>
        <a:bodyPr/>
        <a:lstStyle/>
        <a:p>
          <a:endParaRPr lang="ru-RU"/>
        </a:p>
      </dgm:t>
    </dgm:pt>
    <dgm:pt modelId="{141162F4-584B-4F97-9378-2BF3E15CF0ED}">
      <dgm:prSet phldrT="[Текст]"/>
      <dgm:spPr/>
      <dgm:t>
        <a:bodyPr/>
        <a:lstStyle/>
        <a:p>
          <a:r>
            <a:rPr lang="ru-RU" b="1" dirty="0"/>
            <a:t>ШАГ</a:t>
          </a:r>
        </a:p>
      </dgm:t>
    </dgm:pt>
    <dgm:pt modelId="{3E75DEF5-8A83-4EB7-9428-2E3B124A7FB4}" type="parTrans" cxnId="{513E0D9B-4418-4B4F-BD15-9A7A4BDC9C13}">
      <dgm:prSet/>
      <dgm:spPr/>
      <dgm:t>
        <a:bodyPr/>
        <a:lstStyle/>
        <a:p>
          <a:endParaRPr lang="ru-RU"/>
        </a:p>
      </dgm:t>
    </dgm:pt>
    <dgm:pt modelId="{1074541C-48CF-4D12-9B1C-4B875C6D9520}" type="sibTrans" cxnId="{513E0D9B-4418-4B4F-BD15-9A7A4BDC9C13}">
      <dgm:prSet/>
      <dgm:spPr/>
      <dgm:t>
        <a:bodyPr/>
        <a:lstStyle/>
        <a:p>
          <a:endParaRPr lang="ru-RU"/>
        </a:p>
      </dgm:t>
    </dgm:pt>
    <dgm:pt modelId="{E5243E5A-0602-48F6-9D51-C53C65AD2623}">
      <dgm:prSet phldrT="[Текст]"/>
      <dgm:spPr/>
      <dgm:t>
        <a:bodyPr/>
        <a:lstStyle/>
        <a:p>
          <a:r>
            <a:rPr lang="ru-RU" b="1" dirty="0"/>
            <a:t>2</a:t>
          </a:r>
        </a:p>
      </dgm:t>
    </dgm:pt>
    <dgm:pt modelId="{CA8D748A-A2EA-4AA7-871C-97AEBE32E62E}" type="parTrans" cxnId="{21B326D7-0BF8-4BCD-9EAD-4126CF17C927}">
      <dgm:prSet/>
      <dgm:spPr/>
      <dgm:t>
        <a:bodyPr/>
        <a:lstStyle/>
        <a:p>
          <a:endParaRPr lang="ru-RU"/>
        </a:p>
      </dgm:t>
    </dgm:pt>
    <dgm:pt modelId="{9209DB7E-9BC8-4ACE-A9B8-E0017C65CB8F}" type="sibTrans" cxnId="{21B326D7-0BF8-4BCD-9EAD-4126CF17C927}">
      <dgm:prSet/>
      <dgm:spPr/>
      <dgm:t>
        <a:bodyPr/>
        <a:lstStyle/>
        <a:p>
          <a:endParaRPr lang="ru-RU"/>
        </a:p>
      </dgm:t>
    </dgm:pt>
    <dgm:pt modelId="{8CFFF323-842C-4DB7-A5A4-55AAF94EB5C1}">
      <dgm:prSet phldrT="[Текст]"/>
      <dgm:spPr/>
      <dgm:t>
        <a:bodyPr/>
        <a:lstStyle/>
        <a:p>
          <a:r>
            <a:rPr lang="ru-RU" b="1" dirty="0"/>
            <a:t>3</a:t>
          </a:r>
        </a:p>
      </dgm:t>
    </dgm:pt>
    <dgm:pt modelId="{500F6337-9E8A-4493-AAEF-172F12BFA0ED}" type="sibTrans" cxnId="{201A188A-33A3-4C66-A9E0-958A65E85756}">
      <dgm:prSet/>
      <dgm:spPr/>
      <dgm:t>
        <a:bodyPr/>
        <a:lstStyle/>
        <a:p>
          <a:endParaRPr lang="ru-RU"/>
        </a:p>
      </dgm:t>
    </dgm:pt>
    <dgm:pt modelId="{29EE5609-B873-42F5-8088-D7E3CF221D98}" type="parTrans" cxnId="{201A188A-33A3-4C66-A9E0-958A65E85756}">
      <dgm:prSet/>
      <dgm:spPr/>
      <dgm:t>
        <a:bodyPr/>
        <a:lstStyle/>
        <a:p>
          <a:endParaRPr lang="ru-RU"/>
        </a:p>
      </dgm:t>
    </dgm:pt>
    <dgm:pt modelId="{FD943951-5FDD-4E11-BE66-4C0820F2E9A8}">
      <dgm:prSet phldrT="[Текст]"/>
      <dgm:spPr/>
      <dgm:t>
        <a:bodyPr/>
        <a:lstStyle/>
        <a:p>
          <a:r>
            <a:rPr lang="ru-RU" b="1" dirty="0"/>
            <a:t>ШАГ</a:t>
          </a:r>
        </a:p>
      </dgm:t>
    </dgm:pt>
    <dgm:pt modelId="{D4EF4484-D89C-4E9B-9E8A-89E0502AEFA1}" type="sibTrans" cxnId="{61BE3C1A-4610-42F0-AE14-347264A49AE0}">
      <dgm:prSet/>
      <dgm:spPr/>
      <dgm:t>
        <a:bodyPr/>
        <a:lstStyle/>
        <a:p>
          <a:endParaRPr lang="ru-RU"/>
        </a:p>
      </dgm:t>
    </dgm:pt>
    <dgm:pt modelId="{65A01194-344E-4A5B-800F-C220BC2A6E15}" type="parTrans" cxnId="{61BE3C1A-4610-42F0-AE14-347264A49AE0}">
      <dgm:prSet/>
      <dgm:spPr/>
      <dgm:t>
        <a:bodyPr/>
        <a:lstStyle/>
        <a:p>
          <a:endParaRPr lang="ru-RU"/>
        </a:p>
      </dgm:t>
    </dgm:pt>
    <dgm:pt modelId="{3C3C1958-13CC-422C-95E8-027442D0210A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На основании приказа отдела образования школа (детский сад) издает внутренний приказ об открытии класса (группы) с инклюзивным образованием. </a:t>
          </a:r>
        </a:p>
      </dgm:t>
    </dgm:pt>
    <dgm:pt modelId="{BE69B33A-B793-401A-A293-1B5C04C0B48A}" type="sibTrans" cxnId="{C422D123-213C-4AD4-85C2-6181644F6124}">
      <dgm:prSet/>
      <dgm:spPr/>
      <dgm:t>
        <a:bodyPr/>
        <a:lstStyle/>
        <a:p>
          <a:endParaRPr lang="ru-RU"/>
        </a:p>
      </dgm:t>
    </dgm:pt>
    <dgm:pt modelId="{B050FDA4-F904-4CEE-A268-F5B3A6C1CC25}" type="parTrans" cxnId="{C422D123-213C-4AD4-85C2-6181644F6124}">
      <dgm:prSet/>
      <dgm:spPr/>
      <dgm:t>
        <a:bodyPr/>
        <a:lstStyle/>
        <a:p>
          <a:endParaRPr lang="ru-RU"/>
        </a:p>
      </dgm:t>
    </dgm:pt>
    <dgm:pt modelId="{1CC9DC6F-8521-4A6F-A955-7D4021DFC290}" type="pres">
      <dgm:prSet presAssocID="{D9DC9A4F-47FB-4F6B-A4FC-827DC193692C}" presName="Name0" presStyleCnt="0">
        <dgm:presLayoutVars>
          <dgm:dir/>
          <dgm:animLvl val="lvl"/>
          <dgm:resizeHandles val="exact"/>
        </dgm:presLayoutVars>
      </dgm:prSet>
      <dgm:spPr/>
    </dgm:pt>
    <dgm:pt modelId="{D360F865-F81D-4827-9EEE-DDE5C81C5B66}" type="pres">
      <dgm:prSet presAssocID="{3C3C1958-13CC-422C-95E8-027442D0210A}" presName="boxAndChildren" presStyleCnt="0"/>
      <dgm:spPr/>
    </dgm:pt>
    <dgm:pt modelId="{0517462D-2DB8-4D6D-BECD-B01C0109978C}" type="pres">
      <dgm:prSet presAssocID="{3C3C1958-13CC-422C-95E8-027442D0210A}" presName="parentTextBox" presStyleLbl="node1" presStyleIdx="0" presStyleCnt="3"/>
      <dgm:spPr/>
    </dgm:pt>
    <dgm:pt modelId="{79312387-D88D-4231-BAC6-EB2640A0022F}" type="pres">
      <dgm:prSet presAssocID="{3C3C1958-13CC-422C-95E8-027442D0210A}" presName="entireBox" presStyleLbl="node1" presStyleIdx="0" presStyleCnt="3"/>
      <dgm:spPr/>
    </dgm:pt>
    <dgm:pt modelId="{F047E276-8E7E-4436-A0E6-BCC6D7E1347D}" type="pres">
      <dgm:prSet presAssocID="{3C3C1958-13CC-422C-95E8-027442D0210A}" presName="descendantBox" presStyleCnt="0"/>
      <dgm:spPr/>
    </dgm:pt>
    <dgm:pt modelId="{780D64D7-A129-4337-B1CF-04A3A886AAD9}" type="pres">
      <dgm:prSet presAssocID="{FD943951-5FDD-4E11-BE66-4C0820F2E9A8}" presName="childTextBox" presStyleLbl="fgAccFollowNode1" presStyleIdx="0" presStyleCnt="6">
        <dgm:presLayoutVars>
          <dgm:bulletEnabled val="1"/>
        </dgm:presLayoutVars>
      </dgm:prSet>
      <dgm:spPr/>
    </dgm:pt>
    <dgm:pt modelId="{D096F910-7C3F-4A7A-8897-CA3D45B5E5E5}" type="pres">
      <dgm:prSet presAssocID="{8CFFF323-842C-4DB7-A5A4-55AAF94EB5C1}" presName="childTextBox" presStyleLbl="fgAccFollowNode1" presStyleIdx="1" presStyleCnt="6">
        <dgm:presLayoutVars>
          <dgm:bulletEnabled val="1"/>
        </dgm:presLayoutVars>
      </dgm:prSet>
      <dgm:spPr/>
    </dgm:pt>
    <dgm:pt modelId="{F5B2E4CC-4D55-45F7-95C7-5BB0986020DD}" type="pres">
      <dgm:prSet presAssocID="{9B19E7EB-8600-4837-BA32-514D356E485D}" presName="sp" presStyleCnt="0"/>
      <dgm:spPr/>
    </dgm:pt>
    <dgm:pt modelId="{9C056F7B-075A-4B9E-B1FF-6AE51B52CD85}" type="pres">
      <dgm:prSet presAssocID="{EA8FF69F-35FE-47B3-9C4F-BB5AA29A5C06}" presName="arrowAndChildren" presStyleCnt="0"/>
      <dgm:spPr/>
    </dgm:pt>
    <dgm:pt modelId="{4C5217CF-4FEA-4CF8-B021-60B4341AB819}" type="pres">
      <dgm:prSet presAssocID="{EA8FF69F-35FE-47B3-9C4F-BB5AA29A5C06}" presName="parentTextArrow" presStyleLbl="node1" presStyleIdx="0" presStyleCnt="3"/>
      <dgm:spPr/>
    </dgm:pt>
    <dgm:pt modelId="{A5609F69-02F3-4BDE-83D4-88FE2EB187C0}" type="pres">
      <dgm:prSet presAssocID="{EA8FF69F-35FE-47B3-9C4F-BB5AA29A5C06}" presName="arrow" presStyleLbl="node1" presStyleIdx="1" presStyleCnt="3"/>
      <dgm:spPr/>
    </dgm:pt>
    <dgm:pt modelId="{DDF6B3CD-8621-4CD0-A103-3A346F9981D6}" type="pres">
      <dgm:prSet presAssocID="{EA8FF69F-35FE-47B3-9C4F-BB5AA29A5C06}" presName="descendantArrow" presStyleCnt="0"/>
      <dgm:spPr/>
    </dgm:pt>
    <dgm:pt modelId="{10784E5C-0627-475F-8340-7D9C114F1378}" type="pres">
      <dgm:prSet presAssocID="{141162F4-584B-4F97-9378-2BF3E15CF0ED}" presName="childTextArrow" presStyleLbl="fgAccFollowNode1" presStyleIdx="2" presStyleCnt="6">
        <dgm:presLayoutVars>
          <dgm:bulletEnabled val="1"/>
        </dgm:presLayoutVars>
      </dgm:prSet>
      <dgm:spPr/>
    </dgm:pt>
    <dgm:pt modelId="{E3B127C9-E637-441B-AECF-300F759A2AE9}" type="pres">
      <dgm:prSet presAssocID="{E5243E5A-0602-48F6-9D51-C53C65AD2623}" presName="childTextArrow" presStyleLbl="fgAccFollowNode1" presStyleIdx="3" presStyleCnt="6">
        <dgm:presLayoutVars>
          <dgm:bulletEnabled val="1"/>
        </dgm:presLayoutVars>
      </dgm:prSet>
      <dgm:spPr/>
    </dgm:pt>
    <dgm:pt modelId="{59C46FE5-A5A9-44E5-A2E7-7BD3F1B3325F}" type="pres">
      <dgm:prSet presAssocID="{530BDFFC-2499-41B8-BBD1-FF2ECCD63986}" presName="sp" presStyleCnt="0"/>
      <dgm:spPr/>
    </dgm:pt>
    <dgm:pt modelId="{A7430C96-62F4-47D2-B24D-9FF04F0D4FB7}" type="pres">
      <dgm:prSet presAssocID="{85D0A403-1176-48A1-B0BB-53872B2AF95E}" presName="arrowAndChildren" presStyleCnt="0"/>
      <dgm:spPr/>
    </dgm:pt>
    <dgm:pt modelId="{1E28C992-781D-4428-AC6B-DF75338C3C16}" type="pres">
      <dgm:prSet presAssocID="{85D0A403-1176-48A1-B0BB-53872B2AF95E}" presName="parentTextArrow" presStyleLbl="node1" presStyleIdx="1" presStyleCnt="3"/>
      <dgm:spPr/>
    </dgm:pt>
    <dgm:pt modelId="{6DBB49DA-B600-4D8F-B16B-4F7B5C98924E}" type="pres">
      <dgm:prSet presAssocID="{85D0A403-1176-48A1-B0BB-53872B2AF95E}" presName="arrow" presStyleLbl="node1" presStyleIdx="2" presStyleCnt="3" custLinFactNeighborX="520" custLinFactNeighborY="-1709"/>
      <dgm:spPr/>
    </dgm:pt>
    <dgm:pt modelId="{34E49BE7-0DCF-4909-9E33-225BA526D956}" type="pres">
      <dgm:prSet presAssocID="{85D0A403-1176-48A1-B0BB-53872B2AF95E}" presName="descendantArrow" presStyleCnt="0"/>
      <dgm:spPr/>
    </dgm:pt>
    <dgm:pt modelId="{9FDB33C0-760A-41B2-9F2F-9F3BC102E39B}" type="pres">
      <dgm:prSet presAssocID="{AB655B7B-49D4-4E7B-B645-E964AC3B270C}" presName="childTextArrow" presStyleLbl="fgAccFollowNode1" presStyleIdx="4" presStyleCnt="6">
        <dgm:presLayoutVars>
          <dgm:bulletEnabled val="1"/>
        </dgm:presLayoutVars>
      </dgm:prSet>
      <dgm:spPr/>
    </dgm:pt>
    <dgm:pt modelId="{821CCD9C-392F-4ACB-8197-793A23DE13F6}" type="pres">
      <dgm:prSet presAssocID="{0D94CB85-2A7E-41A8-A477-8F2C819D8211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F586CD00-E279-444E-9A86-A4F557CEFAB8}" type="presOf" srcId="{FD943951-5FDD-4E11-BE66-4C0820F2E9A8}" destId="{780D64D7-A129-4337-B1CF-04A3A886AAD9}" srcOrd="0" destOrd="0" presId="urn:microsoft.com/office/officeart/2005/8/layout/process4"/>
    <dgm:cxn modelId="{D51D1802-BC88-43C7-A150-662D58FF7011}" type="presOf" srcId="{0D94CB85-2A7E-41A8-A477-8F2C819D8211}" destId="{821CCD9C-392F-4ACB-8197-793A23DE13F6}" srcOrd="0" destOrd="0" presId="urn:microsoft.com/office/officeart/2005/8/layout/process4"/>
    <dgm:cxn modelId="{C4B31104-2A4A-4A07-9D9E-AC51AB1438A1}" type="presOf" srcId="{AB655B7B-49D4-4E7B-B645-E964AC3B270C}" destId="{9FDB33C0-760A-41B2-9F2F-9F3BC102E39B}" srcOrd="0" destOrd="0" presId="urn:microsoft.com/office/officeart/2005/8/layout/process4"/>
    <dgm:cxn modelId="{61BE3C1A-4610-42F0-AE14-347264A49AE0}" srcId="{3C3C1958-13CC-422C-95E8-027442D0210A}" destId="{FD943951-5FDD-4E11-BE66-4C0820F2E9A8}" srcOrd="0" destOrd="0" parTransId="{65A01194-344E-4A5B-800F-C220BC2A6E15}" sibTransId="{D4EF4484-D89C-4E9B-9E8A-89E0502AEFA1}"/>
    <dgm:cxn modelId="{C422D123-213C-4AD4-85C2-6181644F6124}" srcId="{D9DC9A4F-47FB-4F6B-A4FC-827DC193692C}" destId="{3C3C1958-13CC-422C-95E8-027442D0210A}" srcOrd="2" destOrd="0" parTransId="{B050FDA4-F904-4CEE-A268-F5B3A6C1CC25}" sibTransId="{BE69B33A-B793-401A-A293-1B5C04C0B48A}"/>
    <dgm:cxn modelId="{EF80582A-35FF-4F04-A3EC-C483B3DEA0D0}" type="presOf" srcId="{141162F4-584B-4F97-9378-2BF3E15CF0ED}" destId="{10784E5C-0627-475F-8340-7D9C114F1378}" srcOrd="0" destOrd="0" presId="urn:microsoft.com/office/officeart/2005/8/layout/process4"/>
    <dgm:cxn modelId="{27C3E44C-ABB5-4F70-9B89-BEA1F4A7F88A}" type="presOf" srcId="{85D0A403-1176-48A1-B0BB-53872B2AF95E}" destId="{1E28C992-781D-4428-AC6B-DF75338C3C16}" srcOrd="0" destOrd="0" presId="urn:microsoft.com/office/officeart/2005/8/layout/process4"/>
    <dgm:cxn modelId="{E090366F-4A68-4CFD-B655-BA0A4017C403}" srcId="{D9DC9A4F-47FB-4F6B-A4FC-827DC193692C}" destId="{EA8FF69F-35FE-47B3-9C4F-BB5AA29A5C06}" srcOrd="1" destOrd="0" parTransId="{9DEEFC92-B4D9-4C54-ADE7-EF600C048505}" sibTransId="{9B19E7EB-8600-4837-BA32-514D356E485D}"/>
    <dgm:cxn modelId="{7D7F5B50-9081-4710-B40A-05471A7C6CC7}" type="presOf" srcId="{E5243E5A-0602-48F6-9D51-C53C65AD2623}" destId="{E3B127C9-E637-441B-AECF-300F759A2AE9}" srcOrd="0" destOrd="0" presId="urn:microsoft.com/office/officeart/2005/8/layout/process4"/>
    <dgm:cxn modelId="{9DA1BE73-CB63-49BD-8CB6-1C3A63077D28}" type="presOf" srcId="{3C3C1958-13CC-422C-95E8-027442D0210A}" destId="{79312387-D88D-4231-BAC6-EB2640A0022F}" srcOrd="1" destOrd="0" presId="urn:microsoft.com/office/officeart/2005/8/layout/process4"/>
    <dgm:cxn modelId="{479DC47B-4290-4516-AF55-BB2F2F534CEC}" type="presOf" srcId="{85D0A403-1176-48A1-B0BB-53872B2AF95E}" destId="{6DBB49DA-B600-4D8F-B16B-4F7B5C98924E}" srcOrd="1" destOrd="0" presId="urn:microsoft.com/office/officeart/2005/8/layout/process4"/>
    <dgm:cxn modelId="{201A188A-33A3-4C66-A9E0-958A65E85756}" srcId="{3C3C1958-13CC-422C-95E8-027442D0210A}" destId="{8CFFF323-842C-4DB7-A5A4-55AAF94EB5C1}" srcOrd="1" destOrd="0" parTransId="{29EE5609-B873-42F5-8088-D7E3CF221D98}" sibTransId="{500F6337-9E8A-4493-AAEF-172F12BFA0ED}"/>
    <dgm:cxn modelId="{AB64478C-8B35-4AE0-A472-9DC031DF9F06}" type="presOf" srcId="{8CFFF323-842C-4DB7-A5A4-55AAF94EB5C1}" destId="{D096F910-7C3F-4A7A-8897-CA3D45B5E5E5}" srcOrd="0" destOrd="0" presId="urn:microsoft.com/office/officeart/2005/8/layout/process4"/>
    <dgm:cxn modelId="{F418CA95-C357-4047-918C-D0240415BE8B}" type="presOf" srcId="{D9DC9A4F-47FB-4F6B-A4FC-827DC193692C}" destId="{1CC9DC6F-8521-4A6F-A955-7D4021DFC290}" srcOrd="0" destOrd="0" presId="urn:microsoft.com/office/officeart/2005/8/layout/process4"/>
    <dgm:cxn modelId="{513E0D9B-4418-4B4F-BD15-9A7A4BDC9C13}" srcId="{EA8FF69F-35FE-47B3-9C4F-BB5AA29A5C06}" destId="{141162F4-584B-4F97-9378-2BF3E15CF0ED}" srcOrd="0" destOrd="0" parTransId="{3E75DEF5-8A83-4EB7-9428-2E3B124A7FB4}" sibTransId="{1074541C-48CF-4D12-9B1C-4B875C6D9520}"/>
    <dgm:cxn modelId="{BC356AA1-3476-4C3F-93DF-284115900505}" type="presOf" srcId="{EA8FF69F-35FE-47B3-9C4F-BB5AA29A5C06}" destId="{4C5217CF-4FEA-4CF8-B021-60B4341AB819}" srcOrd="0" destOrd="0" presId="urn:microsoft.com/office/officeart/2005/8/layout/process4"/>
    <dgm:cxn modelId="{237A78B0-10AD-444F-90F4-47E6C5CE0696}" type="presOf" srcId="{EA8FF69F-35FE-47B3-9C4F-BB5AA29A5C06}" destId="{A5609F69-02F3-4BDE-83D4-88FE2EB187C0}" srcOrd="1" destOrd="0" presId="urn:microsoft.com/office/officeart/2005/8/layout/process4"/>
    <dgm:cxn modelId="{21B326D7-0BF8-4BCD-9EAD-4126CF17C927}" srcId="{EA8FF69F-35FE-47B3-9C4F-BB5AA29A5C06}" destId="{E5243E5A-0602-48F6-9D51-C53C65AD2623}" srcOrd="1" destOrd="0" parTransId="{CA8D748A-A2EA-4AA7-871C-97AEBE32E62E}" sibTransId="{9209DB7E-9BC8-4ACE-A9B8-E0017C65CB8F}"/>
    <dgm:cxn modelId="{480E52F1-2FBE-4452-84B8-55E4F27E36C2}" srcId="{85D0A403-1176-48A1-B0BB-53872B2AF95E}" destId="{0D94CB85-2A7E-41A8-A477-8F2C819D8211}" srcOrd="1" destOrd="0" parTransId="{CAC69313-C09D-4DFF-A885-AADA341FF561}" sibTransId="{D3421117-FEB8-4201-A810-2941ED6049EA}"/>
    <dgm:cxn modelId="{2AA642F2-F4D1-4D72-A5A6-98457D648A50}" type="presOf" srcId="{3C3C1958-13CC-422C-95E8-027442D0210A}" destId="{0517462D-2DB8-4D6D-BECD-B01C0109978C}" srcOrd="0" destOrd="0" presId="urn:microsoft.com/office/officeart/2005/8/layout/process4"/>
    <dgm:cxn modelId="{D399AFF2-103C-4E5B-851C-9F527179890B}" srcId="{D9DC9A4F-47FB-4F6B-A4FC-827DC193692C}" destId="{85D0A403-1176-48A1-B0BB-53872B2AF95E}" srcOrd="0" destOrd="0" parTransId="{6241D7A6-79CA-4A04-925C-FA250C5AD18C}" sibTransId="{530BDFFC-2499-41B8-BBD1-FF2ECCD63986}"/>
    <dgm:cxn modelId="{6724B2F6-7BC0-4E4F-9838-49C083F7298F}" srcId="{85D0A403-1176-48A1-B0BB-53872B2AF95E}" destId="{AB655B7B-49D4-4E7B-B645-E964AC3B270C}" srcOrd="0" destOrd="0" parTransId="{C1B6DC9B-5682-44DE-BFFF-6997EBB17628}" sibTransId="{1FB13BE9-8618-4C68-B388-BED0A5BD633B}"/>
    <dgm:cxn modelId="{665E3CE0-F4B3-4320-9530-F748D9C41474}" type="presParOf" srcId="{1CC9DC6F-8521-4A6F-A955-7D4021DFC290}" destId="{D360F865-F81D-4827-9EEE-DDE5C81C5B66}" srcOrd="0" destOrd="0" presId="urn:microsoft.com/office/officeart/2005/8/layout/process4"/>
    <dgm:cxn modelId="{19573FA1-D547-403B-91D2-94804471086B}" type="presParOf" srcId="{D360F865-F81D-4827-9EEE-DDE5C81C5B66}" destId="{0517462D-2DB8-4D6D-BECD-B01C0109978C}" srcOrd="0" destOrd="0" presId="urn:microsoft.com/office/officeart/2005/8/layout/process4"/>
    <dgm:cxn modelId="{0F0F87F5-90FC-4474-8C15-F754D4B5FEB2}" type="presParOf" srcId="{D360F865-F81D-4827-9EEE-DDE5C81C5B66}" destId="{79312387-D88D-4231-BAC6-EB2640A0022F}" srcOrd="1" destOrd="0" presId="urn:microsoft.com/office/officeart/2005/8/layout/process4"/>
    <dgm:cxn modelId="{6E150572-ED26-4B13-9441-0E3ED4CBA5FD}" type="presParOf" srcId="{D360F865-F81D-4827-9EEE-DDE5C81C5B66}" destId="{F047E276-8E7E-4436-A0E6-BCC6D7E1347D}" srcOrd="2" destOrd="0" presId="urn:microsoft.com/office/officeart/2005/8/layout/process4"/>
    <dgm:cxn modelId="{40141E15-61DF-42C5-BDD7-FD6F4D80E1AC}" type="presParOf" srcId="{F047E276-8E7E-4436-A0E6-BCC6D7E1347D}" destId="{780D64D7-A129-4337-B1CF-04A3A886AAD9}" srcOrd="0" destOrd="0" presId="urn:microsoft.com/office/officeart/2005/8/layout/process4"/>
    <dgm:cxn modelId="{0C705F23-137A-4F93-B80E-884119CB80C6}" type="presParOf" srcId="{F047E276-8E7E-4436-A0E6-BCC6D7E1347D}" destId="{D096F910-7C3F-4A7A-8897-CA3D45B5E5E5}" srcOrd="1" destOrd="0" presId="urn:microsoft.com/office/officeart/2005/8/layout/process4"/>
    <dgm:cxn modelId="{DA6B87C6-36E1-4FF0-85DF-5E6306DF4D3F}" type="presParOf" srcId="{1CC9DC6F-8521-4A6F-A955-7D4021DFC290}" destId="{F5B2E4CC-4D55-45F7-95C7-5BB0986020DD}" srcOrd="1" destOrd="0" presId="urn:microsoft.com/office/officeart/2005/8/layout/process4"/>
    <dgm:cxn modelId="{875102F2-258E-4AB6-B113-5B87AF868498}" type="presParOf" srcId="{1CC9DC6F-8521-4A6F-A955-7D4021DFC290}" destId="{9C056F7B-075A-4B9E-B1FF-6AE51B52CD85}" srcOrd="2" destOrd="0" presId="urn:microsoft.com/office/officeart/2005/8/layout/process4"/>
    <dgm:cxn modelId="{7FED6461-ABDB-4C08-945D-0C79E807BE61}" type="presParOf" srcId="{9C056F7B-075A-4B9E-B1FF-6AE51B52CD85}" destId="{4C5217CF-4FEA-4CF8-B021-60B4341AB819}" srcOrd="0" destOrd="0" presId="urn:microsoft.com/office/officeart/2005/8/layout/process4"/>
    <dgm:cxn modelId="{9A0FDEED-84F3-45AC-99D5-AEC87652AAA9}" type="presParOf" srcId="{9C056F7B-075A-4B9E-B1FF-6AE51B52CD85}" destId="{A5609F69-02F3-4BDE-83D4-88FE2EB187C0}" srcOrd="1" destOrd="0" presId="urn:microsoft.com/office/officeart/2005/8/layout/process4"/>
    <dgm:cxn modelId="{0E77D292-D9DA-41DD-BCA6-ABAE2075C079}" type="presParOf" srcId="{9C056F7B-075A-4B9E-B1FF-6AE51B52CD85}" destId="{DDF6B3CD-8621-4CD0-A103-3A346F9981D6}" srcOrd="2" destOrd="0" presId="urn:microsoft.com/office/officeart/2005/8/layout/process4"/>
    <dgm:cxn modelId="{C0A3DA47-4BEC-4BB2-A9BB-392C968B95E7}" type="presParOf" srcId="{DDF6B3CD-8621-4CD0-A103-3A346F9981D6}" destId="{10784E5C-0627-475F-8340-7D9C114F1378}" srcOrd="0" destOrd="0" presId="urn:microsoft.com/office/officeart/2005/8/layout/process4"/>
    <dgm:cxn modelId="{32B55BC5-5FEC-4E9F-A8B4-11685B0B22E5}" type="presParOf" srcId="{DDF6B3CD-8621-4CD0-A103-3A346F9981D6}" destId="{E3B127C9-E637-441B-AECF-300F759A2AE9}" srcOrd="1" destOrd="0" presId="urn:microsoft.com/office/officeart/2005/8/layout/process4"/>
    <dgm:cxn modelId="{6B884386-ECF2-4DFB-ADE3-190DADBAD45C}" type="presParOf" srcId="{1CC9DC6F-8521-4A6F-A955-7D4021DFC290}" destId="{59C46FE5-A5A9-44E5-A2E7-7BD3F1B3325F}" srcOrd="3" destOrd="0" presId="urn:microsoft.com/office/officeart/2005/8/layout/process4"/>
    <dgm:cxn modelId="{CE050E00-EC24-455C-944A-5CA1CAD81972}" type="presParOf" srcId="{1CC9DC6F-8521-4A6F-A955-7D4021DFC290}" destId="{A7430C96-62F4-47D2-B24D-9FF04F0D4FB7}" srcOrd="4" destOrd="0" presId="urn:microsoft.com/office/officeart/2005/8/layout/process4"/>
    <dgm:cxn modelId="{46B87FAE-EE3D-4A6E-9ED3-F72E43F78197}" type="presParOf" srcId="{A7430C96-62F4-47D2-B24D-9FF04F0D4FB7}" destId="{1E28C992-781D-4428-AC6B-DF75338C3C16}" srcOrd="0" destOrd="0" presId="urn:microsoft.com/office/officeart/2005/8/layout/process4"/>
    <dgm:cxn modelId="{2D7870B2-67EB-4026-B263-EDF7D4657B8C}" type="presParOf" srcId="{A7430C96-62F4-47D2-B24D-9FF04F0D4FB7}" destId="{6DBB49DA-B600-4D8F-B16B-4F7B5C98924E}" srcOrd="1" destOrd="0" presId="urn:microsoft.com/office/officeart/2005/8/layout/process4"/>
    <dgm:cxn modelId="{1EB331C5-748B-48E1-B23E-21E7D41154A9}" type="presParOf" srcId="{A7430C96-62F4-47D2-B24D-9FF04F0D4FB7}" destId="{34E49BE7-0DCF-4909-9E33-225BA526D956}" srcOrd="2" destOrd="0" presId="urn:microsoft.com/office/officeart/2005/8/layout/process4"/>
    <dgm:cxn modelId="{4095DF13-530E-44C8-949A-9A8BB0A1DFEB}" type="presParOf" srcId="{34E49BE7-0DCF-4909-9E33-225BA526D956}" destId="{9FDB33C0-760A-41B2-9F2F-9F3BC102E39B}" srcOrd="0" destOrd="0" presId="urn:microsoft.com/office/officeart/2005/8/layout/process4"/>
    <dgm:cxn modelId="{3AF71DE8-871F-48B3-831A-B9DEC54F181B}" type="presParOf" srcId="{34E49BE7-0DCF-4909-9E33-225BA526D956}" destId="{821CCD9C-392F-4ACB-8197-793A23DE13F6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DC9A4F-47FB-4F6B-A4FC-827DC193692C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D0A403-1176-48A1-B0BB-53872B2AF95E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ru-RU" sz="1400" b="1" dirty="0">
            <a:solidFill>
              <a:schemeClr val="tx1"/>
            </a:solidFill>
          </a:endParaRPr>
        </a:p>
        <a:p>
          <a:r>
            <a:rPr lang="ru-RU" sz="1400" b="1" dirty="0">
              <a:solidFill>
                <a:schemeClr val="tx1"/>
              </a:solidFill>
            </a:rPr>
            <a:t>Учитель (воспитатель) в ходе учебно-воспитательного процесса выявляет детей с трудностями обучения, используя методы наблюдения социально-эмоционального благополучия и особенностей учебно-познавательной деятельности каждого обучающегося (воспитанника), а также </a:t>
          </a:r>
          <a:r>
            <a:rPr lang="ru-RU" sz="1400" b="1" dirty="0" err="1">
              <a:solidFill>
                <a:schemeClr val="tx1"/>
              </a:solidFill>
            </a:rPr>
            <a:t>критериальной</a:t>
          </a:r>
          <a:r>
            <a:rPr lang="ru-RU" sz="1400" b="1" dirty="0">
              <a:solidFill>
                <a:schemeClr val="tx1"/>
              </a:solidFill>
            </a:rPr>
            <a:t> оценки достижений обучающихся (воспитанников). </a:t>
          </a:r>
        </a:p>
      </dgm:t>
    </dgm:pt>
    <dgm:pt modelId="{6241D7A6-79CA-4A04-925C-FA250C5AD18C}" type="parTrans" cxnId="{D399AFF2-103C-4E5B-851C-9F527179890B}">
      <dgm:prSet/>
      <dgm:spPr/>
      <dgm:t>
        <a:bodyPr/>
        <a:lstStyle/>
        <a:p>
          <a:endParaRPr lang="ru-RU"/>
        </a:p>
      </dgm:t>
    </dgm:pt>
    <dgm:pt modelId="{530BDFFC-2499-41B8-BBD1-FF2ECCD63986}" type="sibTrans" cxnId="{D399AFF2-103C-4E5B-851C-9F527179890B}">
      <dgm:prSet/>
      <dgm:spPr/>
      <dgm:t>
        <a:bodyPr/>
        <a:lstStyle/>
        <a:p>
          <a:endParaRPr lang="ru-RU"/>
        </a:p>
      </dgm:t>
    </dgm:pt>
    <dgm:pt modelId="{AB655B7B-49D4-4E7B-B645-E964AC3B270C}">
      <dgm:prSet phldrT="[Текст]" custT="1"/>
      <dgm:spPr/>
      <dgm:t>
        <a:bodyPr/>
        <a:lstStyle/>
        <a:p>
          <a:r>
            <a:rPr lang="ru-RU" sz="1400" b="1" dirty="0"/>
            <a:t>ШАГ</a:t>
          </a:r>
        </a:p>
      </dgm:t>
    </dgm:pt>
    <dgm:pt modelId="{C1B6DC9B-5682-44DE-BFFF-6997EBB17628}" type="parTrans" cxnId="{6724B2F6-7BC0-4E4F-9838-49C083F7298F}">
      <dgm:prSet/>
      <dgm:spPr/>
      <dgm:t>
        <a:bodyPr/>
        <a:lstStyle/>
        <a:p>
          <a:endParaRPr lang="ru-RU"/>
        </a:p>
      </dgm:t>
    </dgm:pt>
    <dgm:pt modelId="{1FB13BE9-8618-4C68-B388-BED0A5BD633B}" type="sibTrans" cxnId="{6724B2F6-7BC0-4E4F-9838-49C083F7298F}">
      <dgm:prSet/>
      <dgm:spPr/>
      <dgm:t>
        <a:bodyPr/>
        <a:lstStyle/>
        <a:p>
          <a:endParaRPr lang="ru-RU"/>
        </a:p>
      </dgm:t>
    </dgm:pt>
    <dgm:pt modelId="{0D94CB85-2A7E-41A8-A477-8F2C819D8211}">
      <dgm:prSet phldrT="[Текст]" custT="1"/>
      <dgm:spPr/>
      <dgm:t>
        <a:bodyPr/>
        <a:lstStyle/>
        <a:p>
          <a:r>
            <a:rPr lang="ru-RU" sz="1400" b="1" dirty="0"/>
            <a:t>1</a:t>
          </a:r>
        </a:p>
      </dgm:t>
    </dgm:pt>
    <dgm:pt modelId="{CAC69313-C09D-4DFF-A885-AADA341FF561}" type="parTrans" cxnId="{480E52F1-2FBE-4452-84B8-55E4F27E36C2}">
      <dgm:prSet/>
      <dgm:spPr/>
      <dgm:t>
        <a:bodyPr/>
        <a:lstStyle/>
        <a:p>
          <a:endParaRPr lang="ru-RU"/>
        </a:p>
      </dgm:t>
    </dgm:pt>
    <dgm:pt modelId="{D3421117-FEB8-4201-A810-2941ED6049EA}" type="sibTrans" cxnId="{480E52F1-2FBE-4452-84B8-55E4F27E36C2}">
      <dgm:prSet/>
      <dgm:spPr/>
      <dgm:t>
        <a:bodyPr/>
        <a:lstStyle/>
        <a:p>
          <a:endParaRPr lang="ru-RU"/>
        </a:p>
      </dgm:t>
    </dgm:pt>
    <dgm:pt modelId="{EA8FF69F-35FE-47B3-9C4F-BB5AA29A5C06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Учитель (воспитатель) определяет степень и возможные причины трудностей обучения и организует поддержку ученика в классе на уроке посредством индивидуального подхода, использования вариативных, специальных методов обучения, дополнительных занятий и т.д. </a:t>
          </a:r>
        </a:p>
      </dgm:t>
    </dgm:pt>
    <dgm:pt modelId="{9DEEFC92-B4D9-4C54-ADE7-EF600C048505}" type="parTrans" cxnId="{E090366F-4A68-4CFD-B655-BA0A4017C403}">
      <dgm:prSet/>
      <dgm:spPr/>
      <dgm:t>
        <a:bodyPr/>
        <a:lstStyle/>
        <a:p>
          <a:endParaRPr lang="ru-RU"/>
        </a:p>
      </dgm:t>
    </dgm:pt>
    <dgm:pt modelId="{9B19E7EB-8600-4837-BA32-514D356E485D}" type="sibTrans" cxnId="{E090366F-4A68-4CFD-B655-BA0A4017C403}">
      <dgm:prSet/>
      <dgm:spPr/>
      <dgm:t>
        <a:bodyPr/>
        <a:lstStyle/>
        <a:p>
          <a:endParaRPr lang="ru-RU"/>
        </a:p>
      </dgm:t>
    </dgm:pt>
    <dgm:pt modelId="{141162F4-584B-4F97-9378-2BF3E15CF0ED}">
      <dgm:prSet phldrT="[Текст]" custT="1"/>
      <dgm:spPr/>
      <dgm:t>
        <a:bodyPr/>
        <a:lstStyle/>
        <a:p>
          <a:r>
            <a:rPr lang="ru-RU" sz="1400" b="1" dirty="0"/>
            <a:t>ШАГ</a:t>
          </a:r>
        </a:p>
      </dgm:t>
    </dgm:pt>
    <dgm:pt modelId="{3E75DEF5-8A83-4EB7-9428-2E3B124A7FB4}" type="parTrans" cxnId="{513E0D9B-4418-4B4F-BD15-9A7A4BDC9C13}">
      <dgm:prSet/>
      <dgm:spPr/>
      <dgm:t>
        <a:bodyPr/>
        <a:lstStyle/>
        <a:p>
          <a:endParaRPr lang="ru-RU"/>
        </a:p>
      </dgm:t>
    </dgm:pt>
    <dgm:pt modelId="{1074541C-48CF-4D12-9B1C-4B875C6D9520}" type="sibTrans" cxnId="{513E0D9B-4418-4B4F-BD15-9A7A4BDC9C13}">
      <dgm:prSet/>
      <dgm:spPr/>
      <dgm:t>
        <a:bodyPr/>
        <a:lstStyle/>
        <a:p>
          <a:endParaRPr lang="ru-RU"/>
        </a:p>
      </dgm:t>
    </dgm:pt>
    <dgm:pt modelId="{E5243E5A-0602-48F6-9D51-C53C65AD2623}">
      <dgm:prSet phldrT="[Текст]" custT="1"/>
      <dgm:spPr/>
      <dgm:t>
        <a:bodyPr/>
        <a:lstStyle/>
        <a:p>
          <a:r>
            <a:rPr lang="ru-RU" sz="1400" b="1" dirty="0"/>
            <a:t>2</a:t>
          </a:r>
        </a:p>
      </dgm:t>
    </dgm:pt>
    <dgm:pt modelId="{CA8D748A-A2EA-4AA7-871C-97AEBE32E62E}" type="parTrans" cxnId="{21B326D7-0BF8-4BCD-9EAD-4126CF17C927}">
      <dgm:prSet/>
      <dgm:spPr/>
      <dgm:t>
        <a:bodyPr/>
        <a:lstStyle/>
        <a:p>
          <a:endParaRPr lang="ru-RU"/>
        </a:p>
      </dgm:t>
    </dgm:pt>
    <dgm:pt modelId="{9209DB7E-9BC8-4ACE-A9B8-E0017C65CB8F}" type="sibTrans" cxnId="{21B326D7-0BF8-4BCD-9EAD-4126CF17C927}">
      <dgm:prSet/>
      <dgm:spPr/>
      <dgm:t>
        <a:bodyPr/>
        <a:lstStyle/>
        <a:p>
          <a:endParaRPr lang="ru-RU"/>
        </a:p>
      </dgm:t>
    </dgm:pt>
    <dgm:pt modelId="{8CFFF323-842C-4DB7-A5A4-55AAF94EB5C1}">
      <dgm:prSet phldrT="[Текст]" custT="1"/>
      <dgm:spPr/>
      <dgm:t>
        <a:bodyPr/>
        <a:lstStyle/>
        <a:p>
          <a:r>
            <a:rPr lang="ru-RU" sz="1400" b="1" dirty="0"/>
            <a:t>4</a:t>
          </a:r>
        </a:p>
      </dgm:t>
    </dgm:pt>
    <dgm:pt modelId="{500F6337-9E8A-4493-AAEF-172F12BFA0ED}" type="sibTrans" cxnId="{201A188A-33A3-4C66-A9E0-958A65E85756}">
      <dgm:prSet/>
      <dgm:spPr/>
      <dgm:t>
        <a:bodyPr/>
        <a:lstStyle/>
        <a:p>
          <a:endParaRPr lang="ru-RU"/>
        </a:p>
      </dgm:t>
    </dgm:pt>
    <dgm:pt modelId="{29EE5609-B873-42F5-8088-D7E3CF221D98}" type="parTrans" cxnId="{201A188A-33A3-4C66-A9E0-958A65E85756}">
      <dgm:prSet/>
      <dgm:spPr/>
      <dgm:t>
        <a:bodyPr/>
        <a:lstStyle/>
        <a:p>
          <a:endParaRPr lang="ru-RU"/>
        </a:p>
      </dgm:t>
    </dgm:pt>
    <dgm:pt modelId="{FD943951-5FDD-4E11-BE66-4C0820F2E9A8}">
      <dgm:prSet phldrT="[Текст]" custT="1"/>
      <dgm:spPr/>
      <dgm:t>
        <a:bodyPr/>
        <a:lstStyle/>
        <a:p>
          <a:r>
            <a:rPr lang="ru-RU" sz="1400" b="1" dirty="0"/>
            <a:t>ШАГ</a:t>
          </a:r>
        </a:p>
      </dgm:t>
    </dgm:pt>
    <dgm:pt modelId="{D4EF4484-D89C-4E9B-9E8A-89E0502AEFA1}" type="sibTrans" cxnId="{61BE3C1A-4610-42F0-AE14-347264A49AE0}">
      <dgm:prSet/>
      <dgm:spPr/>
      <dgm:t>
        <a:bodyPr/>
        <a:lstStyle/>
        <a:p>
          <a:endParaRPr lang="ru-RU"/>
        </a:p>
      </dgm:t>
    </dgm:pt>
    <dgm:pt modelId="{65A01194-344E-4A5B-800F-C220BC2A6E15}" type="parTrans" cxnId="{61BE3C1A-4610-42F0-AE14-347264A49AE0}">
      <dgm:prSet/>
      <dgm:spPr/>
      <dgm:t>
        <a:bodyPr/>
        <a:lstStyle/>
        <a:p>
          <a:endParaRPr lang="ru-RU"/>
        </a:p>
      </dgm:t>
    </dgm:pt>
    <dgm:pt modelId="{3C3C1958-13CC-422C-95E8-027442D0210A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Специалисты службы сопровождения проводят углубленное обследование и оценку особых образовательных потребностей детей с трудностями обучения. </a:t>
          </a:r>
        </a:p>
      </dgm:t>
    </dgm:pt>
    <dgm:pt modelId="{BE69B33A-B793-401A-A293-1B5C04C0B48A}" type="sibTrans" cxnId="{C422D123-213C-4AD4-85C2-6181644F6124}">
      <dgm:prSet/>
      <dgm:spPr/>
      <dgm:t>
        <a:bodyPr/>
        <a:lstStyle/>
        <a:p>
          <a:endParaRPr lang="ru-RU"/>
        </a:p>
      </dgm:t>
    </dgm:pt>
    <dgm:pt modelId="{B050FDA4-F904-4CEE-A268-F5B3A6C1CC25}" type="parTrans" cxnId="{C422D123-213C-4AD4-85C2-6181644F6124}">
      <dgm:prSet/>
      <dgm:spPr/>
      <dgm:t>
        <a:bodyPr/>
        <a:lstStyle/>
        <a:p>
          <a:endParaRPr lang="ru-RU"/>
        </a:p>
      </dgm:t>
    </dgm:pt>
    <dgm:pt modelId="{B40BECCF-DE24-4B67-930B-9A269140F46E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Если, у школьника, несмотря на все усилия и индивидуальную помощь учителя, сохраняются трудности усвоения учебной программы по одному и более основным предметам в течение одной четверти, то учитель обращается с запросом на помощь в школьную СППС.</a:t>
          </a:r>
        </a:p>
      </dgm:t>
    </dgm:pt>
    <dgm:pt modelId="{5CC25645-3395-47CF-B9ED-BF1F9C429030}" type="parTrans" cxnId="{FC801547-639D-4076-97DD-4A020A5AFB13}">
      <dgm:prSet/>
      <dgm:spPr/>
      <dgm:t>
        <a:bodyPr/>
        <a:lstStyle/>
        <a:p>
          <a:endParaRPr lang="ru-RU"/>
        </a:p>
      </dgm:t>
    </dgm:pt>
    <dgm:pt modelId="{A2E38192-2C1D-4349-9BFA-8577DCD04D1D}" type="sibTrans" cxnId="{FC801547-639D-4076-97DD-4A020A5AFB13}">
      <dgm:prSet/>
      <dgm:spPr/>
      <dgm:t>
        <a:bodyPr/>
        <a:lstStyle/>
        <a:p>
          <a:endParaRPr lang="ru-RU"/>
        </a:p>
      </dgm:t>
    </dgm:pt>
    <dgm:pt modelId="{1CC9DC6F-8521-4A6F-A955-7D4021DFC290}" type="pres">
      <dgm:prSet presAssocID="{D9DC9A4F-47FB-4F6B-A4FC-827DC193692C}" presName="Name0" presStyleCnt="0">
        <dgm:presLayoutVars>
          <dgm:dir/>
          <dgm:animLvl val="lvl"/>
          <dgm:resizeHandles val="exact"/>
        </dgm:presLayoutVars>
      </dgm:prSet>
      <dgm:spPr/>
    </dgm:pt>
    <dgm:pt modelId="{D360F865-F81D-4827-9EEE-DDE5C81C5B66}" type="pres">
      <dgm:prSet presAssocID="{3C3C1958-13CC-422C-95E8-027442D0210A}" presName="boxAndChildren" presStyleCnt="0"/>
      <dgm:spPr/>
    </dgm:pt>
    <dgm:pt modelId="{0517462D-2DB8-4D6D-BECD-B01C0109978C}" type="pres">
      <dgm:prSet presAssocID="{3C3C1958-13CC-422C-95E8-027442D0210A}" presName="parentTextBox" presStyleLbl="node1" presStyleIdx="0" presStyleCnt="4"/>
      <dgm:spPr/>
    </dgm:pt>
    <dgm:pt modelId="{79312387-D88D-4231-BAC6-EB2640A0022F}" type="pres">
      <dgm:prSet presAssocID="{3C3C1958-13CC-422C-95E8-027442D0210A}" presName="entireBox" presStyleLbl="node1" presStyleIdx="0" presStyleCnt="4"/>
      <dgm:spPr/>
    </dgm:pt>
    <dgm:pt modelId="{F047E276-8E7E-4436-A0E6-BCC6D7E1347D}" type="pres">
      <dgm:prSet presAssocID="{3C3C1958-13CC-422C-95E8-027442D0210A}" presName="descendantBox" presStyleCnt="0"/>
      <dgm:spPr/>
    </dgm:pt>
    <dgm:pt modelId="{780D64D7-A129-4337-B1CF-04A3A886AAD9}" type="pres">
      <dgm:prSet presAssocID="{FD943951-5FDD-4E11-BE66-4C0820F2E9A8}" presName="childTextBox" presStyleLbl="fgAccFollowNode1" presStyleIdx="0" presStyleCnt="6" custScaleY="76321" custLinFactNeighborX="1041" custLinFactNeighborY="27776">
        <dgm:presLayoutVars>
          <dgm:bulletEnabled val="1"/>
        </dgm:presLayoutVars>
      </dgm:prSet>
      <dgm:spPr/>
    </dgm:pt>
    <dgm:pt modelId="{D096F910-7C3F-4A7A-8897-CA3D45B5E5E5}" type="pres">
      <dgm:prSet presAssocID="{8CFFF323-842C-4DB7-A5A4-55AAF94EB5C1}" presName="childTextBox" presStyleLbl="fgAccFollowNode1" presStyleIdx="1" presStyleCnt="6" custScaleY="76321" custLinFactNeighborX="1736" custLinFactNeighborY="27776">
        <dgm:presLayoutVars>
          <dgm:bulletEnabled val="1"/>
        </dgm:presLayoutVars>
      </dgm:prSet>
      <dgm:spPr/>
    </dgm:pt>
    <dgm:pt modelId="{3E5D9A79-FC31-4EF9-8ABE-D88B554F5EBE}" type="pres">
      <dgm:prSet presAssocID="{A2E38192-2C1D-4349-9BFA-8577DCD04D1D}" presName="sp" presStyleCnt="0"/>
      <dgm:spPr/>
    </dgm:pt>
    <dgm:pt modelId="{A9C42421-9A0E-407F-87DE-6F5A10F21EAD}" type="pres">
      <dgm:prSet presAssocID="{B40BECCF-DE24-4B67-930B-9A269140F46E}" presName="arrowAndChildren" presStyleCnt="0"/>
      <dgm:spPr/>
    </dgm:pt>
    <dgm:pt modelId="{52EFAB1A-D630-4536-B1E1-476800238A13}" type="pres">
      <dgm:prSet presAssocID="{B40BECCF-DE24-4B67-930B-9A269140F46E}" presName="parentTextArrow" presStyleLbl="node1" presStyleIdx="1" presStyleCnt="4" custScaleY="121517" custLinFactNeighborX="868" custLinFactNeighborY="-8672"/>
      <dgm:spPr/>
    </dgm:pt>
    <dgm:pt modelId="{F5B2E4CC-4D55-45F7-95C7-5BB0986020DD}" type="pres">
      <dgm:prSet presAssocID="{9B19E7EB-8600-4837-BA32-514D356E485D}" presName="sp" presStyleCnt="0"/>
      <dgm:spPr/>
    </dgm:pt>
    <dgm:pt modelId="{9C056F7B-075A-4B9E-B1FF-6AE51B52CD85}" type="pres">
      <dgm:prSet presAssocID="{EA8FF69F-35FE-47B3-9C4F-BB5AA29A5C06}" presName="arrowAndChildren" presStyleCnt="0"/>
      <dgm:spPr/>
    </dgm:pt>
    <dgm:pt modelId="{4C5217CF-4FEA-4CF8-B021-60B4341AB819}" type="pres">
      <dgm:prSet presAssocID="{EA8FF69F-35FE-47B3-9C4F-BB5AA29A5C06}" presName="parentTextArrow" presStyleLbl="node1" presStyleIdx="1" presStyleCnt="4"/>
      <dgm:spPr/>
    </dgm:pt>
    <dgm:pt modelId="{A5609F69-02F3-4BDE-83D4-88FE2EB187C0}" type="pres">
      <dgm:prSet presAssocID="{EA8FF69F-35FE-47B3-9C4F-BB5AA29A5C06}" presName="arrow" presStyleLbl="node1" presStyleIdx="2" presStyleCnt="4"/>
      <dgm:spPr/>
    </dgm:pt>
    <dgm:pt modelId="{DDF6B3CD-8621-4CD0-A103-3A346F9981D6}" type="pres">
      <dgm:prSet presAssocID="{EA8FF69F-35FE-47B3-9C4F-BB5AA29A5C06}" presName="descendantArrow" presStyleCnt="0"/>
      <dgm:spPr/>
    </dgm:pt>
    <dgm:pt modelId="{10784E5C-0627-475F-8340-7D9C114F1378}" type="pres">
      <dgm:prSet presAssocID="{141162F4-584B-4F97-9378-2BF3E15CF0ED}" presName="childTextArrow" presStyleLbl="fgAccFollowNode1" presStyleIdx="2" presStyleCnt="6" custScaleY="63917" custLinFactNeighborX="-695" custLinFactNeighborY="13892">
        <dgm:presLayoutVars>
          <dgm:bulletEnabled val="1"/>
        </dgm:presLayoutVars>
      </dgm:prSet>
      <dgm:spPr/>
    </dgm:pt>
    <dgm:pt modelId="{E3B127C9-E637-441B-AECF-300F759A2AE9}" type="pres">
      <dgm:prSet presAssocID="{E5243E5A-0602-48F6-9D51-C53C65AD2623}" presName="childTextArrow" presStyleLbl="fgAccFollowNode1" presStyleIdx="3" presStyleCnt="6" custScaleY="63917" custLinFactNeighborY="13892">
        <dgm:presLayoutVars>
          <dgm:bulletEnabled val="1"/>
        </dgm:presLayoutVars>
      </dgm:prSet>
      <dgm:spPr/>
    </dgm:pt>
    <dgm:pt modelId="{59C46FE5-A5A9-44E5-A2E7-7BD3F1B3325F}" type="pres">
      <dgm:prSet presAssocID="{530BDFFC-2499-41B8-BBD1-FF2ECCD63986}" presName="sp" presStyleCnt="0"/>
      <dgm:spPr/>
    </dgm:pt>
    <dgm:pt modelId="{A7430C96-62F4-47D2-B24D-9FF04F0D4FB7}" type="pres">
      <dgm:prSet presAssocID="{85D0A403-1176-48A1-B0BB-53872B2AF95E}" presName="arrowAndChildren" presStyleCnt="0"/>
      <dgm:spPr/>
    </dgm:pt>
    <dgm:pt modelId="{1E28C992-781D-4428-AC6B-DF75338C3C16}" type="pres">
      <dgm:prSet presAssocID="{85D0A403-1176-48A1-B0BB-53872B2AF95E}" presName="parentTextArrow" presStyleLbl="node1" presStyleIdx="2" presStyleCnt="4"/>
      <dgm:spPr/>
    </dgm:pt>
    <dgm:pt modelId="{6DBB49DA-B600-4D8F-B16B-4F7B5C98924E}" type="pres">
      <dgm:prSet presAssocID="{85D0A403-1176-48A1-B0BB-53872B2AF95E}" presName="arrow" presStyleLbl="node1" presStyleIdx="3" presStyleCnt="4" custLinFactNeighborX="520" custLinFactNeighborY="-1709"/>
      <dgm:spPr/>
    </dgm:pt>
    <dgm:pt modelId="{34E49BE7-0DCF-4909-9E33-225BA526D956}" type="pres">
      <dgm:prSet presAssocID="{85D0A403-1176-48A1-B0BB-53872B2AF95E}" presName="descendantArrow" presStyleCnt="0"/>
      <dgm:spPr/>
    </dgm:pt>
    <dgm:pt modelId="{9FDB33C0-760A-41B2-9F2F-9F3BC102E39B}" type="pres">
      <dgm:prSet presAssocID="{AB655B7B-49D4-4E7B-B645-E964AC3B270C}" presName="childTextArrow" presStyleLbl="fgAccFollowNode1" presStyleIdx="4" presStyleCnt="6" custScaleY="40584" custLinFactNeighborX="1041" custLinFactNeighborY="27784">
        <dgm:presLayoutVars>
          <dgm:bulletEnabled val="1"/>
        </dgm:presLayoutVars>
      </dgm:prSet>
      <dgm:spPr/>
    </dgm:pt>
    <dgm:pt modelId="{821CCD9C-392F-4ACB-8197-793A23DE13F6}" type="pres">
      <dgm:prSet presAssocID="{0D94CB85-2A7E-41A8-A477-8F2C819D8211}" presName="childTextArrow" presStyleLbl="fgAccFollowNode1" presStyleIdx="5" presStyleCnt="6" custScaleY="40584" custLinFactNeighborY="27784">
        <dgm:presLayoutVars>
          <dgm:bulletEnabled val="1"/>
        </dgm:presLayoutVars>
      </dgm:prSet>
      <dgm:spPr/>
    </dgm:pt>
  </dgm:ptLst>
  <dgm:cxnLst>
    <dgm:cxn modelId="{9BAC6515-8F1D-4F4B-BF67-A7DD5AC75992}" type="presOf" srcId="{EA8FF69F-35FE-47B3-9C4F-BB5AA29A5C06}" destId="{A5609F69-02F3-4BDE-83D4-88FE2EB187C0}" srcOrd="1" destOrd="0" presId="urn:microsoft.com/office/officeart/2005/8/layout/process4"/>
    <dgm:cxn modelId="{61BE3C1A-4610-42F0-AE14-347264A49AE0}" srcId="{3C3C1958-13CC-422C-95E8-027442D0210A}" destId="{FD943951-5FDD-4E11-BE66-4C0820F2E9A8}" srcOrd="0" destOrd="0" parTransId="{65A01194-344E-4A5B-800F-C220BC2A6E15}" sibTransId="{D4EF4484-D89C-4E9B-9E8A-89E0502AEFA1}"/>
    <dgm:cxn modelId="{C422D123-213C-4AD4-85C2-6181644F6124}" srcId="{D9DC9A4F-47FB-4F6B-A4FC-827DC193692C}" destId="{3C3C1958-13CC-422C-95E8-027442D0210A}" srcOrd="3" destOrd="0" parTransId="{B050FDA4-F904-4CEE-A268-F5B3A6C1CC25}" sibTransId="{BE69B33A-B793-401A-A293-1B5C04C0B48A}"/>
    <dgm:cxn modelId="{0650B825-A5FE-44DA-BB89-C2F9876F1FC2}" type="presOf" srcId="{3C3C1958-13CC-422C-95E8-027442D0210A}" destId="{0517462D-2DB8-4D6D-BECD-B01C0109978C}" srcOrd="0" destOrd="0" presId="urn:microsoft.com/office/officeart/2005/8/layout/process4"/>
    <dgm:cxn modelId="{ADD41638-3A1A-4449-9C42-3A8D265A55A6}" type="presOf" srcId="{85D0A403-1176-48A1-B0BB-53872B2AF95E}" destId="{6DBB49DA-B600-4D8F-B16B-4F7B5C98924E}" srcOrd="1" destOrd="0" presId="urn:microsoft.com/office/officeart/2005/8/layout/process4"/>
    <dgm:cxn modelId="{1C6EF743-995A-4927-8166-696B6768B78A}" type="presOf" srcId="{FD943951-5FDD-4E11-BE66-4C0820F2E9A8}" destId="{780D64D7-A129-4337-B1CF-04A3A886AAD9}" srcOrd="0" destOrd="0" presId="urn:microsoft.com/office/officeart/2005/8/layout/process4"/>
    <dgm:cxn modelId="{6992C144-0951-4CFD-BE9E-9C9FBDD2A342}" type="presOf" srcId="{141162F4-584B-4F97-9378-2BF3E15CF0ED}" destId="{10784E5C-0627-475F-8340-7D9C114F1378}" srcOrd="0" destOrd="0" presId="urn:microsoft.com/office/officeart/2005/8/layout/process4"/>
    <dgm:cxn modelId="{BACE8645-C3F2-48D4-A8AF-2F9CBA661678}" type="presOf" srcId="{E5243E5A-0602-48F6-9D51-C53C65AD2623}" destId="{E3B127C9-E637-441B-AECF-300F759A2AE9}" srcOrd="0" destOrd="0" presId="urn:microsoft.com/office/officeart/2005/8/layout/process4"/>
    <dgm:cxn modelId="{D9DF6446-D0DC-4AA9-A353-DDC8699CA5C3}" type="presOf" srcId="{EA8FF69F-35FE-47B3-9C4F-BB5AA29A5C06}" destId="{4C5217CF-4FEA-4CF8-B021-60B4341AB819}" srcOrd="0" destOrd="0" presId="urn:microsoft.com/office/officeart/2005/8/layout/process4"/>
    <dgm:cxn modelId="{FC801547-639D-4076-97DD-4A020A5AFB13}" srcId="{D9DC9A4F-47FB-4F6B-A4FC-827DC193692C}" destId="{B40BECCF-DE24-4B67-930B-9A269140F46E}" srcOrd="2" destOrd="0" parTransId="{5CC25645-3395-47CF-B9ED-BF1F9C429030}" sibTransId="{A2E38192-2C1D-4349-9BFA-8577DCD04D1D}"/>
    <dgm:cxn modelId="{E090366F-4A68-4CFD-B655-BA0A4017C403}" srcId="{D9DC9A4F-47FB-4F6B-A4FC-827DC193692C}" destId="{EA8FF69F-35FE-47B3-9C4F-BB5AA29A5C06}" srcOrd="1" destOrd="0" parTransId="{9DEEFC92-B4D9-4C54-ADE7-EF600C048505}" sibTransId="{9B19E7EB-8600-4837-BA32-514D356E485D}"/>
    <dgm:cxn modelId="{B6BA6371-0495-4B32-BDFC-2D71FAF7AA61}" type="presOf" srcId="{B40BECCF-DE24-4B67-930B-9A269140F46E}" destId="{52EFAB1A-D630-4536-B1E1-476800238A13}" srcOrd="0" destOrd="0" presId="urn:microsoft.com/office/officeart/2005/8/layout/process4"/>
    <dgm:cxn modelId="{1582D089-B0C7-45E9-A651-15515BA77F55}" type="presOf" srcId="{AB655B7B-49D4-4E7B-B645-E964AC3B270C}" destId="{9FDB33C0-760A-41B2-9F2F-9F3BC102E39B}" srcOrd="0" destOrd="0" presId="urn:microsoft.com/office/officeart/2005/8/layout/process4"/>
    <dgm:cxn modelId="{201A188A-33A3-4C66-A9E0-958A65E85756}" srcId="{3C3C1958-13CC-422C-95E8-027442D0210A}" destId="{8CFFF323-842C-4DB7-A5A4-55AAF94EB5C1}" srcOrd="1" destOrd="0" parTransId="{29EE5609-B873-42F5-8088-D7E3CF221D98}" sibTransId="{500F6337-9E8A-4493-AAEF-172F12BFA0ED}"/>
    <dgm:cxn modelId="{643D3896-0928-433D-8D8B-972D7AB72097}" type="presOf" srcId="{3C3C1958-13CC-422C-95E8-027442D0210A}" destId="{79312387-D88D-4231-BAC6-EB2640A0022F}" srcOrd="1" destOrd="0" presId="urn:microsoft.com/office/officeart/2005/8/layout/process4"/>
    <dgm:cxn modelId="{513E0D9B-4418-4B4F-BD15-9A7A4BDC9C13}" srcId="{EA8FF69F-35FE-47B3-9C4F-BB5AA29A5C06}" destId="{141162F4-584B-4F97-9378-2BF3E15CF0ED}" srcOrd="0" destOrd="0" parTransId="{3E75DEF5-8A83-4EB7-9428-2E3B124A7FB4}" sibTransId="{1074541C-48CF-4D12-9B1C-4B875C6D9520}"/>
    <dgm:cxn modelId="{BA61B6AB-BF95-4F61-8396-A14646F1B64F}" type="presOf" srcId="{8CFFF323-842C-4DB7-A5A4-55AAF94EB5C1}" destId="{D096F910-7C3F-4A7A-8897-CA3D45B5E5E5}" srcOrd="0" destOrd="0" presId="urn:microsoft.com/office/officeart/2005/8/layout/process4"/>
    <dgm:cxn modelId="{21B326D7-0BF8-4BCD-9EAD-4126CF17C927}" srcId="{EA8FF69F-35FE-47B3-9C4F-BB5AA29A5C06}" destId="{E5243E5A-0602-48F6-9D51-C53C65AD2623}" srcOrd="1" destOrd="0" parTransId="{CA8D748A-A2EA-4AA7-871C-97AEBE32E62E}" sibTransId="{9209DB7E-9BC8-4ACE-A9B8-E0017C65CB8F}"/>
    <dgm:cxn modelId="{573AAAD9-00C0-4D5F-8CB4-0A2F3E3A6750}" type="presOf" srcId="{D9DC9A4F-47FB-4F6B-A4FC-827DC193692C}" destId="{1CC9DC6F-8521-4A6F-A955-7D4021DFC290}" srcOrd="0" destOrd="0" presId="urn:microsoft.com/office/officeart/2005/8/layout/process4"/>
    <dgm:cxn modelId="{C2B928DB-F546-4BB1-BC6B-57326EE7C8AA}" type="presOf" srcId="{85D0A403-1176-48A1-B0BB-53872B2AF95E}" destId="{1E28C992-781D-4428-AC6B-DF75338C3C16}" srcOrd="0" destOrd="0" presId="urn:microsoft.com/office/officeart/2005/8/layout/process4"/>
    <dgm:cxn modelId="{F6C53BE7-B482-4FE1-9626-A6BE6CC8DF4D}" type="presOf" srcId="{0D94CB85-2A7E-41A8-A477-8F2C819D8211}" destId="{821CCD9C-392F-4ACB-8197-793A23DE13F6}" srcOrd="0" destOrd="0" presId="urn:microsoft.com/office/officeart/2005/8/layout/process4"/>
    <dgm:cxn modelId="{480E52F1-2FBE-4452-84B8-55E4F27E36C2}" srcId="{85D0A403-1176-48A1-B0BB-53872B2AF95E}" destId="{0D94CB85-2A7E-41A8-A477-8F2C819D8211}" srcOrd="1" destOrd="0" parTransId="{CAC69313-C09D-4DFF-A885-AADA341FF561}" sibTransId="{D3421117-FEB8-4201-A810-2941ED6049EA}"/>
    <dgm:cxn modelId="{D399AFF2-103C-4E5B-851C-9F527179890B}" srcId="{D9DC9A4F-47FB-4F6B-A4FC-827DC193692C}" destId="{85D0A403-1176-48A1-B0BB-53872B2AF95E}" srcOrd="0" destOrd="0" parTransId="{6241D7A6-79CA-4A04-925C-FA250C5AD18C}" sibTransId="{530BDFFC-2499-41B8-BBD1-FF2ECCD63986}"/>
    <dgm:cxn modelId="{6724B2F6-7BC0-4E4F-9838-49C083F7298F}" srcId="{85D0A403-1176-48A1-B0BB-53872B2AF95E}" destId="{AB655B7B-49D4-4E7B-B645-E964AC3B270C}" srcOrd="0" destOrd="0" parTransId="{C1B6DC9B-5682-44DE-BFFF-6997EBB17628}" sibTransId="{1FB13BE9-8618-4C68-B388-BED0A5BD633B}"/>
    <dgm:cxn modelId="{9B35DD9A-1D34-4B95-AA56-9F2512AE5574}" type="presParOf" srcId="{1CC9DC6F-8521-4A6F-A955-7D4021DFC290}" destId="{D360F865-F81D-4827-9EEE-DDE5C81C5B66}" srcOrd="0" destOrd="0" presId="urn:microsoft.com/office/officeart/2005/8/layout/process4"/>
    <dgm:cxn modelId="{6154BAC9-7F1C-40A8-9CD7-1098AF54F48B}" type="presParOf" srcId="{D360F865-F81D-4827-9EEE-DDE5C81C5B66}" destId="{0517462D-2DB8-4D6D-BECD-B01C0109978C}" srcOrd="0" destOrd="0" presId="urn:microsoft.com/office/officeart/2005/8/layout/process4"/>
    <dgm:cxn modelId="{BC900F0B-DCB6-48DB-B0BA-541EF47E8BD5}" type="presParOf" srcId="{D360F865-F81D-4827-9EEE-DDE5C81C5B66}" destId="{79312387-D88D-4231-BAC6-EB2640A0022F}" srcOrd="1" destOrd="0" presId="urn:microsoft.com/office/officeart/2005/8/layout/process4"/>
    <dgm:cxn modelId="{CAC9C12E-E4C3-42CA-B828-DCE9A2A84A65}" type="presParOf" srcId="{D360F865-F81D-4827-9EEE-DDE5C81C5B66}" destId="{F047E276-8E7E-4436-A0E6-BCC6D7E1347D}" srcOrd="2" destOrd="0" presId="urn:microsoft.com/office/officeart/2005/8/layout/process4"/>
    <dgm:cxn modelId="{C7011587-2471-4C2A-9084-EAE30A411173}" type="presParOf" srcId="{F047E276-8E7E-4436-A0E6-BCC6D7E1347D}" destId="{780D64D7-A129-4337-B1CF-04A3A886AAD9}" srcOrd="0" destOrd="0" presId="urn:microsoft.com/office/officeart/2005/8/layout/process4"/>
    <dgm:cxn modelId="{1B3345BC-4A39-43FD-A6C2-9BD749D060E8}" type="presParOf" srcId="{F047E276-8E7E-4436-A0E6-BCC6D7E1347D}" destId="{D096F910-7C3F-4A7A-8897-CA3D45B5E5E5}" srcOrd="1" destOrd="0" presId="urn:microsoft.com/office/officeart/2005/8/layout/process4"/>
    <dgm:cxn modelId="{2B2CC4B0-2C42-480A-8FE2-12CA66DD4AE7}" type="presParOf" srcId="{1CC9DC6F-8521-4A6F-A955-7D4021DFC290}" destId="{3E5D9A79-FC31-4EF9-8ABE-D88B554F5EBE}" srcOrd="1" destOrd="0" presId="urn:microsoft.com/office/officeart/2005/8/layout/process4"/>
    <dgm:cxn modelId="{D7F34EB4-8D8A-40CE-9147-5C2CBB616614}" type="presParOf" srcId="{1CC9DC6F-8521-4A6F-A955-7D4021DFC290}" destId="{A9C42421-9A0E-407F-87DE-6F5A10F21EAD}" srcOrd="2" destOrd="0" presId="urn:microsoft.com/office/officeart/2005/8/layout/process4"/>
    <dgm:cxn modelId="{C5C3FCDC-CD33-4363-83BE-0EE7C6D1DF10}" type="presParOf" srcId="{A9C42421-9A0E-407F-87DE-6F5A10F21EAD}" destId="{52EFAB1A-D630-4536-B1E1-476800238A13}" srcOrd="0" destOrd="0" presId="urn:microsoft.com/office/officeart/2005/8/layout/process4"/>
    <dgm:cxn modelId="{352F93F7-A796-439D-B401-EB9187666561}" type="presParOf" srcId="{1CC9DC6F-8521-4A6F-A955-7D4021DFC290}" destId="{F5B2E4CC-4D55-45F7-95C7-5BB0986020DD}" srcOrd="3" destOrd="0" presId="urn:microsoft.com/office/officeart/2005/8/layout/process4"/>
    <dgm:cxn modelId="{F38B74EF-A349-4C58-BD85-D6EF2340C942}" type="presParOf" srcId="{1CC9DC6F-8521-4A6F-A955-7D4021DFC290}" destId="{9C056F7B-075A-4B9E-B1FF-6AE51B52CD85}" srcOrd="4" destOrd="0" presId="urn:microsoft.com/office/officeart/2005/8/layout/process4"/>
    <dgm:cxn modelId="{3D17A635-C51A-40CC-B705-0575D48158F2}" type="presParOf" srcId="{9C056F7B-075A-4B9E-B1FF-6AE51B52CD85}" destId="{4C5217CF-4FEA-4CF8-B021-60B4341AB819}" srcOrd="0" destOrd="0" presId="urn:microsoft.com/office/officeart/2005/8/layout/process4"/>
    <dgm:cxn modelId="{32867EE8-DFFE-42FC-BC3F-60EAF00C8C87}" type="presParOf" srcId="{9C056F7B-075A-4B9E-B1FF-6AE51B52CD85}" destId="{A5609F69-02F3-4BDE-83D4-88FE2EB187C0}" srcOrd="1" destOrd="0" presId="urn:microsoft.com/office/officeart/2005/8/layout/process4"/>
    <dgm:cxn modelId="{079E7F83-4DFB-4816-958A-1BFFC1C189B9}" type="presParOf" srcId="{9C056F7B-075A-4B9E-B1FF-6AE51B52CD85}" destId="{DDF6B3CD-8621-4CD0-A103-3A346F9981D6}" srcOrd="2" destOrd="0" presId="urn:microsoft.com/office/officeart/2005/8/layout/process4"/>
    <dgm:cxn modelId="{0092FFED-C54D-4AD7-AD19-3E966BC17020}" type="presParOf" srcId="{DDF6B3CD-8621-4CD0-A103-3A346F9981D6}" destId="{10784E5C-0627-475F-8340-7D9C114F1378}" srcOrd="0" destOrd="0" presId="urn:microsoft.com/office/officeart/2005/8/layout/process4"/>
    <dgm:cxn modelId="{CCA7E53D-7CFF-479D-8576-CF8AA5D389C2}" type="presParOf" srcId="{DDF6B3CD-8621-4CD0-A103-3A346F9981D6}" destId="{E3B127C9-E637-441B-AECF-300F759A2AE9}" srcOrd="1" destOrd="0" presId="urn:microsoft.com/office/officeart/2005/8/layout/process4"/>
    <dgm:cxn modelId="{E1F110F5-589D-4EF4-8343-95DEDE299AD3}" type="presParOf" srcId="{1CC9DC6F-8521-4A6F-A955-7D4021DFC290}" destId="{59C46FE5-A5A9-44E5-A2E7-7BD3F1B3325F}" srcOrd="5" destOrd="0" presId="urn:microsoft.com/office/officeart/2005/8/layout/process4"/>
    <dgm:cxn modelId="{267B87B5-316A-42D0-8A90-C26B8E4DDEE6}" type="presParOf" srcId="{1CC9DC6F-8521-4A6F-A955-7D4021DFC290}" destId="{A7430C96-62F4-47D2-B24D-9FF04F0D4FB7}" srcOrd="6" destOrd="0" presId="urn:microsoft.com/office/officeart/2005/8/layout/process4"/>
    <dgm:cxn modelId="{1B560A96-3E09-41D6-8CA5-14FFB3A2EF3C}" type="presParOf" srcId="{A7430C96-62F4-47D2-B24D-9FF04F0D4FB7}" destId="{1E28C992-781D-4428-AC6B-DF75338C3C16}" srcOrd="0" destOrd="0" presId="urn:microsoft.com/office/officeart/2005/8/layout/process4"/>
    <dgm:cxn modelId="{5472F3A6-A7FF-4060-A8AC-7A0ECAF10182}" type="presParOf" srcId="{A7430C96-62F4-47D2-B24D-9FF04F0D4FB7}" destId="{6DBB49DA-B600-4D8F-B16B-4F7B5C98924E}" srcOrd="1" destOrd="0" presId="urn:microsoft.com/office/officeart/2005/8/layout/process4"/>
    <dgm:cxn modelId="{42A89C35-5997-49CA-B62B-8D27B321628B}" type="presParOf" srcId="{A7430C96-62F4-47D2-B24D-9FF04F0D4FB7}" destId="{34E49BE7-0DCF-4909-9E33-225BA526D956}" srcOrd="2" destOrd="0" presId="urn:microsoft.com/office/officeart/2005/8/layout/process4"/>
    <dgm:cxn modelId="{5A424D4A-A616-4878-96A5-58168DE6B1DC}" type="presParOf" srcId="{34E49BE7-0DCF-4909-9E33-225BA526D956}" destId="{9FDB33C0-760A-41B2-9F2F-9F3BC102E39B}" srcOrd="0" destOrd="0" presId="urn:microsoft.com/office/officeart/2005/8/layout/process4"/>
    <dgm:cxn modelId="{A071D53C-924C-48B9-9E54-C0B6B3DFC61D}" type="presParOf" srcId="{34E49BE7-0DCF-4909-9E33-225BA526D956}" destId="{821CCD9C-392F-4ACB-8197-793A23DE13F6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9DC9A4F-47FB-4F6B-A4FC-827DC193692C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D0A403-1176-48A1-B0BB-53872B2AF95E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ru-RU" sz="1200" b="1" dirty="0">
            <a:solidFill>
              <a:schemeClr val="tx1"/>
            </a:solidFill>
          </a:endParaRPr>
        </a:p>
        <a:p>
          <a:r>
            <a:rPr lang="ru-RU" sz="1200" b="1" dirty="0">
              <a:solidFill>
                <a:schemeClr val="tx1"/>
              </a:solidFill>
            </a:rPr>
            <a:t>ПМПК направляет в отделы образования письма о проведении выездных заседаний в условиях организаций образования с целью своевременного выявления детей с трудностями обучения и воспитания и создания для них специальных условий, а также с целью получения услуги по обследованию и консультированию в шаговой доступности.</a:t>
          </a:r>
        </a:p>
      </dgm:t>
    </dgm:pt>
    <dgm:pt modelId="{6241D7A6-79CA-4A04-925C-FA250C5AD18C}" type="parTrans" cxnId="{D399AFF2-103C-4E5B-851C-9F527179890B}">
      <dgm:prSet/>
      <dgm:spPr/>
      <dgm:t>
        <a:bodyPr/>
        <a:lstStyle/>
        <a:p>
          <a:endParaRPr lang="ru-RU"/>
        </a:p>
      </dgm:t>
    </dgm:pt>
    <dgm:pt modelId="{530BDFFC-2499-41B8-BBD1-FF2ECCD63986}" type="sibTrans" cxnId="{D399AFF2-103C-4E5B-851C-9F527179890B}">
      <dgm:prSet/>
      <dgm:spPr/>
      <dgm:t>
        <a:bodyPr/>
        <a:lstStyle/>
        <a:p>
          <a:endParaRPr lang="ru-RU"/>
        </a:p>
      </dgm:t>
    </dgm:pt>
    <dgm:pt modelId="{AB655B7B-49D4-4E7B-B645-E964AC3B270C}">
      <dgm:prSet phldrT="[Текст]" custT="1"/>
      <dgm:spPr/>
      <dgm:t>
        <a:bodyPr/>
        <a:lstStyle/>
        <a:p>
          <a:r>
            <a:rPr lang="ru-RU" sz="1400" b="1" dirty="0"/>
            <a:t>ШАГ</a:t>
          </a:r>
        </a:p>
      </dgm:t>
    </dgm:pt>
    <dgm:pt modelId="{C1B6DC9B-5682-44DE-BFFF-6997EBB17628}" type="parTrans" cxnId="{6724B2F6-7BC0-4E4F-9838-49C083F7298F}">
      <dgm:prSet/>
      <dgm:spPr/>
      <dgm:t>
        <a:bodyPr/>
        <a:lstStyle/>
        <a:p>
          <a:endParaRPr lang="ru-RU"/>
        </a:p>
      </dgm:t>
    </dgm:pt>
    <dgm:pt modelId="{1FB13BE9-8618-4C68-B388-BED0A5BD633B}" type="sibTrans" cxnId="{6724B2F6-7BC0-4E4F-9838-49C083F7298F}">
      <dgm:prSet/>
      <dgm:spPr/>
      <dgm:t>
        <a:bodyPr/>
        <a:lstStyle/>
        <a:p>
          <a:endParaRPr lang="ru-RU"/>
        </a:p>
      </dgm:t>
    </dgm:pt>
    <dgm:pt modelId="{0D94CB85-2A7E-41A8-A477-8F2C819D8211}">
      <dgm:prSet phldrT="[Текст]" custT="1"/>
      <dgm:spPr/>
      <dgm:t>
        <a:bodyPr/>
        <a:lstStyle/>
        <a:p>
          <a:r>
            <a:rPr lang="ru-RU" sz="1400" b="1" dirty="0"/>
            <a:t>1</a:t>
          </a:r>
        </a:p>
      </dgm:t>
    </dgm:pt>
    <dgm:pt modelId="{CAC69313-C09D-4DFF-A885-AADA341FF561}" type="parTrans" cxnId="{480E52F1-2FBE-4452-84B8-55E4F27E36C2}">
      <dgm:prSet/>
      <dgm:spPr/>
      <dgm:t>
        <a:bodyPr/>
        <a:lstStyle/>
        <a:p>
          <a:endParaRPr lang="ru-RU"/>
        </a:p>
      </dgm:t>
    </dgm:pt>
    <dgm:pt modelId="{D3421117-FEB8-4201-A810-2941ED6049EA}" type="sibTrans" cxnId="{480E52F1-2FBE-4452-84B8-55E4F27E36C2}">
      <dgm:prSet/>
      <dgm:spPr/>
      <dgm:t>
        <a:bodyPr/>
        <a:lstStyle/>
        <a:p>
          <a:endParaRPr lang="ru-RU"/>
        </a:p>
      </dgm:t>
    </dgm:pt>
    <dgm:pt modelId="{EA8FF69F-35FE-47B3-9C4F-BB5AA29A5C06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Отделы образования (организации образования) направляют в ПМПК ходатайства о проведении выездных заседаний.</a:t>
          </a:r>
        </a:p>
      </dgm:t>
    </dgm:pt>
    <dgm:pt modelId="{9DEEFC92-B4D9-4C54-ADE7-EF600C048505}" type="parTrans" cxnId="{E090366F-4A68-4CFD-B655-BA0A4017C403}">
      <dgm:prSet/>
      <dgm:spPr/>
      <dgm:t>
        <a:bodyPr/>
        <a:lstStyle/>
        <a:p>
          <a:endParaRPr lang="ru-RU"/>
        </a:p>
      </dgm:t>
    </dgm:pt>
    <dgm:pt modelId="{9B19E7EB-8600-4837-BA32-514D356E485D}" type="sibTrans" cxnId="{E090366F-4A68-4CFD-B655-BA0A4017C403}">
      <dgm:prSet/>
      <dgm:spPr/>
      <dgm:t>
        <a:bodyPr/>
        <a:lstStyle/>
        <a:p>
          <a:endParaRPr lang="ru-RU"/>
        </a:p>
      </dgm:t>
    </dgm:pt>
    <dgm:pt modelId="{141162F4-584B-4F97-9378-2BF3E15CF0ED}">
      <dgm:prSet phldrT="[Текст]" custT="1"/>
      <dgm:spPr/>
      <dgm:t>
        <a:bodyPr/>
        <a:lstStyle/>
        <a:p>
          <a:r>
            <a:rPr lang="ru-RU" sz="1400" b="1" dirty="0"/>
            <a:t>ШАГ</a:t>
          </a:r>
        </a:p>
      </dgm:t>
    </dgm:pt>
    <dgm:pt modelId="{3E75DEF5-8A83-4EB7-9428-2E3B124A7FB4}" type="parTrans" cxnId="{513E0D9B-4418-4B4F-BD15-9A7A4BDC9C13}">
      <dgm:prSet/>
      <dgm:spPr/>
      <dgm:t>
        <a:bodyPr/>
        <a:lstStyle/>
        <a:p>
          <a:endParaRPr lang="ru-RU"/>
        </a:p>
      </dgm:t>
    </dgm:pt>
    <dgm:pt modelId="{1074541C-48CF-4D12-9B1C-4B875C6D9520}" type="sibTrans" cxnId="{513E0D9B-4418-4B4F-BD15-9A7A4BDC9C13}">
      <dgm:prSet/>
      <dgm:spPr/>
      <dgm:t>
        <a:bodyPr/>
        <a:lstStyle/>
        <a:p>
          <a:endParaRPr lang="ru-RU"/>
        </a:p>
      </dgm:t>
    </dgm:pt>
    <dgm:pt modelId="{E5243E5A-0602-48F6-9D51-C53C65AD2623}">
      <dgm:prSet phldrT="[Текст]" custT="1"/>
      <dgm:spPr/>
      <dgm:t>
        <a:bodyPr/>
        <a:lstStyle/>
        <a:p>
          <a:r>
            <a:rPr lang="ru-RU" sz="1400" b="1" dirty="0"/>
            <a:t>2</a:t>
          </a:r>
        </a:p>
      </dgm:t>
    </dgm:pt>
    <dgm:pt modelId="{CA8D748A-A2EA-4AA7-871C-97AEBE32E62E}" type="parTrans" cxnId="{21B326D7-0BF8-4BCD-9EAD-4126CF17C927}">
      <dgm:prSet/>
      <dgm:spPr/>
      <dgm:t>
        <a:bodyPr/>
        <a:lstStyle/>
        <a:p>
          <a:endParaRPr lang="ru-RU"/>
        </a:p>
      </dgm:t>
    </dgm:pt>
    <dgm:pt modelId="{9209DB7E-9BC8-4ACE-A9B8-E0017C65CB8F}" type="sibTrans" cxnId="{21B326D7-0BF8-4BCD-9EAD-4126CF17C927}">
      <dgm:prSet/>
      <dgm:spPr/>
      <dgm:t>
        <a:bodyPr/>
        <a:lstStyle/>
        <a:p>
          <a:endParaRPr lang="ru-RU"/>
        </a:p>
      </dgm:t>
    </dgm:pt>
    <dgm:pt modelId="{8CFFF323-842C-4DB7-A5A4-55AAF94EB5C1}">
      <dgm:prSet phldrT="[Текст]" custT="1"/>
      <dgm:spPr/>
      <dgm:t>
        <a:bodyPr/>
        <a:lstStyle/>
        <a:p>
          <a:r>
            <a:rPr lang="ru-RU" sz="1400" b="1" dirty="0"/>
            <a:t>4</a:t>
          </a:r>
        </a:p>
      </dgm:t>
    </dgm:pt>
    <dgm:pt modelId="{500F6337-9E8A-4493-AAEF-172F12BFA0ED}" type="sibTrans" cxnId="{201A188A-33A3-4C66-A9E0-958A65E85756}">
      <dgm:prSet/>
      <dgm:spPr/>
      <dgm:t>
        <a:bodyPr/>
        <a:lstStyle/>
        <a:p>
          <a:endParaRPr lang="ru-RU"/>
        </a:p>
      </dgm:t>
    </dgm:pt>
    <dgm:pt modelId="{29EE5609-B873-42F5-8088-D7E3CF221D98}" type="parTrans" cxnId="{201A188A-33A3-4C66-A9E0-958A65E85756}">
      <dgm:prSet/>
      <dgm:spPr/>
      <dgm:t>
        <a:bodyPr/>
        <a:lstStyle/>
        <a:p>
          <a:endParaRPr lang="ru-RU"/>
        </a:p>
      </dgm:t>
    </dgm:pt>
    <dgm:pt modelId="{FD943951-5FDD-4E11-BE66-4C0820F2E9A8}">
      <dgm:prSet phldrT="[Текст]" custT="1"/>
      <dgm:spPr/>
      <dgm:t>
        <a:bodyPr/>
        <a:lstStyle/>
        <a:p>
          <a:r>
            <a:rPr lang="ru-RU" sz="1400" b="1" dirty="0"/>
            <a:t>ШАГ</a:t>
          </a:r>
        </a:p>
      </dgm:t>
    </dgm:pt>
    <dgm:pt modelId="{D4EF4484-D89C-4E9B-9E8A-89E0502AEFA1}" type="sibTrans" cxnId="{61BE3C1A-4610-42F0-AE14-347264A49AE0}">
      <dgm:prSet/>
      <dgm:spPr/>
      <dgm:t>
        <a:bodyPr/>
        <a:lstStyle/>
        <a:p>
          <a:endParaRPr lang="ru-RU"/>
        </a:p>
      </dgm:t>
    </dgm:pt>
    <dgm:pt modelId="{65A01194-344E-4A5B-800F-C220BC2A6E15}" type="parTrans" cxnId="{61BE3C1A-4610-42F0-AE14-347264A49AE0}">
      <dgm:prSet/>
      <dgm:spPr/>
      <dgm:t>
        <a:bodyPr/>
        <a:lstStyle/>
        <a:p>
          <a:endParaRPr lang="ru-RU"/>
        </a:p>
      </dgm:t>
    </dgm:pt>
    <dgm:pt modelId="{3C3C1958-13CC-422C-95E8-027442D0210A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ru-RU" sz="1200" b="1" dirty="0">
            <a:solidFill>
              <a:schemeClr val="tx1"/>
            </a:solidFill>
          </a:endParaRPr>
        </a:p>
        <a:p>
          <a:r>
            <a:rPr lang="ru-RU" sz="1200" b="1" dirty="0">
              <a:solidFill>
                <a:schemeClr val="tx1"/>
              </a:solidFill>
            </a:rPr>
            <a:t>ПМПК направляет график выездных заседаний в организации образования и письмо о подготовительных мероприятиях к приезду ПМПК (согласие родителей (законных представителей), списки детей, пакет документов согласно стандарту оказания государственной услуги).</a:t>
          </a:r>
        </a:p>
      </dgm:t>
    </dgm:pt>
    <dgm:pt modelId="{BE69B33A-B793-401A-A293-1B5C04C0B48A}" type="sibTrans" cxnId="{C422D123-213C-4AD4-85C2-6181644F6124}">
      <dgm:prSet/>
      <dgm:spPr/>
      <dgm:t>
        <a:bodyPr/>
        <a:lstStyle/>
        <a:p>
          <a:endParaRPr lang="ru-RU"/>
        </a:p>
      </dgm:t>
    </dgm:pt>
    <dgm:pt modelId="{B050FDA4-F904-4CEE-A268-F5B3A6C1CC25}" type="parTrans" cxnId="{C422D123-213C-4AD4-85C2-6181644F6124}">
      <dgm:prSet/>
      <dgm:spPr/>
      <dgm:t>
        <a:bodyPr/>
        <a:lstStyle/>
        <a:p>
          <a:endParaRPr lang="ru-RU"/>
        </a:p>
      </dgm:t>
    </dgm:pt>
    <dgm:pt modelId="{B40BECCF-DE24-4B67-930B-9A269140F46E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1400" b="1" dirty="0">
              <a:solidFill>
                <a:schemeClr val="tx1"/>
              </a:solidFill>
            </a:rPr>
            <a:t>ПМПК на основе полученных ходатайств разрабатывает график проведения выездных заседаний на календарный год, полугодие либо месяц.</a:t>
          </a:r>
        </a:p>
        <a:p>
          <a:pPr algn="l"/>
          <a:endParaRPr lang="ru-RU" sz="1400" b="1" dirty="0">
            <a:solidFill>
              <a:schemeClr val="tx1"/>
            </a:solidFill>
          </a:endParaRPr>
        </a:p>
      </dgm:t>
    </dgm:pt>
    <dgm:pt modelId="{5CC25645-3395-47CF-B9ED-BF1F9C429030}" type="parTrans" cxnId="{FC801547-639D-4076-97DD-4A020A5AFB13}">
      <dgm:prSet/>
      <dgm:spPr/>
      <dgm:t>
        <a:bodyPr/>
        <a:lstStyle/>
        <a:p>
          <a:endParaRPr lang="ru-RU"/>
        </a:p>
      </dgm:t>
    </dgm:pt>
    <dgm:pt modelId="{A2E38192-2C1D-4349-9BFA-8577DCD04D1D}" type="sibTrans" cxnId="{FC801547-639D-4076-97DD-4A020A5AFB13}">
      <dgm:prSet/>
      <dgm:spPr/>
      <dgm:t>
        <a:bodyPr/>
        <a:lstStyle/>
        <a:p>
          <a:endParaRPr lang="ru-RU"/>
        </a:p>
      </dgm:t>
    </dgm:pt>
    <dgm:pt modelId="{1CC9DC6F-8521-4A6F-A955-7D4021DFC290}" type="pres">
      <dgm:prSet presAssocID="{D9DC9A4F-47FB-4F6B-A4FC-827DC193692C}" presName="Name0" presStyleCnt="0">
        <dgm:presLayoutVars>
          <dgm:dir/>
          <dgm:animLvl val="lvl"/>
          <dgm:resizeHandles val="exact"/>
        </dgm:presLayoutVars>
      </dgm:prSet>
      <dgm:spPr/>
    </dgm:pt>
    <dgm:pt modelId="{D360F865-F81D-4827-9EEE-DDE5C81C5B66}" type="pres">
      <dgm:prSet presAssocID="{3C3C1958-13CC-422C-95E8-027442D0210A}" presName="boxAndChildren" presStyleCnt="0"/>
      <dgm:spPr/>
    </dgm:pt>
    <dgm:pt modelId="{0517462D-2DB8-4D6D-BECD-B01C0109978C}" type="pres">
      <dgm:prSet presAssocID="{3C3C1958-13CC-422C-95E8-027442D0210A}" presName="parentTextBox" presStyleLbl="node1" presStyleIdx="0" presStyleCnt="4"/>
      <dgm:spPr/>
    </dgm:pt>
    <dgm:pt modelId="{79312387-D88D-4231-BAC6-EB2640A0022F}" type="pres">
      <dgm:prSet presAssocID="{3C3C1958-13CC-422C-95E8-027442D0210A}" presName="entireBox" presStyleLbl="node1" presStyleIdx="0" presStyleCnt="4" custLinFactNeighborX="-1216" custLinFactNeighborY="2048"/>
      <dgm:spPr/>
    </dgm:pt>
    <dgm:pt modelId="{F047E276-8E7E-4436-A0E6-BCC6D7E1347D}" type="pres">
      <dgm:prSet presAssocID="{3C3C1958-13CC-422C-95E8-027442D0210A}" presName="descendantBox" presStyleCnt="0"/>
      <dgm:spPr/>
    </dgm:pt>
    <dgm:pt modelId="{780D64D7-A129-4337-B1CF-04A3A886AAD9}" type="pres">
      <dgm:prSet presAssocID="{FD943951-5FDD-4E11-BE66-4C0820F2E9A8}" presName="childTextBox" presStyleLbl="fgAccFollowNode1" presStyleIdx="0" presStyleCnt="6" custScaleY="53597" custLinFactNeighborX="1041" custLinFactNeighborY="27776">
        <dgm:presLayoutVars>
          <dgm:bulletEnabled val="1"/>
        </dgm:presLayoutVars>
      </dgm:prSet>
      <dgm:spPr/>
    </dgm:pt>
    <dgm:pt modelId="{D096F910-7C3F-4A7A-8897-CA3D45B5E5E5}" type="pres">
      <dgm:prSet presAssocID="{8CFFF323-842C-4DB7-A5A4-55AAF94EB5C1}" presName="childTextBox" presStyleLbl="fgAccFollowNode1" presStyleIdx="1" presStyleCnt="6" custScaleY="46329" custLinFactNeighborX="1736" custLinFactNeighborY="27776">
        <dgm:presLayoutVars>
          <dgm:bulletEnabled val="1"/>
        </dgm:presLayoutVars>
      </dgm:prSet>
      <dgm:spPr/>
    </dgm:pt>
    <dgm:pt modelId="{3E5D9A79-FC31-4EF9-8ABE-D88B554F5EBE}" type="pres">
      <dgm:prSet presAssocID="{A2E38192-2C1D-4349-9BFA-8577DCD04D1D}" presName="sp" presStyleCnt="0"/>
      <dgm:spPr/>
    </dgm:pt>
    <dgm:pt modelId="{A9C42421-9A0E-407F-87DE-6F5A10F21EAD}" type="pres">
      <dgm:prSet presAssocID="{B40BECCF-DE24-4B67-930B-9A269140F46E}" presName="arrowAndChildren" presStyleCnt="0"/>
      <dgm:spPr/>
    </dgm:pt>
    <dgm:pt modelId="{52EFAB1A-D630-4536-B1E1-476800238A13}" type="pres">
      <dgm:prSet presAssocID="{B40BECCF-DE24-4B67-930B-9A269140F46E}" presName="parentTextArrow" presStyleLbl="node1" presStyleIdx="1" presStyleCnt="4" custScaleY="121517"/>
      <dgm:spPr/>
    </dgm:pt>
    <dgm:pt modelId="{F5B2E4CC-4D55-45F7-95C7-5BB0986020DD}" type="pres">
      <dgm:prSet presAssocID="{9B19E7EB-8600-4837-BA32-514D356E485D}" presName="sp" presStyleCnt="0"/>
      <dgm:spPr/>
    </dgm:pt>
    <dgm:pt modelId="{9C056F7B-075A-4B9E-B1FF-6AE51B52CD85}" type="pres">
      <dgm:prSet presAssocID="{EA8FF69F-35FE-47B3-9C4F-BB5AA29A5C06}" presName="arrowAndChildren" presStyleCnt="0"/>
      <dgm:spPr/>
    </dgm:pt>
    <dgm:pt modelId="{4C5217CF-4FEA-4CF8-B021-60B4341AB819}" type="pres">
      <dgm:prSet presAssocID="{EA8FF69F-35FE-47B3-9C4F-BB5AA29A5C06}" presName="parentTextArrow" presStyleLbl="node1" presStyleIdx="1" presStyleCnt="4"/>
      <dgm:spPr/>
    </dgm:pt>
    <dgm:pt modelId="{A5609F69-02F3-4BDE-83D4-88FE2EB187C0}" type="pres">
      <dgm:prSet presAssocID="{EA8FF69F-35FE-47B3-9C4F-BB5AA29A5C06}" presName="arrow" presStyleLbl="node1" presStyleIdx="2" presStyleCnt="4"/>
      <dgm:spPr/>
    </dgm:pt>
    <dgm:pt modelId="{DDF6B3CD-8621-4CD0-A103-3A346F9981D6}" type="pres">
      <dgm:prSet presAssocID="{EA8FF69F-35FE-47B3-9C4F-BB5AA29A5C06}" presName="descendantArrow" presStyleCnt="0"/>
      <dgm:spPr/>
    </dgm:pt>
    <dgm:pt modelId="{10784E5C-0627-475F-8340-7D9C114F1378}" type="pres">
      <dgm:prSet presAssocID="{141162F4-584B-4F97-9378-2BF3E15CF0ED}" presName="childTextArrow" presStyleLbl="fgAccFollowNode1" presStyleIdx="2" presStyleCnt="6" custScaleY="63917" custLinFactNeighborX="-695" custLinFactNeighborY="13892">
        <dgm:presLayoutVars>
          <dgm:bulletEnabled val="1"/>
        </dgm:presLayoutVars>
      </dgm:prSet>
      <dgm:spPr/>
    </dgm:pt>
    <dgm:pt modelId="{E3B127C9-E637-441B-AECF-300F759A2AE9}" type="pres">
      <dgm:prSet presAssocID="{E5243E5A-0602-48F6-9D51-C53C65AD2623}" presName="childTextArrow" presStyleLbl="fgAccFollowNode1" presStyleIdx="3" presStyleCnt="6" custScaleY="63917" custLinFactNeighborY="13892">
        <dgm:presLayoutVars>
          <dgm:bulletEnabled val="1"/>
        </dgm:presLayoutVars>
      </dgm:prSet>
      <dgm:spPr/>
    </dgm:pt>
    <dgm:pt modelId="{59C46FE5-A5A9-44E5-A2E7-7BD3F1B3325F}" type="pres">
      <dgm:prSet presAssocID="{530BDFFC-2499-41B8-BBD1-FF2ECCD63986}" presName="sp" presStyleCnt="0"/>
      <dgm:spPr/>
    </dgm:pt>
    <dgm:pt modelId="{A7430C96-62F4-47D2-B24D-9FF04F0D4FB7}" type="pres">
      <dgm:prSet presAssocID="{85D0A403-1176-48A1-B0BB-53872B2AF95E}" presName="arrowAndChildren" presStyleCnt="0"/>
      <dgm:spPr/>
    </dgm:pt>
    <dgm:pt modelId="{1E28C992-781D-4428-AC6B-DF75338C3C16}" type="pres">
      <dgm:prSet presAssocID="{85D0A403-1176-48A1-B0BB-53872B2AF95E}" presName="parentTextArrow" presStyleLbl="node1" presStyleIdx="2" presStyleCnt="4"/>
      <dgm:spPr/>
    </dgm:pt>
    <dgm:pt modelId="{6DBB49DA-B600-4D8F-B16B-4F7B5C98924E}" type="pres">
      <dgm:prSet presAssocID="{85D0A403-1176-48A1-B0BB-53872B2AF95E}" presName="arrow" presStyleLbl="node1" presStyleIdx="3" presStyleCnt="4" custLinFactNeighborX="520" custLinFactNeighborY="-1709"/>
      <dgm:spPr/>
    </dgm:pt>
    <dgm:pt modelId="{34E49BE7-0DCF-4909-9E33-225BA526D956}" type="pres">
      <dgm:prSet presAssocID="{85D0A403-1176-48A1-B0BB-53872B2AF95E}" presName="descendantArrow" presStyleCnt="0"/>
      <dgm:spPr/>
    </dgm:pt>
    <dgm:pt modelId="{9FDB33C0-760A-41B2-9F2F-9F3BC102E39B}" type="pres">
      <dgm:prSet presAssocID="{AB655B7B-49D4-4E7B-B645-E964AC3B270C}" presName="childTextArrow" presStyleLbl="fgAccFollowNode1" presStyleIdx="4" presStyleCnt="6" custScaleY="40584" custLinFactNeighborX="1041" custLinFactNeighborY="27784">
        <dgm:presLayoutVars>
          <dgm:bulletEnabled val="1"/>
        </dgm:presLayoutVars>
      </dgm:prSet>
      <dgm:spPr/>
    </dgm:pt>
    <dgm:pt modelId="{821CCD9C-392F-4ACB-8197-793A23DE13F6}" type="pres">
      <dgm:prSet presAssocID="{0D94CB85-2A7E-41A8-A477-8F2C819D8211}" presName="childTextArrow" presStyleLbl="fgAccFollowNode1" presStyleIdx="5" presStyleCnt="6" custScaleY="40584" custLinFactNeighborY="27784">
        <dgm:presLayoutVars>
          <dgm:bulletEnabled val="1"/>
        </dgm:presLayoutVars>
      </dgm:prSet>
      <dgm:spPr/>
    </dgm:pt>
  </dgm:ptLst>
  <dgm:cxnLst>
    <dgm:cxn modelId="{7DD60B14-39C5-4610-97BD-69EBEC525AE5}" type="presOf" srcId="{E5243E5A-0602-48F6-9D51-C53C65AD2623}" destId="{E3B127C9-E637-441B-AECF-300F759A2AE9}" srcOrd="0" destOrd="0" presId="urn:microsoft.com/office/officeart/2005/8/layout/process4"/>
    <dgm:cxn modelId="{61BE3C1A-4610-42F0-AE14-347264A49AE0}" srcId="{3C3C1958-13CC-422C-95E8-027442D0210A}" destId="{FD943951-5FDD-4E11-BE66-4C0820F2E9A8}" srcOrd="0" destOrd="0" parTransId="{65A01194-344E-4A5B-800F-C220BC2A6E15}" sibTransId="{D4EF4484-D89C-4E9B-9E8A-89E0502AEFA1}"/>
    <dgm:cxn modelId="{C422D123-213C-4AD4-85C2-6181644F6124}" srcId="{D9DC9A4F-47FB-4F6B-A4FC-827DC193692C}" destId="{3C3C1958-13CC-422C-95E8-027442D0210A}" srcOrd="3" destOrd="0" parTransId="{B050FDA4-F904-4CEE-A268-F5B3A6C1CC25}" sibTransId="{BE69B33A-B793-401A-A293-1B5C04C0B48A}"/>
    <dgm:cxn modelId="{CA02095D-4859-4B2F-8F2F-A0123B7FABE3}" type="presOf" srcId="{8CFFF323-842C-4DB7-A5A4-55AAF94EB5C1}" destId="{D096F910-7C3F-4A7A-8897-CA3D45B5E5E5}" srcOrd="0" destOrd="0" presId="urn:microsoft.com/office/officeart/2005/8/layout/process4"/>
    <dgm:cxn modelId="{4B53C642-F218-42BE-8EDB-1F22E007FADF}" type="presOf" srcId="{85D0A403-1176-48A1-B0BB-53872B2AF95E}" destId="{1E28C992-781D-4428-AC6B-DF75338C3C16}" srcOrd="0" destOrd="0" presId="urn:microsoft.com/office/officeart/2005/8/layout/process4"/>
    <dgm:cxn modelId="{FC801547-639D-4076-97DD-4A020A5AFB13}" srcId="{D9DC9A4F-47FB-4F6B-A4FC-827DC193692C}" destId="{B40BECCF-DE24-4B67-930B-9A269140F46E}" srcOrd="2" destOrd="0" parTransId="{5CC25645-3395-47CF-B9ED-BF1F9C429030}" sibTransId="{A2E38192-2C1D-4349-9BFA-8577DCD04D1D}"/>
    <dgm:cxn modelId="{B49C756C-A21C-4808-A5DB-BDC7D8499933}" type="presOf" srcId="{3C3C1958-13CC-422C-95E8-027442D0210A}" destId="{79312387-D88D-4231-BAC6-EB2640A0022F}" srcOrd="1" destOrd="0" presId="urn:microsoft.com/office/officeart/2005/8/layout/process4"/>
    <dgm:cxn modelId="{E090366F-4A68-4CFD-B655-BA0A4017C403}" srcId="{D9DC9A4F-47FB-4F6B-A4FC-827DC193692C}" destId="{EA8FF69F-35FE-47B3-9C4F-BB5AA29A5C06}" srcOrd="1" destOrd="0" parTransId="{9DEEFC92-B4D9-4C54-ADE7-EF600C048505}" sibTransId="{9B19E7EB-8600-4837-BA32-514D356E485D}"/>
    <dgm:cxn modelId="{57D8C572-B3F8-47DD-91D8-5A00622EC49E}" type="presOf" srcId="{D9DC9A4F-47FB-4F6B-A4FC-827DC193692C}" destId="{1CC9DC6F-8521-4A6F-A955-7D4021DFC290}" srcOrd="0" destOrd="0" presId="urn:microsoft.com/office/officeart/2005/8/layout/process4"/>
    <dgm:cxn modelId="{BC3E5058-08B0-49DD-990A-3CDAB4897DA7}" type="presOf" srcId="{EA8FF69F-35FE-47B3-9C4F-BB5AA29A5C06}" destId="{A5609F69-02F3-4BDE-83D4-88FE2EB187C0}" srcOrd="1" destOrd="0" presId="urn:microsoft.com/office/officeart/2005/8/layout/process4"/>
    <dgm:cxn modelId="{8AA45D83-121B-40DD-9BF0-E92BA83B2366}" type="presOf" srcId="{0D94CB85-2A7E-41A8-A477-8F2C819D8211}" destId="{821CCD9C-392F-4ACB-8197-793A23DE13F6}" srcOrd="0" destOrd="0" presId="urn:microsoft.com/office/officeart/2005/8/layout/process4"/>
    <dgm:cxn modelId="{201A188A-33A3-4C66-A9E0-958A65E85756}" srcId="{3C3C1958-13CC-422C-95E8-027442D0210A}" destId="{8CFFF323-842C-4DB7-A5A4-55AAF94EB5C1}" srcOrd="1" destOrd="0" parTransId="{29EE5609-B873-42F5-8088-D7E3CF221D98}" sibTransId="{500F6337-9E8A-4493-AAEF-172F12BFA0ED}"/>
    <dgm:cxn modelId="{E4F4488D-AB2C-430F-9A37-AF80357FC306}" type="presOf" srcId="{85D0A403-1176-48A1-B0BB-53872B2AF95E}" destId="{6DBB49DA-B600-4D8F-B16B-4F7B5C98924E}" srcOrd="1" destOrd="0" presId="urn:microsoft.com/office/officeart/2005/8/layout/process4"/>
    <dgm:cxn modelId="{513E0D9B-4418-4B4F-BD15-9A7A4BDC9C13}" srcId="{EA8FF69F-35FE-47B3-9C4F-BB5AA29A5C06}" destId="{141162F4-584B-4F97-9378-2BF3E15CF0ED}" srcOrd="0" destOrd="0" parTransId="{3E75DEF5-8A83-4EB7-9428-2E3B124A7FB4}" sibTransId="{1074541C-48CF-4D12-9B1C-4B875C6D9520}"/>
    <dgm:cxn modelId="{9155ADC0-F7C4-45BE-8BDD-672CEF0E7090}" type="presOf" srcId="{3C3C1958-13CC-422C-95E8-027442D0210A}" destId="{0517462D-2DB8-4D6D-BECD-B01C0109978C}" srcOrd="0" destOrd="0" presId="urn:microsoft.com/office/officeart/2005/8/layout/process4"/>
    <dgm:cxn modelId="{F345DFC1-B355-44D1-9812-B9588F6E6D78}" type="presOf" srcId="{FD943951-5FDD-4E11-BE66-4C0820F2E9A8}" destId="{780D64D7-A129-4337-B1CF-04A3A886AAD9}" srcOrd="0" destOrd="0" presId="urn:microsoft.com/office/officeart/2005/8/layout/process4"/>
    <dgm:cxn modelId="{8E6311C2-A17D-4FF2-86AC-BC2461DF9EB3}" type="presOf" srcId="{EA8FF69F-35FE-47B3-9C4F-BB5AA29A5C06}" destId="{4C5217CF-4FEA-4CF8-B021-60B4341AB819}" srcOrd="0" destOrd="0" presId="urn:microsoft.com/office/officeart/2005/8/layout/process4"/>
    <dgm:cxn modelId="{21B326D7-0BF8-4BCD-9EAD-4126CF17C927}" srcId="{EA8FF69F-35FE-47B3-9C4F-BB5AA29A5C06}" destId="{E5243E5A-0602-48F6-9D51-C53C65AD2623}" srcOrd="1" destOrd="0" parTransId="{CA8D748A-A2EA-4AA7-871C-97AEBE32E62E}" sibTransId="{9209DB7E-9BC8-4ACE-A9B8-E0017C65CB8F}"/>
    <dgm:cxn modelId="{E40354ED-E9F3-408A-9E2C-911B2960BFB4}" type="presOf" srcId="{141162F4-584B-4F97-9378-2BF3E15CF0ED}" destId="{10784E5C-0627-475F-8340-7D9C114F1378}" srcOrd="0" destOrd="0" presId="urn:microsoft.com/office/officeart/2005/8/layout/process4"/>
    <dgm:cxn modelId="{480E52F1-2FBE-4452-84B8-55E4F27E36C2}" srcId="{85D0A403-1176-48A1-B0BB-53872B2AF95E}" destId="{0D94CB85-2A7E-41A8-A477-8F2C819D8211}" srcOrd="1" destOrd="0" parTransId="{CAC69313-C09D-4DFF-A885-AADA341FF561}" sibTransId="{D3421117-FEB8-4201-A810-2941ED6049EA}"/>
    <dgm:cxn modelId="{D399AFF2-103C-4E5B-851C-9F527179890B}" srcId="{D9DC9A4F-47FB-4F6B-A4FC-827DC193692C}" destId="{85D0A403-1176-48A1-B0BB-53872B2AF95E}" srcOrd="0" destOrd="0" parTransId="{6241D7A6-79CA-4A04-925C-FA250C5AD18C}" sibTransId="{530BDFFC-2499-41B8-BBD1-FF2ECCD63986}"/>
    <dgm:cxn modelId="{1EFBC8F3-C1AC-418C-8905-32A6D7B7D58B}" type="presOf" srcId="{AB655B7B-49D4-4E7B-B645-E964AC3B270C}" destId="{9FDB33C0-760A-41B2-9F2F-9F3BC102E39B}" srcOrd="0" destOrd="0" presId="urn:microsoft.com/office/officeart/2005/8/layout/process4"/>
    <dgm:cxn modelId="{6724B2F6-7BC0-4E4F-9838-49C083F7298F}" srcId="{85D0A403-1176-48A1-B0BB-53872B2AF95E}" destId="{AB655B7B-49D4-4E7B-B645-E964AC3B270C}" srcOrd="0" destOrd="0" parTransId="{C1B6DC9B-5682-44DE-BFFF-6997EBB17628}" sibTransId="{1FB13BE9-8618-4C68-B388-BED0A5BD633B}"/>
    <dgm:cxn modelId="{F97D36F9-3372-4DA6-ABFF-FE33363BEF7B}" type="presOf" srcId="{B40BECCF-DE24-4B67-930B-9A269140F46E}" destId="{52EFAB1A-D630-4536-B1E1-476800238A13}" srcOrd="0" destOrd="0" presId="urn:microsoft.com/office/officeart/2005/8/layout/process4"/>
    <dgm:cxn modelId="{147F9C83-B73F-448D-9821-B43621F52606}" type="presParOf" srcId="{1CC9DC6F-8521-4A6F-A955-7D4021DFC290}" destId="{D360F865-F81D-4827-9EEE-DDE5C81C5B66}" srcOrd="0" destOrd="0" presId="urn:microsoft.com/office/officeart/2005/8/layout/process4"/>
    <dgm:cxn modelId="{37144223-EC4D-4043-90D2-84E79618E86C}" type="presParOf" srcId="{D360F865-F81D-4827-9EEE-DDE5C81C5B66}" destId="{0517462D-2DB8-4D6D-BECD-B01C0109978C}" srcOrd="0" destOrd="0" presId="urn:microsoft.com/office/officeart/2005/8/layout/process4"/>
    <dgm:cxn modelId="{DF761547-357F-4D50-A165-62F2F20F213F}" type="presParOf" srcId="{D360F865-F81D-4827-9EEE-DDE5C81C5B66}" destId="{79312387-D88D-4231-BAC6-EB2640A0022F}" srcOrd="1" destOrd="0" presId="urn:microsoft.com/office/officeart/2005/8/layout/process4"/>
    <dgm:cxn modelId="{C6F9CE87-A53C-46EA-8A90-02E2BC443FA3}" type="presParOf" srcId="{D360F865-F81D-4827-9EEE-DDE5C81C5B66}" destId="{F047E276-8E7E-4436-A0E6-BCC6D7E1347D}" srcOrd="2" destOrd="0" presId="urn:microsoft.com/office/officeart/2005/8/layout/process4"/>
    <dgm:cxn modelId="{FEA3BFC1-0749-4EF4-9D0B-3AB62D87E9D7}" type="presParOf" srcId="{F047E276-8E7E-4436-A0E6-BCC6D7E1347D}" destId="{780D64D7-A129-4337-B1CF-04A3A886AAD9}" srcOrd="0" destOrd="0" presId="urn:microsoft.com/office/officeart/2005/8/layout/process4"/>
    <dgm:cxn modelId="{4EF27A69-3234-437D-A757-92C5AC52D2F3}" type="presParOf" srcId="{F047E276-8E7E-4436-A0E6-BCC6D7E1347D}" destId="{D096F910-7C3F-4A7A-8897-CA3D45B5E5E5}" srcOrd="1" destOrd="0" presId="urn:microsoft.com/office/officeart/2005/8/layout/process4"/>
    <dgm:cxn modelId="{D63606B4-F815-4DAA-BC90-82BABA18897C}" type="presParOf" srcId="{1CC9DC6F-8521-4A6F-A955-7D4021DFC290}" destId="{3E5D9A79-FC31-4EF9-8ABE-D88B554F5EBE}" srcOrd="1" destOrd="0" presId="urn:microsoft.com/office/officeart/2005/8/layout/process4"/>
    <dgm:cxn modelId="{46308069-9244-4AC8-98E0-A103A25924B2}" type="presParOf" srcId="{1CC9DC6F-8521-4A6F-A955-7D4021DFC290}" destId="{A9C42421-9A0E-407F-87DE-6F5A10F21EAD}" srcOrd="2" destOrd="0" presId="urn:microsoft.com/office/officeart/2005/8/layout/process4"/>
    <dgm:cxn modelId="{AA32A7CE-083D-4F27-BD74-41D378D1AACE}" type="presParOf" srcId="{A9C42421-9A0E-407F-87DE-6F5A10F21EAD}" destId="{52EFAB1A-D630-4536-B1E1-476800238A13}" srcOrd="0" destOrd="0" presId="urn:microsoft.com/office/officeart/2005/8/layout/process4"/>
    <dgm:cxn modelId="{ED6E9E8A-E539-48B3-AB81-E43A4DDECEEB}" type="presParOf" srcId="{1CC9DC6F-8521-4A6F-A955-7D4021DFC290}" destId="{F5B2E4CC-4D55-45F7-95C7-5BB0986020DD}" srcOrd="3" destOrd="0" presId="urn:microsoft.com/office/officeart/2005/8/layout/process4"/>
    <dgm:cxn modelId="{564886D5-4FA5-4E59-80D3-FF6A64C8E7C4}" type="presParOf" srcId="{1CC9DC6F-8521-4A6F-A955-7D4021DFC290}" destId="{9C056F7B-075A-4B9E-B1FF-6AE51B52CD85}" srcOrd="4" destOrd="0" presId="urn:microsoft.com/office/officeart/2005/8/layout/process4"/>
    <dgm:cxn modelId="{66E859E6-C2B0-4C04-B0EE-6087CE5D5944}" type="presParOf" srcId="{9C056F7B-075A-4B9E-B1FF-6AE51B52CD85}" destId="{4C5217CF-4FEA-4CF8-B021-60B4341AB819}" srcOrd="0" destOrd="0" presId="urn:microsoft.com/office/officeart/2005/8/layout/process4"/>
    <dgm:cxn modelId="{AF9696DC-5B07-48DE-B5DC-01F60D27B37E}" type="presParOf" srcId="{9C056F7B-075A-4B9E-B1FF-6AE51B52CD85}" destId="{A5609F69-02F3-4BDE-83D4-88FE2EB187C0}" srcOrd="1" destOrd="0" presId="urn:microsoft.com/office/officeart/2005/8/layout/process4"/>
    <dgm:cxn modelId="{05D4CB5D-1421-4499-B6C3-C5CD542B9AD0}" type="presParOf" srcId="{9C056F7B-075A-4B9E-B1FF-6AE51B52CD85}" destId="{DDF6B3CD-8621-4CD0-A103-3A346F9981D6}" srcOrd="2" destOrd="0" presId="urn:microsoft.com/office/officeart/2005/8/layout/process4"/>
    <dgm:cxn modelId="{8EA93B58-1DAA-4149-BFBA-5AEDAB048F43}" type="presParOf" srcId="{DDF6B3CD-8621-4CD0-A103-3A346F9981D6}" destId="{10784E5C-0627-475F-8340-7D9C114F1378}" srcOrd="0" destOrd="0" presId="urn:microsoft.com/office/officeart/2005/8/layout/process4"/>
    <dgm:cxn modelId="{65ACAF16-5F5C-48EB-946F-D1CAA5A8E44B}" type="presParOf" srcId="{DDF6B3CD-8621-4CD0-A103-3A346F9981D6}" destId="{E3B127C9-E637-441B-AECF-300F759A2AE9}" srcOrd="1" destOrd="0" presId="urn:microsoft.com/office/officeart/2005/8/layout/process4"/>
    <dgm:cxn modelId="{482736B5-ACDF-4109-BF44-5DC2C1619A81}" type="presParOf" srcId="{1CC9DC6F-8521-4A6F-A955-7D4021DFC290}" destId="{59C46FE5-A5A9-44E5-A2E7-7BD3F1B3325F}" srcOrd="5" destOrd="0" presId="urn:microsoft.com/office/officeart/2005/8/layout/process4"/>
    <dgm:cxn modelId="{25BEA7DB-F666-4F52-ABF2-C42CD1F6D919}" type="presParOf" srcId="{1CC9DC6F-8521-4A6F-A955-7D4021DFC290}" destId="{A7430C96-62F4-47D2-B24D-9FF04F0D4FB7}" srcOrd="6" destOrd="0" presId="urn:microsoft.com/office/officeart/2005/8/layout/process4"/>
    <dgm:cxn modelId="{6A9D1C86-C641-43CF-A524-DED388C7696D}" type="presParOf" srcId="{A7430C96-62F4-47D2-B24D-9FF04F0D4FB7}" destId="{1E28C992-781D-4428-AC6B-DF75338C3C16}" srcOrd="0" destOrd="0" presId="urn:microsoft.com/office/officeart/2005/8/layout/process4"/>
    <dgm:cxn modelId="{E82E7193-79F8-43E2-8DB9-80A390C26D75}" type="presParOf" srcId="{A7430C96-62F4-47D2-B24D-9FF04F0D4FB7}" destId="{6DBB49DA-B600-4D8F-B16B-4F7B5C98924E}" srcOrd="1" destOrd="0" presId="urn:microsoft.com/office/officeart/2005/8/layout/process4"/>
    <dgm:cxn modelId="{C3D4BD5A-C3D9-4F20-9C92-1716FB37B43B}" type="presParOf" srcId="{A7430C96-62F4-47D2-B24D-9FF04F0D4FB7}" destId="{34E49BE7-0DCF-4909-9E33-225BA526D956}" srcOrd="2" destOrd="0" presId="urn:microsoft.com/office/officeart/2005/8/layout/process4"/>
    <dgm:cxn modelId="{16B7DB34-8F65-4BDC-A48E-9640CF24B70E}" type="presParOf" srcId="{34E49BE7-0DCF-4909-9E33-225BA526D956}" destId="{9FDB33C0-760A-41B2-9F2F-9F3BC102E39B}" srcOrd="0" destOrd="0" presId="urn:microsoft.com/office/officeart/2005/8/layout/process4"/>
    <dgm:cxn modelId="{4161BEB9-8F35-4EB2-BD1A-633B517F4373}" type="presParOf" srcId="{34E49BE7-0DCF-4909-9E33-225BA526D956}" destId="{821CCD9C-392F-4ACB-8197-793A23DE13F6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4A5B6-4908-48B9-992D-D3847442913E}">
      <dsp:nvSpPr>
        <dsp:cNvPr id="0" name=""/>
        <dsp:cNvSpPr/>
      </dsp:nvSpPr>
      <dsp:spPr>
        <a:xfrm>
          <a:off x="0" y="0"/>
          <a:ext cx="10515600" cy="155257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>
              <a:solidFill>
                <a:schemeClr val="tx1"/>
              </a:solidFill>
            </a:rPr>
            <a:t>Оценка </a:t>
          </a: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 dirty="0">
              <a:solidFill>
                <a:schemeClr val="tx1"/>
              </a:solidFill>
            </a:rPr>
            <a:t>особых образовательных потребностей</a:t>
          </a:r>
        </a:p>
      </dsp:txBody>
      <dsp:txXfrm>
        <a:off x="0" y="0"/>
        <a:ext cx="10515600" cy="1552575"/>
      </dsp:txXfrm>
    </dsp:sp>
    <dsp:sp modelId="{9C275F83-71CD-4C41-9857-C716C25957A4}">
      <dsp:nvSpPr>
        <dsp:cNvPr id="0" name=""/>
        <dsp:cNvSpPr/>
      </dsp:nvSpPr>
      <dsp:spPr>
        <a:xfrm>
          <a:off x="5134" y="1552575"/>
          <a:ext cx="3501776" cy="3260407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>
              <a:solidFill>
                <a:schemeClr val="tx1"/>
              </a:solidFill>
            </a:rPr>
            <a:t>Организации дошкольного воспитания и обучения</a:t>
          </a:r>
        </a:p>
      </dsp:txBody>
      <dsp:txXfrm>
        <a:off x="5134" y="1552575"/>
        <a:ext cx="3501776" cy="3260407"/>
      </dsp:txXfrm>
    </dsp:sp>
    <dsp:sp modelId="{7E2FBB59-7000-4466-BE32-67AB2E17C264}">
      <dsp:nvSpPr>
        <dsp:cNvPr id="0" name=""/>
        <dsp:cNvSpPr/>
      </dsp:nvSpPr>
      <dsp:spPr>
        <a:xfrm>
          <a:off x="3506911" y="1552575"/>
          <a:ext cx="3501776" cy="326040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>
              <a:solidFill>
                <a:schemeClr val="tx1"/>
              </a:solidFill>
            </a:rPr>
            <a:t>Организации среднего образования</a:t>
          </a:r>
        </a:p>
      </dsp:txBody>
      <dsp:txXfrm>
        <a:off x="3506911" y="1552575"/>
        <a:ext cx="3501776" cy="3260407"/>
      </dsp:txXfrm>
    </dsp:sp>
    <dsp:sp modelId="{C5BDFE18-115E-4E4E-B6C5-1ACB4457BD47}">
      <dsp:nvSpPr>
        <dsp:cNvPr id="0" name=""/>
        <dsp:cNvSpPr/>
      </dsp:nvSpPr>
      <dsp:spPr>
        <a:xfrm>
          <a:off x="7008688" y="1552575"/>
          <a:ext cx="3501776" cy="3260407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7200" kern="1200" dirty="0">
              <a:solidFill>
                <a:schemeClr val="tx1"/>
              </a:solidFill>
            </a:rPr>
            <a:t>ПМПК</a:t>
          </a:r>
        </a:p>
      </dsp:txBody>
      <dsp:txXfrm>
        <a:off x="7008688" y="1552575"/>
        <a:ext cx="3501776" cy="3260407"/>
      </dsp:txXfrm>
    </dsp:sp>
    <dsp:sp modelId="{45716FF6-2153-42B7-B7AE-9F94FEADEB2B}">
      <dsp:nvSpPr>
        <dsp:cNvPr id="0" name=""/>
        <dsp:cNvSpPr/>
      </dsp:nvSpPr>
      <dsp:spPr>
        <a:xfrm>
          <a:off x="0" y="4812982"/>
          <a:ext cx="10515600" cy="36226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A81F1-C589-4F55-BE8C-4C7674858B56}">
      <dsp:nvSpPr>
        <dsp:cNvPr id="0" name=""/>
        <dsp:cNvSpPr/>
      </dsp:nvSpPr>
      <dsp:spPr>
        <a:xfrm>
          <a:off x="0" y="4923342"/>
          <a:ext cx="8229600" cy="646186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Шаг 6. ПМПК проводит разъяснительную работу о нормативно-правовых документах, регламентирующих деятельность специальных классов и созданию в них специальных условий.</a:t>
          </a:r>
        </a:p>
      </dsp:txBody>
      <dsp:txXfrm>
        <a:off x="0" y="4923342"/>
        <a:ext cx="8229600" cy="646186"/>
      </dsp:txXfrm>
    </dsp:sp>
    <dsp:sp modelId="{B58829B9-7A49-4D62-9674-536EDC5518DE}">
      <dsp:nvSpPr>
        <dsp:cNvPr id="0" name=""/>
        <dsp:cNvSpPr/>
      </dsp:nvSpPr>
      <dsp:spPr>
        <a:xfrm rot="10800000">
          <a:off x="0" y="3939200"/>
          <a:ext cx="8229600" cy="993834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Шаг 5. Отделы образования издают приказ об открытии специальных классов в общеобразовательных школах в соответствии с установленными нормами наполняемости специальных классов.</a:t>
          </a:r>
        </a:p>
      </dsp:txBody>
      <dsp:txXfrm rot="10800000">
        <a:off x="0" y="3939200"/>
        <a:ext cx="8229600" cy="645764"/>
      </dsp:txXfrm>
    </dsp:sp>
    <dsp:sp modelId="{AFC2C92B-9BF0-40CB-BD5A-B8D59251F7FA}">
      <dsp:nvSpPr>
        <dsp:cNvPr id="0" name=""/>
        <dsp:cNvSpPr/>
      </dsp:nvSpPr>
      <dsp:spPr>
        <a:xfrm rot="10800000">
          <a:off x="0" y="2928961"/>
          <a:ext cx="8229600" cy="993834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Шаг 4. ПМПК выдает детям заключение с рекомендацией на обучение по специальным учебным программам в условиях специального класса общеобразовательной школы.</a:t>
          </a:r>
        </a:p>
      </dsp:txBody>
      <dsp:txXfrm rot="10800000">
        <a:off x="0" y="2928961"/>
        <a:ext cx="8229600" cy="645764"/>
      </dsp:txXfrm>
    </dsp:sp>
    <dsp:sp modelId="{0701447A-41C9-4499-8A4E-24D3EC2FB05D}">
      <dsp:nvSpPr>
        <dsp:cNvPr id="0" name=""/>
        <dsp:cNvSpPr/>
      </dsp:nvSpPr>
      <dsp:spPr>
        <a:xfrm rot="10800000">
          <a:off x="0" y="1970918"/>
          <a:ext cx="8229600" cy="993834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Шаг 3. Отделы образования определяют общеобразовательные школы, в которых возможно открытие специальных классов. </a:t>
          </a:r>
        </a:p>
      </dsp:txBody>
      <dsp:txXfrm rot="10800000">
        <a:off x="0" y="1970918"/>
        <a:ext cx="8229600" cy="645764"/>
      </dsp:txXfrm>
    </dsp:sp>
    <dsp:sp modelId="{6B63D560-DF6D-42B9-AA8C-4E6D9E16F03A}">
      <dsp:nvSpPr>
        <dsp:cNvPr id="0" name=""/>
        <dsp:cNvSpPr/>
      </dsp:nvSpPr>
      <dsp:spPr>
        <a:xfrm rot="10800000">
          <a:off x="0" y="986777"/>
          <a:ext cx="8229600" cy="993834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Шаг 2. ПМПК направляет письмо в отдел образования района/города о необходимости открытия специальных классов в общеобразовательных школах. </a:t>
          </a:r>
        </a:p>
      </dsp:txBody>
      <dsp:txXfrm rot="10800000">
        <a:off x="0" y="986777"/>
        <a:ext cx="8229600" cy="645764"/>
      </dsp:txXfrm>
    </dsp:sp>
    <dsp:sp modelId="{CF71FE03-F0F2-4DCF-BDA4-59E3244329E2}">
      <dsp:nvSpPr>
        <dsp:cNvPr id="0" name=""/>
        <dsp:cNvSpPr/>
      </dsp:nvSpPr>
      <dsp:spPr>
        <a:xfrm rot="10800000">
          <a:off x="0" y="2635"/>
          <a:ext cx="8229600" cy="993834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Шаг 1. </a:t>
          </a:r>
          <a:r>
            <a:rPr lang="ru-RU" sz="1200" b="1" kern="1200" dirty="0">
              <a:solidFill>
                <a:schemeClr val="tx1"/>
              </a:solidFill>
            </a:rPr>
            <a:t>В ПМПК проводится анализ статистических сведений о детях с ОВ школьного возраста, проживающих в микрорайоне либо районе. Определяется плотность статистических показателей; выясняется запрос организаций образования и родителей на открытие специального класса.</a:t>
          </a:r>
        </a:p>
      </dsp:txBody>
      <dsp:txXfrm rot="10800000">
        <a:off x="0" y="2635"/>
        <a:ext cx="8229600" cy="64576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CE6F9-D2BC-4936-B924-15DAB4557799}">
      <dsp:nvSpPr>
        <dsp:cNvPr id="0" name=""/>
        <dsp:cNvSpPr/>
      </dsp:nvSpPr>
      <dsp:spPr>
        <a:xfrm>
          <a:off x="0" y="4723180"/>
          <a:ext cx="8229600" cy="774877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</a:rPr>
            <a:t>Шаг 5. В случае трудностей усвоения общеобразовательной учебной программы, школа выступает инициатором направления ребенка в ПМПК.</a:t>
          </a:r>
        </a:p>
      </dsp:txBody>
      <dsp:txXfrm>
        <a:off x="0" y="4723180"/>
        <a:ext cx="8229600" cy="774877"/>
      </dsp:txXfrm>
    </dsp:sp>
    <dsp:sp modelId="{D8E44A5B-FEF0-497C-9405-96F60BABF141}">
      <dsp:nvSpPr>
        <dsp:cNvPr id="0" name=""/>
        <dsp:cNvSpPr/>
      </dsp:nvSpPr>
      <dsp:spPr>
        <a:xfrm rot="10800000">
          <a:off x="0" y="3543042"/>
          <a:ext cx="8229600" cy="1191760"/>
        </a:xfrm>
        <a:prstGeom prst="upArrowCallou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</a:rPr>
            <a:t>Шаг 4. Школа на основании заключения ВКК и заявления родителей организует процесс перевода ребенка на обучение на дому.</a:t>
          </a:r>
        </a:p>
      </dsp:txBody>
      <dsp:txXfrm rot="10800000">
        <a:off x="0" y="3543042"/>
        <a:ext cx="8229600" cy="774370"/>
      </dsp:txXfrm>
    </dsp:sp>
    <dsp:sp modelId="{D75012BC-4D38-47C9-8343-D1EB15A4E71D}">
      <dsp:nvSpPr>
        <dsp:cNvPr id="0" name=""/>
        <dsp:cNvSpPr/>
      </dsp:nvSpPr>
      <dsp:spPr>
        <a:xfrm rot="10800000">
          <a:off x="0" y="2362904"/>
          <a:ext cx="8229600" cy="1191760"/>
        </a:xfrm>
        <a:prstGeom prst="upArrowCallou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</a:rPr>
            <a:t>Шаг 3. Получение заключения ВКК с рекомендацией на обучение на дому (с указанием срока обучения на дому).</a:t>
          </a:r>
        </a:p>
      </dsp:txBody>
      <dsp:txXfrm rot="10800000">
        <a:off x="0" y="2362904"/>
        <a:ext cx="8229600" cy="774370"/>
      </dsp:txXfrm>
    </dsp:sp>
    <dsp:sp modelId="{F7F6E77C-D89D-49CA-AAE9-991F09343E80}">
      <dsp:nvSpPr>
        <dsp:cNvPr id="0" name=""/>
        <dsp:cNvSpPr/>
      </dsp:nvSpPr>
      <dsp:spPr>
        <a:xfrm rot="10800000">
          <a:off x="0" y="1182767"/>
          <a:ext cx="8229600" cy="1191760"/>
        </a:xfrm>
        <a:prstGeom prst="upArrowCallou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</a:rPr>
            <a:t>Шаг 2. Беседа с родителями о необходимости обращения к лечащему врачу в организацию здравоохранения. Предоставление родителям психолого-педагогической характеристики.</a:t>
          </a:r>
        </a:p>
      </dsp:txBody>
      <dsp:txXfrm rot="10800000">
        <a:off x="0" y="1182767"/>
        <a:ext cx="8229600" cy="774370"/>
      </dsp:txXfrm>
    </dsp:sp>
    <dsp:sp modelId="{D531C0E5-38A5-444D-9D08-88F6B9662B5A}">
      <dsp:nvSpPr>
        <dsp:cNvPr id="0" name=""/>
        <dsp:cNvSpPr/>
      </dsp:nvSpPr>
      <dsp:spPr>
        <a:xfrm rot="10800000">
          <a:off x="0" y="2629"/>
          <a:ext cx="8229600" cy="1191760"/>
        </a:xfrm>
        <a:prstGeom prst="upArrowCallou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Шаг 1. </a:t>
          </a:r>
          <a:r>
            <a:rPr lang="ru-RU" sz="1200" b="1" kern="1200" dirty="0">
              <a:solidFill>
                <a:schemeClr val="tx1"/>
              </a:solidFill>
            </a:rPr>
            <a:t>На заседании СППС рассматривается вопрос обучения и поведения ученика. Анализируются результаты обследования (грубые нарушения умственной работоспособности, поведения и др.), обучения, психолого-педагогического </a:t>
          </a:r>
          <a:r>
            <a:rPr lang="ru-RU" sz="1200" b="1" kern="1200" dirty="0" err="1">
              <a:solidFill>
                <a:schemeClr val="tx1"/>
              </a:solidFill>
            </a:rPr>
            <a:t>сопр</a:t>
          </a:r>
          <a:r>
            <a:rPr lang="kk-KZ" sz="1200" b="1" kern="1200" dirty="0">
              <a:solidFill>
                <a:schemeClr val="tx1"/>
              </a:solidFill>
            </a:rPr>
            <a:t>о</a:t>
          </a:r>
          <a:r>
            <a:rPr lang="ru-RU" sz="1200" b="1" kern="1200" dirty="0">
              <a:solidFill>
                <a:schemeClr val="tx1"/>
              </a:solidFill>
            </a:rPr>
            <a:t>вождения и индивидуальной поддержки ученика </a:t>
          </a:r>
          <a:r>
            <a:rPr lang="kk-KZ" sz="1200" b="1" kern="1200" dirty="0">
              <a:solidFill>
                <a:schemeClr val="tx1"/>
              </a:solidFill>
            </a:rPr>
            <a:t>на уроках</a:t>
          </a:r>
          <a:r>
            <a:rPr lang="ru-RU" sz="1200" b="1" kern="1200" dirty="0">
              <a:solidFill>
                <a:schemeClr val="tx1"/>
              </a:solidFill>
            </a:rPr>
            <a:t>. Выносится решение о целесообразности перевода ребенка на обучение на дому.  </a:t>
          </a:r>
        </a:p>
      </dsp:txBody>
      <dsp:txXfrm rot="10800000">
        <a:off x="0" y="2629"/>
        <a:ext cx="8229600" cy="7743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FD5BD-E80E-48B9-903E-E35A5F01E64C}">
      <dsp:nvSpPr>
        <dsp:cNvPr id="0" name=""/>
        <dsp:cNvSpPr/>
      </dsp:nvSpPr>
      <dsp:spPr>
        <a:xfrm>
          <a:off x="2186424" y="531"/>
          <a:ext cx="7965945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ПМПК определяет преимущественно те потребности, которые находятся только в ее компетенции: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изменение учебных программ и учебных планов,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способов и критериев оценивания результатов обучения,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использование в обучении специальных учебников, рабочих тетрадей и учебных материалов,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потребности в специальной психолого-педагогической поддержке (услугах специалистов).</a:t>
          </a:r>
        </a:p>
      </dsp:txBody>
      <dsp:txXfrm>
        <a:off x="2186424" y="259476"/>
        <a:ext cx="7189110" cy="1553669"/>
      </dsp:txXfrm>
    </dsp:sp>
    <dsp:sp modelId="{FC6F335C-D790-42C5-9AE3-5477EEDD512C}">
      <dsp:nvSpPr>
        <dsp:cNvPr id="0" name=""/>
        <dsp:cNvSpPr/>
      </dsp:nvSpPr>
      <dsp:spPr>
        <a:xfrm>
          <a:off x="363229" y="531"/>
          <a:ext cx="1823194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Первое направление</a:t>
          </a:r>
        </a:p>
      </dsp:txBody>
      <dsp:txXfrm>
        <a:off x="452230" y="89532"/>
        <a:ext cx="1645192" cy="1893557"/>
      </dsp:txXfrm>
    </dsp:sp>
    <dsp:sp modelId="{679E4537-39F4-4CD0-9BCB-FAD2493A0094}">
      <dsp:nvSpPr>
        <dsp:cNvPr id="0" name=""/>
        <dsp:cNvSpPr/>
      </dsp:nvSpPr>
      <dsp:spPr>
        <a:xfrm>
          <a:off x="2133142" y="2279246"/>
          <a:ext cx="8054718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Учитель класса и школьная СППС выявляют детей с трудностями обучения в школе, проводят углубленное обследование и оценивают его образовательные потребности.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В зависимости от характера или степени выраженности трудностей обучения учащегося школа принимает решение: 1) об оказании помощи и услуг школьной службой сопровождения или 2) необходимости обследования в ПМПК, в связи с выявлением потребностей, оценка которых находится в компетенции консультации.</a:t>
          </a:r>
        </a:p>
      </dsp:txBody>
      <dsp:txXfrm>
        <a:off x="2133142" y="2538191"/>
        <a:ext cx="7277883" cy="1553669"/>
      </dsp:txXfrm>
    </dsp:sp>
    <dsp:sp modelId="{5A6ED4C7-0D9F-4465-B82D-5BA6BC95DAF9}">
      <dsp:nvSpPr>
        <dsp:cNvPr id="0" name=""/>
        <dsp:cNvSpPr/>
      </dsp:nvSpPr>
      <dsp:spPr>
        <a:xfrm>
          <a:off x="327739" y="2279246"/>
          <a:ext cx="1805402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Второе направление</a:t>
          </a:r>
        </a:p>
      </dsp:txBody>
      <dsp:txXfrm>
        <a:off x="415871" y="2367378"/>
        <a:ext cx="1629138" cy="18952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10CC38-0AB3-4FAE-84B7-F1B37EA85F46}">
      <dsp:nvSpPr>
        <dsp:cNvPr id="0" name=""/>
        <dsp:cNvSpPr/>
      </dsp:nvSpPr>
      <dsp:spPr>
        <a:xfrm>
          <a:off x="4339533" y="4546"/>
          <a:ext cx="3619050" cy="1636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Учитель/воспитатель выявляет детей с трудностями обучения.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4339533" y="4546"/>
        <a:ext cx="3619050" cy="1636838"/>
      </dsp:txXfrm>
    </dsp:sp>
    <dsp:sp modelId="{7E2D7EDE-E9DF-44AF-81DB-53862393ED49}">
      <dsp:nvSpPr>
        <dsp:cNvPr id="0" name=""/>
        <dsp:cNvSpPr/>
      </dsp:nvSpPr>
      <dsp:spPr>
        <a:xfrm>
          <a:off x="2557016" y="4546"/>
          <a:ext cx="1620470" cy="163683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28F34A-046D-4D38-AFE4-F84F4B32499C}">
      <dsp:nvSpPr>
        <dsp:cNvPr id="0" name=""/>
        <dsp:cNvSpPr/>
      </dsp:nvSpPr>
      <dsp:spPr>
        <a:xfrm>
          <a:off x="2557016" y="1911464"/>
          <a:ext cx="3619050" cy="1636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1. Определяет степень затруднений.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2. Определяет возможные их причины.</a:t>
          </a:r>
        </a:p>
      </dsp:txBody>
      <dsp:txXfrm>
        <a:off x="2557016" y="1911464"/>
        <a:ext cx="3619050" cy="1636838"/>
      </dsp:txXfrm>
    </dsp:sp>
    <dsp:sp modelId="{17AA3C6E-E05C-45D8-84D4-AF5AD51ABB26}">
      <dsp:nvSpPr>
        <dsp:cNvPr id="0" name=""/>
        <dsp:cNvSpPr/>
      </dsp:nvSpPr>
      <dsp:spPr>
        <a:xfrm>
          <a:off x="6338113" y="1911464"/>
          <a:ext cx="1620470" cy="163683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C946EC-6B46-4D11-B39D-7272FBF8F84C}">
      <dsp:nvSpPr>
        <dsp:cNvPr id="0" name=""/>
        <dsp:cNvSpPr/>
      </dsp:nvSpPr>
      <dsp:spPr>
        <a:xfrm>
          <a:off x="4339533" y="3818381"/>
          <a:ext cx="3619050" cy="1636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1. Осуществляет индивидуальный подход.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2. Использует вариативные и специальные методы обучения.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3. Проводит дополнительные занятия.</a:t>
          </a:r>
        </a:p>
      </dsp:txBody>
      <dsp:txXfrm>
        <a:off x="4339533" y="3818381"/>
        <a:ext cx="3619050" cy="1636838"/>
      </dsp:txXfrm>
    </dsp:sp>
    <dsp:sp modelId="{C3A60BCB-C296-4BF8-83F6-7319DE4C743F}">
      <dsp:nvSpPr>
        <dsp:cNvPr id="0" name=""/>
        <dsp:cNvSpPr/>
      </dsp:nvSpPr>
      <dsp:spPr>
        <a:xfrm>
          <a:off x="2557016" y="3818381"/>
          <a:ext cx="1620470" cy="163683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F36FE-31BD-4137-A335-D00B453CAC94}">
      <dsp:nvSpPr>
        <dsp:cNvPr id="0" name=""/>
        <dsp:cNvSpPr/>
      </dsp:nvSpPr>
      <dsp:spPr>
        <a:xfrm>
          <a:off x="4774180" y="2646"/>
          <a:ext cx="3279326" cy="1483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Учитель обращается в службу психолого-педагогического сопровождения с запросом на помощь.</a:t>
          </a:r>
        </a:p>
      </dsp:txBody>
      <dsp:txXfrm>
        <a:off x="4774180" y="2646"/>
        <a:ext cx="3279326" cy="1483187"/>
      </dsp:txXfrm>
    </dsp:sp>
    <dsp:sp modelId="{5B4C08A5-55BB-412D-8E41-48E5F2C4A65E}">
      <dsp:nvSpPr>
        <dsp:cNvPr id="0" name=""/>
        <dsp:cNvSpPr/>
      </dsp:nvSpPr>
      <dsp:spPr>
        <a:xfrm>
          <a:off x="3158989" y="2646"/>
          <a:ext cx="1468355" cy="1483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4ECBF-EE0F-430B-BA9A-8A19DC23F9CA}">
      <dsp:nvSpPr>
        <dsp:cNvPr id="0" name=""/>
        <dsp:cNvSpPr/>
      </dsp:nvSpPr>
      <dsp:spPr>
        <a:xfrm>
          <a:off x="3158989" y="1730559"/>
          <a:ext cx="3279326" cy="1483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Углубленная оценка особых образовательных потребностей.</a:t>
          </a:r>
        </a:p>
      </dsp:txBody>
      <dsp:txXfrm>
        <a:off x="3158989" y="1730559"/>
        <a:ext cx="3279326" cy="1483187"/>
      </dsp:txXfrm>
    </dsp:sp>
    <dsp:sp modelId="{3D3257A8-54ED-4D93-85E7-8D54219E9BBC}">
      <dsp:nvSpPr>
        <dsp:cNvPr id="0" name=""/>
        <dsp:cNvSpPr/>
      </dsp:nvSpPr>
      <dsp:spPr>
        <a:xfrm>
          <a:off x="6585152" y="1730559"/>
          <a:ext cx="1468355" cy="1483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1FF37C-54BB-4DB9-AF8E-098F7684A188}">
      <dsp:nvSpPr>
        <dsp:cNvPr id="0" name=""/>
        <dsp:cNvSpPr/>
      </dsp:nvSpPr>
      <dsp:spPr>
        <a:xfrm>
          <a:off x="1597992" y="3440734"/>
          <a:ext cx="7271382" cy="235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- </a:t>
          </a:r>
          <a:r>
            <a:rPr lang="ru-RU" sz="1600" b="1" kern="1200" dirty="0"/>
            <a:t>потребность ученика в адаптации учебной программы на определенное время (не более 1-3 четвертей);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- помощь каких специалистов позволит ученику преодолеть трудности в обучении (психолог, логопед, социальный педагог);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- какие методы и приемы обучения будут наиболее эффективными;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- как следует адаптировать учебное место школьника;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- какие учебные материалы, наглядные и дидактические пособия необходимы в обучении ребенка.</a:t>
          </a:r>
        </a:p>
      </dsp:txBody>
      <dsp:txXfrm>
        <a:off x="1597992" y="3440734"/>
        <a:ext cx="7271382" cy="2350718"/>
      </dsp:txXfrm>
    </dsp:sp>
    <dsp:sp modelId="{3C3F055D-AAE8-4A24-80D3-DD8452E477A8}">
      <dsp:nvSpPr>
        <dsp:cNvPr id="0" name=""/>
        <dsp:cNvSpPr/>
      </dsp:nvSpPr>
      <dsp:spPr>
        <a:xfrm>
          <a:off x="75928" y="3859993"/>
          <a:ext cx="1468355" cy="1483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1000" r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D6E7D-A57E-439E-8920-AFB8831D052E}">
      <dsp:nvSpPr>
        <dsp:cNvPr id="0" name=""/>
        <dsp:cNvSpPr/>
      </dsp:nvSpPr>
      <dsp:spPr>
        <a:xfrm>
          <a:off x="0" y="403695"/>
          <a:ext cx="10515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48D62B-149D-419F-B5F0-6099CFB07CE4}">
      <dsp:nvSpPr>
        <dsp:cNvPr id="0" name=""/>
        <dsp:cNvSpPr/>
      </dsp:nvSpPr>
      <dsp:spPr>
        <a:xfrm>
          <a:off x="525780" y="64215"/>
          <a:ext cx="736092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При необходимости изменения учебной программы</a:t>
          </a:r>
        </a:p>
      </dsp:txBody>
      <dsp:txXfrm>
        <a:off x="558924" y="97359"/>
        <a:ext cx="7294632" cy="612672"/>
      </dsp:txXfrm>
    </dsp:sp>
    <dsp:sp modelId="{D3786BA1-068F-441A-AFBE-04D97A4C43C6}">
      <dsp:nvSpPr>
        <dsp:cNvPr id="0" name=""/>
        <dsp:cNvSpPr/>
      </dsp:nvSpPr>
      <dsp:spPr>
        <a:xfrm>
          <a:off x="0" y="1446975"/>
          <a:ext cx="10515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75B927-69F2-43B7-A41A-C808DB29D5A9}">
      <dsp:nvSpPr>
        <dsp:cNvPr id="0" name=""/>
        <dsp:cNvSpPr/>
      </dsp:nvSpPr>
      <dsp:spPr>
        <a:xfrm>
          <a:off x="525780" y="1107495"/>
          <a:ext cx="736092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При необходимости изменения условий обучения</a:t>
          </a:r>
        </a:p>
      </dsp:txBody>
      <dsp:txXfrm>
        <a:off x="558924" y="1140639"/>
        <a:ext cx="7294632" cy="612672"/>
      </dsp:txXfrm>
    </dsp:sp>
    <dsp:sp modelId="{5CBEAD5B-14A9-44E2-93DA-8BEB6F41A171}">
      <dsp:nvSpPr>
        <dsp:cNvPr id="0" name=""/>
        <dsp:cNvSpPr/>
      </dsp:nvSpPr>
      <dsp:spPr>
        <a:xfrm>
          <a:off x="0" y="3707522"/>
          <a:ext cx="10515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D59642-1FDE-4D59-8DE6-C059BC601BA8}">
      <dsp:nvSpPr>
        <dsp:cNvPr id="0" name=""/>
        <dsp:cNvSpPr/>
      </dsp:nvSpPr>
      <dsp:spPr>
        <a:xfrm>
          <a:off x="525266" y="2150775"/>
          <a:ext cx="7353731" cy="18962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Характеристика ребенка от классного руководителя; представления (заключения) психолога, логопеда, специального педагога школьной СППС.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 В представлениях специалистов, помимо оценки развития и трудностей обучения, указывается запрос на: изменение учебных программ, получение услуг специалистов и другие специальные условия обучения для ребенка. </a:t>
          </a:r>
        </a:p>
      </dsp:txBody>
      <dsp:txXfrm>
        <a:off x="617832" y="2243341"/>
        <a:ext cx="7168599" cy="17110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32AEA-B307-4DD6-B34B-87479BC626C9}">
      <dsp:nvSpPr>
        <dsp:cNvPr id="0" name=""/>
        <dsp:cNvSpPr/>
      </dsp:nvSpPr>
      <dsp:spPr>
        <a:xfrm>
          <a:off x="0" y="523982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CEBD0-E2EE-45B0-A5E1-EF38E59594D6}">
      <dsp:nvSpPr>
        <dsp:cNvPr id="0" name=""/>
        <dsp:cNvSpPr/>
      </dsp:nvSpPr>
      <dsp:spPr>
        <a:xfrm>
          <a:off x="411480" y="22142"/>
          <a:ext cx="5760720" cy="10036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</a:rPr>
            <a:t>Актуальность обусловлена наличием некоторого «пробела» в методическом обеспечении деятельности ПМПК при реализации данного направления.</a:t>
          </a:r>
        </a:p>
      </dsp:txBody>
      <dsp:txXfrm>
        <a:off x="460476" y="71138"/>
        <a:ext cx="5662728" cy="905688"/>
      </dsp:txXfrm>
    </dsp:sp>
    <dsp:sp modelId="{1C868456-8932-4E7C-8725-1B4135C74B5A}">
      <dsp:nvSpPr>
        <dsp:cNvPr id="0" name=""/>
        <dsp:cNvSpPr/>
      </dsp:nvSpPr>
      <dsp:spPr>
        <a:xfrm>
          <a:off x="0" y="2066222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32F6DB-DEF0-4BDD-AFA5-3ADBB22B6D6D}">
      <dsp:nvSpPr>
        <dsp:cNvPr id="0" name=""/>
        <dsp:cNvSpPr/>
      </dsp:nvSpPr>
      <dsp:spPr>
        <a:xfrm>
          <a:off x="411480" y="1564382"/>
          <a:ext cx="5760720" cy="1003680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Педагогический коллектив, имея набор базовых алгоритмов, гораздо проще и быстрее будет овладевать новыми, более сложными компетенциями, необходимыми для обучения детей с ООП.</a:t>
          </a:r>
        </a:p>
      </dsp:txBody>
      <dsp:txXfrm>
        <a:off x="460476" y="1613378"/>
        <a:ext cx="5662728" cy="905688"/>
      </dsp:txXfrm>
    </dsp:sp>
    <dsp:sp modelId="{48C31E1D-D6D0-4AB1-8F52-825AFA18AE8E}">
      <dsp:nvSpPr>
        <dsp:cNvPr id="0" name=""/>
        <dsp:cNvSpPr/>
      </dsp:nvSpPr>
      <dsp:spPr>
        <a:xfrm>
          <a:off x="0" y="3961345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0F0237-9C44-40FC-A7E4-8E4397461C35}">
      <dsp:nvSpPr>
        <dsp:cNvPr id="0" name=""/>
        <dsp:cNvSpPr/>
      </dsp:nvSpPr>
      <dsp:spPr>
        <a:xfrm>
          <a:off x="411480" y="3106622"/>
          <a:ext cx="5760720" cy="1356563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Школа (детский сад) не будет затрачивать энергию на поиск выбора своих профессиональных шагов в той или иной ситуации, а действуя по алгоритму, сбережет силы для эффективного решения многочисленных типичных и нетипичных практических ситуаций, возникающих в процессе обучения детей с ООП. </a:t>
          </a:r>
        </a:p>
      </dsp:txBody>
      <dsp:txXfrm>
        <a:off x="477702" y="3172844"/>
        <a:ext cx="5628276" cy="122411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12387-D88D-4231-BAC6-EB2640A0022F}">
      <dsp:nvSpPr>
        <dsp:cNvPr id="0" name=""/>
        <dsp:cNvSpPr/>
      </dsp:nvSpPr>
      <dsp:spPr>
        <a:xfrm>
          <a:off x="0" y="3406931"/>
          <a:ext cx="8229600" cy="111823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На основании приказа отдела образования школа (детский сад) издает внутренний приказ об открытии класса (группы) с инклюзивным образованием. </a:t>
          </a:r>
        </a:p>
      </dsp:txBody>
      <dsp:txXfrm>
        <a:off x="0" y="3406931"/>
        <a:ext cx="8229600" cy="603844"/>
      </dsp:txXfrm>
    </dsp:sp>
    <dsp:sp modelId="{780D64D7-A129-4337-B1CF-04A3A886AAD9}">
      <dsp:nvSpPr>
        <dsp:cNvPr id="0" name=""/>
        <dsp:cNvSpPr/>
      </dsp:nvSpPr>
      <dsp:spPr>
        <a:xfrm>
          <a:off x="0" y="3988412"/>
          <a:ext cx="4114799" cy="5143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39370" rIns="220472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b="1" kern="1200" dirty="0"/>
            <a:t>ШАГ</a:t>
          </a:r>
        </a:p>
      </dsp:txBody>
      <dsp:txXfrm>
        <a:off x="0" y="3988412"/>
        <a:ext cx="4114799" cy="514386"/>
      </dsp:txXfrm>
    </dsp:sp>
    <dsp:sp modelId="{D096F910-7C3F-4A7A-8897-CA3D45B5E5E5}">
      <dsp:nvSpPr>
        <dsp:cNvPr id="0" name=""/>
        <dsp:cNvSpPr/>
      </dsp:nvSpPr>
      <dsp:spPr>
        <a:xfrm>
          <a:off x="4114800" y="3988412"/>
          <a:ext cx="4114799" cy="5143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39370" rIns="220472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b="1" kern="1200" dirty="0"/>
            <a:t>3</a:t>
          </a:r>
        </a:p>
      </dsp:txBody>
      <dsp:txXfrm>
        <a:off x="4114800" y="3988412"/>
        <a:ext cx="4114799" cy="514386"/>
      </dsp:txXfrm>
    </dsp:sp>
    <dsp:sp modelId="{A5609F69-02F3-4BDE-83D4-88FE2EB187C0}">
      <dsp:nvSpPr>
        <dsp:cNvPr id="0" name=""/>
        <dsp:cNvSpPr/>
      </dsp:nvSpPr>
      <dsp:spPr>
        <a:xfrm rot="10800000">
          <a:off x="0" y="1703865"/>
          <a:ext cx="8229600" cy="1719839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Отдел образования издает приказ об открытии классов (групп) с инклюзивным образованием и выделением необходимых штатных единиц педагогов.</a:t>
          </a:r>
        </a:p>
      </dsp:txBody>
      <dsp:txXfrm rot="-10800000">
        <a:off x="0" y="1703865"/>
        <a:ext cx="8229600" cy="603663"/>
      </dsp:txXfrm>
    </dsp:sp>
    <dsp:sp modelId="{10784E5C-0627-475F-8340-7D9C114F1378}">
      <dsp:nvSpPr>
        <dsp:cNvPr id="0" name=""/>
        <dsp:cNvSpPr/>
      </dsp:nvSpPr>
      <dsp:spPr>
        <a:xfrm>
          <a:off x="0" y="2307529"/>
          <a:ext cx="4114799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39370" rIns="220472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b="1" kern="1200" dirty="0"/>
            <a:t>ШАГ</a:t>
          </a:r>
        </a:p>
      </dsp:txBody>
      <dsp:txXfrm>
        <a:off x="0" y="2307529"/>
        <a:ext cx="4114799" cy="514231"/>
      </dsp:txXfrm>
    </dsp:sp>
    <dsp:sp modelId="{E3B127C9-E637-441B-AECF-300F759A2AE9}">
      <dsp:nvSpPr>
        <dsp:cNvPr id="0" name=""/>
        <dsp:cNvSpPr/>
      </dsp:nvSpPr>
      <dsp:spPr>
        <a:xfrm>
          <a:off x="4114800" y="2307529"/>
          <a:ext cx="4114799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39370" rIns="220472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b="1" kern="1200" dirty="0"/>
            <a:t>2</a:t>
          </a:r>
        </a:p>
      </dsp:txBody>
      <dsp:txXfrm>
        <a:off x="4114800" y="2307529"/>
        <a:ext cx="4114799" cy="514231"/>
      </dsp:txXfrm>
    </dsp:sp>
    <dsp:sp modelId="{6DBB49DA-B600-4D8F-B16B-4F7B5C98924E}">
      <dsp:nvSpPr>
        <dsp:cNvPr id="0" name=""/>
        <dsp:cNvSpPr/>
      </dsp:nvSpPr>
      <dsp:spPr>
        <a:xfrm rot="10800000">
          <a:off x="0" y="0"/>
          <a:ext cx="8229600" cy="1719839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На основании заключения ПМПК директор школы (детского сада) обращается в отдел образования с ходатайством об открытии класса (группы) с инклюзивным образованием.</a:t>
          </a:r>
        </a:p>
      </dsp:txBody>
      <dsp:txXfrm rot="-10800000">
        <a:off x="0" y="0"/>
        <a:ext cx="8229600" cy="603663"/>
      </dsp:txXfrm>
    </dsp:sp>
    <dsp:sp modelId="{9FDB33C0-760A-41B2-9F2F-9F3BC102E39B}">
      <dsp:nvSpPr>
        <dsp:cNvPr id="0" name=""/>
        <dsp:cNvSpPr/>
      </dsp:nvSpPr>
      <dsp:spPr>
        <a:xfrm>
          <a:off x="0" y="604463"/>
          <a:ext cx="4114799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39370" rIns="220472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b="1" kern="1200" dirty="0"/>
            <a:t>ШАГ</a:t>
          </a:r>
        </a:p>
      </dsp:txBody>
      <dsp:txXfrm>
        <a:off x="0" y="604463"/>
        <a:ext cx="4114799" cy="514231"/>
      </dsp:txXfrm>
    </dsp:sp>
    <dsp:sp modelId="{821CCD9C-392F-4ACB-8197-793A23DE13F6}">
      <dsp:nvSpPr>
        <dsp:cNvPr id="0" name=""/>
        <dsp:cNvSpPr/>
      </dsp:nvSpPr>
      <dsp:spPr>
        <a:xfrm>
          <a:off x="4114800" y="604463"/>
          <a:ext cx="4114799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39370" rIns="220472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b="1" kern="1200" dirty="0"/>
            <a:t>1</a:t>
          </a:r>
        </a:p>
      </dsp:txBody>
      <dsp:txXfrm>
        <a:off x="4114800" y="604463"/>
        <a:ext cx="4114799" cy="51423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12387-D88D-4231-BAC6-EB2640A0022F}">
      <dsp:nvSpPr>
        <dsp:cNvPr id="0" name=""/>
        <dsp:cNvSpPr/>
      </dsp:nvSpPr>
      <dsp:spPr>
        <a:xfrm>
          <a:off x="0" y="4686369"/>
          <a:ext cx="8229600" cy="95621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Специалисты службы сопровождения проводят углубленное обследование и оценку особых образовательных потребностей детей с трудностями обучения. </a:t>
          </a:r>
        </a:p>
      </dsp:txBody>
      <dsp:txXfrm>
        <a:off x="0" y="4686369"/>
        <a:ext cx="8229600" cy="516354"/>
      </dsp:txXfrm>
    </dsp:sp>
    <dsp:sp modelId="{780D64D7-A129-4337-B1CF-04A3A886AAD9}">
      <dsp:nvSpPr>
        <dsp:cNvPr id="0" name=""/>
        <dsp:cNvSpPr/>
      </dsp:nvSpPr>
      <dsp:spPr>
        <a:xfrm>
          <a:off x="42835" y="5307874"/>
          <a:ext cx="4114799" cy="33570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ШАГ</a:t>
          </a:r>
        </a:p>
      </dsp:txBody>
      <dsp:txXfrm>
        <a:off x="42835" y="5307874"/>
        <a:ext cx="4114799" cy="335703"/>
      </dsp:txXfrm>
    </dsp:sp>
    <dsp:sp modelId="{D096F910-7C3F-4A7A-8897-CA3D45B5E5E5}">
      <dsp:nvSpPr>
        <dsp:cNvPr id="0" name=""/>
        <dsp:cNvSpPr/>
      </dsp:nvSpPr>
      <dsp:spPr>
        <a:xfrm>
          <a:off x="4114800" y="5307874"/>
          <a:ext cx="4114799" cy="33570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4</a:t>
          </a:r>
        </a:p>
      </dsp:txBody>
      <dsp:txXfrm>
        <a:off x="4114800" y="5307874"/>
        <a:ext cx="4114799" cy="335703"/>
      </dsp:txXfrm>
    </dsp:sp>
    <dsp:sp modelId="{52EFAB1A-D630-4536-B1E1-476800238A13}">
      <dsp:nvSpPr>
        <dsp:cNvPr id="0" name=""/>
        <dsp:cNvSpPr/>
      </dsp:nvSpPr>
      <dsp:spPr>
        <a:xfrm rot="10800000">
          <a:off x="0" y="2786083"/>
          <a:ext cx="8229600" cy="1787094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Если, у школьника, несмотря на все усилия и индивидуальную помощь учителя, сохраняются трудности усвоения учебной программы по одному и более основным предметам в течение одной четверти, то учитель обращается с запросом на помощь в школьную СППС.</a:t>
          </a:r>
        </a:p>
      </dsp:txBody>
      <dsp:txXfrm rot="10800000">
        <a:off x="0" y="2786083"/>
        <a:ext cx="8229600" cy="1161200"/>
      </dsp:txXfrm>
    </dsp:sp>
    <dsp:sp modelId="{A5609F69-02F3-4BDE-83D4-88FE2EB187C0}">
      <dsp:nvSpPr>
        <dsp:cNvPr id="0" name=""/>
        <dsp:cNvSpPr/>
      </dsp:nvSpPr>
      <dsp:spPr>
        <a:xfrm rot="10800000">
          <a:off x="0" y="1457307"/>
          <a:ext cx="8229600" cy="1470653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Учитель (воспитатель) определяет степень и возможные причины трудностей обучения и организует поддержку ученика в классе на уроке посредством индивидуального подхода, использования вариативных, специальных методов обучения, дополнительных занятий и т.д. </a:t>
          </a:r>
        </a:p>
      </dsp:txBody>
      <dsp:txXfrm rot="-10800000">
        <a:off x="0" y="1457307"/>
        <a:ext cx="8229600" cy="516199"/>
      </dsp:txXfrm>
    </dsp:sp>
    <dsp:sp modelId="{10784E5C-0627-475F-8340-7D9C114F1378}">
      <dsp:nvSpPr>
        <dsp:cNvPr id="0" name=""/>
        <dsp:cNvSpPr/>
      </dsp:nvSpPr>
      <dsp:spPr>
        <a:xfrm>
          <a:off x="0" y="2113926"/>
          <a:ext cx="4114799" cy="2810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ШАГ</a:t>
          </a:r>
        </a:p>
      </dsp:txBody>
      <dsp:txXfrm>
        <a:off x="0" y="2113926"/>
        <a:ext cx="4114799" cy="281059"/>
      </dsp:txXfrm>
    </dsp:sp>
    <dsp:sp modelId="{E3B127C9-E637-441B-AECF-300F759A2AE9}">
      <dsp:nvSpPr>
        <dsp:cNvPr id="0" name=""/>
        <dsp:cNvSpPr/>
      </dsp:nvSpPr>
      <dsp:spPr>
        <a:xfrm>
          <a:off x="4114800" y="2113926"/>
          <a:ext cx="4114799" cy="2810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2</a:t>
          </a:r>
        </a:p>
      </dsp:txBody>
      <dsp:txXfrm>
        <a:off x="4114800" y="2113926"/>
        <a:ext cx="4114799" cy="281059"/>
      </dsp:txXfrm>
    </dsp:sp>
    <dsp:sp modelId="{6DBB49DA-B600-4D8F-B16B-4F7B5C98924E}">
      <dsp:nvSpPr>
        <dsp:cNvPr id="0" name=""/>
        <dsp:cNvSpPr/>
      </dsp:nvSpPr>
      <dsp:spPr>
        <a:xfrm rot="10800000">
          <a:off x="0" y="0"/>
          <a:ext cx="8229600" cy="1470653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Учитель (воспитатель) в ходе учебно-воспитательного процесса выявляет детей с трудностями обучения, используя методы наблюдения социально-эмоционального благополучия и особенностей учебно-познавательной деятельности каждого обучающегося (воспитанника), а также </a:t>
          </a:r>
          <a:r>
            <a:rPr lang="ru-RU" sz="1400" b="1" kern="1200" dirty="0" err="1">
              <a:solidFill>
                <a:schemeClr val="tx1"/>
              </a:solidFill>
            </a:rPr>
            <a:t>критериальной</a:t>
          </a:r>
          <a:r>
            <a:rPr lang="ru-RU" sz="1400" b="1" kern="1200" dirty="0">
              <a:solidFill>
                <a:schemeClr val="tx1"/>
              </a:solidFill>
            </a:rPr>
            <a:t> оценки достижений обучающихся (воспитанников). </a:t>
          </a:r>
        </a:p>
      </dsp:txBody>
      <dsp:txXfrm rot="-10800000">
        <a:off x="0" y="0"/>
        <a:ext cx="8229600" cy="516199"/>
      </dsp:txXfrm>
    </dsp:sp>
    <dsp:sp modelId="{9FDB33C0-760A-41B2-9F2F-9F3BC102E39B}">
      <dsp:nvSpPr>
        <dsp:cNvPr id="0" name=""/>
        <dsp:cNvSpPr/>
      </dsp:nvSpPr>
      <dsp:spPr>
        <a:xfrm>
          <a:off x="42835" y="770003"/>
          <a:ext cx="4114799" cy="17845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ШАГ</a:t>
          </a:r>
        </a:p>
      </dsp:txBody>
      <dsp:txXfrm>
        <a:off x="42835" y="770003"/>
        <a:ext cx="4114799" cy="178458"/>
      </dsp:txXfrm>
    </dsp:sp>
    <dsp:sp modelId="{821CCD9C-392F-4ACB-8197-793A23DE13F6}">
      <dsp:nvSpPr>
        <dsp:cNvPr id="0" name=""/>
        <dsp:cNvSpPr/>
      </dsp:nvSpPr>
      <dsp:spPr>
        <a:xfrm>
          <a:off x="4114800" y="770003"/>
          <a:ext cx="4114799" cy="17845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1</a:t>
          </a:r>
        </a:p>
      </dsp:txBody>
      <dsp:txXfrm>
        <a:off x="4114800" y="770003"/>
        <a:ext cx="4114799" cy="1784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12387-D88D-4231-BAC6-EB2640A0022F}">
      <dsp:nvSpPr>
        <dsp:cNvPr id="0" name=""/>
        <dsp:cNvSpPr/>
      </dsp:nvSpPr>
      <dsp:spPr>
        <a:xfrm>
          <a:off x="0" y="4198180"/>
          <a:ext cx="8229600" cy="856419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tx1"/>
              </a:solidFill>
            </a:rPr>
            <a:t>ПМПК направляет график выездных заседаний в организации образования и письмо о подготовительных мероприятиях к приезду ПМПК (согласие родителей (законных представителей), списки детей, пакет документов согласно стандарту оказания государственной услуги).</a:t>
          </a:r>
        </a:p>
      </dsp:txBody>
      <dsp:txXfrm>
        <a:off x="0" y="4198180"/>
        <a:ext cx="8229600" cy="462466"/>
      </dsp:txXfrm>
    </dsp:sp>
    <dsp:sp modelId="{780D64D7-A129-4337-B1CF-04A3A886AAD9}">
      <dsp:nvSpPr>
        <dsp:cNvPr id="0" name=""/>
        <dsp:cNvSpPr/>
      </dsp:nvSpPr>
      <dsp:spPr>
        <a:xfrm>
          <a:off x="42835" y="4843452"/>
          <a:ext cx="4114799" cy="2111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ШАГ</a:t>
          </a:r>
        </a:p>
      </dsp:txBody>
      <dsp:txXfrm>
        <a:off x="42835" y="4843452"/>
        <a:ext cx="4114799" cy="211146"/>
      </dsp:txXfrm>
    </dsp:sp>
    <dsp:sp modelId="{D096F910-7C3F-4A7A-8897-CA3D45B5E5E5}">
      <dsp:nvSpPr>
        <dsp:cNvPr id="0" name=""/>
        <dsp:cNvSpPr/>
      </dsp:nvSpPr>
      <dsp:spPr>
        <a:xfrm>
          <a:off x="4114800" y="4857769"/>
          <a:ext cx="4114799" cy="18251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4</a:t>
          </a:r>
        </a:p>
      </dsp:txBody>
      <dsp:txXfrm>
        <a:off x="4114800" y="4857769"/>
        <a:ext cx="4114799" cy="182514"/>
      </dsp:txXfrm>
    </dsp:sp>
    <dsp:sp modelId="{52EFAB1A-D630-4536-B1E1-476800238A13}">
      <dsp:nvSpPr>
        <dsp:cNvPr id="0" name=""/>
        <dsp:cNvSpPr/>
      </dsp:nvSpPr>
      <dsp:spPr>
        <a:xfrm rot="10800000">
          <a:off x="0" y="2609545"/>
          <a:ext cx="8229600" cy="1600588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ПМПК на основе полученных ходатайств разрабатывает график проведения выездных заседаний на календарный год, полугодие либо месяц.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>
            <a:solidFill>
              <a:schemeClr val="tx1"/>
            </a:solidFill>
          </a:endParaRPr>
        </a:p>
      </dsp:txBody>
      <dsp:txXfrm rot="10800000">
        <a:off x="0" y="2609545"/>
        <a:ext cx="8229600" cy="1040014"/>
      </dsp:txXfrm>
    </dsp:sp>
    <dsp:sp modelId="{A5609F69-02F3-4BDE-83D4-88FE2EB187C0}">
      <dsp:nvSpPr>
        <dsp:cNvPr id="0" name=""/>
        <dsp:cNvSpPr/>
      </dsp:nvSpPr>
      <dsp:spPr>
        <a:xfrm rot="10800000">
          <a:off x="0" y="1305219"/>
          <a:ext cx="8229600" cy="1317172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Отделы образования (организации образования) направляют в ПМПК ходатайства о проведении выездных заседаний.</a:t>
          </a:r>
        </a:p>
      </dsp:txBody>
      <dsp:txXfrm rot="-10800000">
        <a:off x="0" y="1305219"/>
        <a:ext cx="8229600" cy="462327"/>
      </dsp:txXfrm>
    </dsp:sp>
    <dsp:sp modelId="{10784E5C-0627-475F-8340-7D9C114F1378}">
      <dsp:nvSpPr>
        <dsp:cNvPr id="0" name=""/>
        <dsp:cNvSpPr/>
      </dsp:nvSpPr>
      <dsp:spPr>
        <a:xfrm>
          <a:off x="0" y="1893312"/>
          <a:ext cx="4114799" cy="2517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ШАГ</a:t>
          </a:r>
        </a:p>
      </dsp:txBody>
      <dsp:txXfrm>
        <a:off x="0" y="1893312"/>
        <a:ext cx="4114799" cy="251727"/>
      </dsp:txXfrm>
    </dsp:sp>
    <dsp:sp modelId="{E3B127C9-E637-441B-AECF-300F759A2AE9}">
      <dsp:nvSpPr>
        <dsp:cNvPr id="0" name=""/>
        <dsp:cNvSpPr/>
      </dsp:nvSpPr>
      <dsp:spPr>
        <a:xfrm>
          <a:off x="4114800" y="1893312"/>
          <a:ext cx="4114799" cy="25172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2</a:t>
          </a:r>
        </a:p>
      </dsp:txBody>
      <dsp:txXfrm>
        <a:off x="4114800" y="1893312"/>
        <a:ext cx="4114799" cy="251727"/>
      </dsp:txXfrm>
    </dsp:sp>
    <dsp:sp modelId="{6DBB49DA-B600-4D8F-B16B-4F7B5C98924E}">
      <dsp:nvSpPr>
        <dsp:cNvPr id="0" name=""/>
        <dsp:cNvSpPr/>
      </dsp:nvSpPr>
      <dsp:spPr>
        <a:xfrm rot="10800000">
          <a:off x="0" y="0"/>
          <a:ext cx="8229600" cy="1317172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solidFill>
              <a:schemeClr val="tx1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tx1"/>
              </a:solidFill>
            </a:rPr>
            <a:t>ПМПК направляет в отделы образования письма о проведении выездных заседаний в условиях организаций образования с целью своевременного выявления детей с трудностями обучения и воспитания и создания для них специальных условий, а также с целью получения услуги по обследованию и консультированию в шаговой доступности.</a:t>
          </a:r>
        </a:p>
      </dsp:txBody>
      <dsp:txXfrm rot="-10800000">
        <a:off x="0" y="0"/>
        <a:ext cx="8229600" cy="462327"/>
      </dsp:txXfrm>
    </dsp:sp>
    <dsp:sp modelId="{9FDB33C0-760A-41B2-9F2F-9F3BC102E39B}">
      <dsp:nvSpPr>
        <dsp:cNvPr id="0" name=""/>
        <dsp:cNvSpPr/>
      </dsp:nvSpPr>
      <dsp:spPr>
        <a:xfrm>
          <a:off x="42835" y="689644"/>
          <a:ext cx="4114799" cy="1598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ШАГ</a:t>
          </a:r>
        </a:p>
      </dsp:txBody>
      <dsp:txXfrm>
        <a:off x="42835" y="689644"/>
        <a:ext cx="4114799" cy="159833"/>
      </dsp:txXfrm>
    </dsp:sp>
    <dsp:sp modelId="{821CCD9C-392F-4ACB-8197-793A23DE13F6}">
      <dsp:nvSpPr>
        <dsp:cNvPr id="0" name=""/>
        <dsp:cNvSpPr/>
      </dsp:nvSpPr>
      <dsp:spPr>
        <a:xfrm>
          <a:off x="4114800" y="689644"/>
          <a:ext cx="4114799" cy="15983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1</a:t>
          </a:r>
        </a:p>
      </dsp:txBody>
      <dsp:txXfrm>
        <a:off x="4114800" y="689644"/>
        <a:ext cx="4114799" cy="1598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534F13-B3EF-4448-869F-5A3662365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704293D-F3D6-44F0-A8E7-5DDFEF782C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2EF119-F400-4C4A-A27E-88DFC839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61CE4D-A758-453F-B8AA-33B3EF7E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48A8FE-8D63-4F36-9BB4-16587664B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72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B615E2-FE87-48BC-B198-377EA4E64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F00211A-D66E-49F4-88F0-30B95905C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20F7A7-7AE3-4E92-8532-7499DD2FA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056AB3-9895-405B-8A58-4639AE575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11190F-583E-49B6-B077-BB108A49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1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1406D01-05BC-4D0D-8892-E7F3CE43E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F962CA-5BCA-4128-AC53-6E23D3B05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58144C-FC20-4DC0-B4A6-7F8C2C1D0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83A9C9-6F1C-4A09-9975-92E017694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AF027C-0165-4F7E-A169-0622DC131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991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2CFB7A-CC39-48A6-B892-BD67D9F2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0FB6BF-8842-4DA2-82C2-10A6A04DB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CD0A29-0B4F-4540-BE9A-33D80E31E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59DACF-CC23-4669-A8F6-E27E29BCD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AD7968-E8DE-4AB8-8347-F549115E1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052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266226-9E17-469A-A98C-7586BD37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D36C2C-DC6C-4BEC-A358-B9BC5B318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6CBB28-D1F0-4AE0-B132-3AA2C44C8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70441A-2E42-444C-A710-5037B2C2F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76B10E-1AF2-4072-BBFF-B7E318DD2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91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052FC2-865C-40D8-9DEA-24D1B95FF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B5FCF7-C680-4E9C-9B62-D718565191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B10A58C-5110-4F19-A90E-C852C7DA5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66B7AD-C16E-43ED-A388-A55895673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ADF7DD-B8AE-4511-AA76-D6FB0E19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F0637E-7E65-479A-88C9-47B395B2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6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F6130-BB22-4B1F-8DE2-F2CA8356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86CDE75-8CDC-4839-83AF-FC4F47862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4FB40A-CA08-4969-AAA2-58B508BFB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2ACCD2E-ACFB-41DD-84B0-42EF97A6C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F869FC-FE8A-4BFD-8DF6-7184BA9B0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1C55EA-6703-4E56-ACEF-0B1D2C83A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2224BC-2D81-42B3-B446-D02B5E80C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1B9D6EA-E7A0-42E5-A6BD-3138D9610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10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484A7-E943-4DBF-A2A0-E0F5ECCED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B7B6AC5-60EB-440E-8A20-D387FEFD7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BBBCF03-9537-420C-B4A7-C1B58EDE5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F5A873D-B967-4E46-9290-4C04AF55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06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ECD6C71-1FB7-4843-BD61-6BBA587FE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623F18A-3C71-4DEF-9DCA-69226B2D7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17F195-7639-484D-901A-D3FAA7F0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86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D86E4-EAE3-4265-BD42-B1CB74D94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15FB6D-811C-40ED-AF87-F650419B1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09D645-4F05-48DD-81E2-E9A82025E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C4683D-5119-4EB7-9947-3B09CD3F0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FBB2C0E-F9F9-49E8-868F-0F0111834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E8092F-48B2-4141-A66E-FBFE03A43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64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09B571-056F-4799-A354-E22F2C9FF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9C1F9BC-040F-4C75-96F4-816B94B4D2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0E4CD8-3D3A-49CC-80EE-ADFA24104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4D3538-AE1E-42DF-A08E-EF6BCBB7C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BC49CF-9CF5-48B7-B465-F15D0C8C8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DC7EA1-9CD2-45EF-9874-D01568E36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359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30A41F-CC0B-4558-8C40-43F8E7FE9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B485CC-664C-4512-9DB7-596DF89BD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12FD15-C549-424F-AB6D-CA48192F6C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61A88-E2DC-4286-A505-A550894F178F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F24AFA-C40C-4FFC-8E5B-5B555EDB4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E5EE38-3C1F-4168-A308-8DF4A449E1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EF85B-4CB4-4A02-8003-68517A889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78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2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2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2CC383-9964-443A-992B-37BC85E10D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консультативно-методической помощи по обучению и воспитанию детей с ООП педагогам организаций образования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6AC6DD-B07F-487A-9417-CA82E05D9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91099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b="1" dirty="0">
                <a:solidFill>
                  <a:srgbClr val="002060"/>
                </a:solidFill>
              </a:rPr>
              <a:t>Обучающий семинар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b="1" dirty="0">
                <a:solidFill>
                  <a:srgbClr val="002060"/>
                </a:solidFill>
              </a:rPr>
              <a:t>для методистов отделов образования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b="1" dirty="0">
                <a:solidFill>
                  <a:srgbClr val="002060"/>
                </a:solidFill>
              </a:rPr>
              <a:t>городов и районов Карагандинской области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kk-KZ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b="1" dirty="0">
                <a:solidFill>
                  <a:srgbClr val="002060"/>
                </a:solidFill>
              </a:rPr>
              <a:t>Ержолова Жанар Аскербековна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kk-KZ" dirty="0">
                <a:solidFill>
                  <a:srgbClr val="002060"/>
                </a:solidFill>
              </a:rPr>
              <a:t>Руководитель КГУ </a:t>
            </a:r>
            <a:r>
              <a:rPr lang="ru-RU" dirty="0">
                <a:solidFill>
                  <a:srgbClr val="002060"/>
                </a:solidFill>
              </a:rPr>
              <a:t>«Карагандинская областная психолого-медико-педагогическая консультация»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solidFill>
                  <a:srgbClr val="002060"/>
                </a:solidFill>
              </a:rPr>
              <a:t>8 февраля 2024 год</a:t>
            </a:r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9FEB6EA0-89B2-4627-897E-8AC4E1039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7206" y="532962"/>
            <a:ext cx="1189334" cy="11788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35655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095472" y="14285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Проблемы при внедрении инклюзивного образования</a:t>
            </a: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057" y="124951"/>
            <a:ext cx="1189334" cy="117880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81158" y="1714488"/>
            <a:ext cx="2714644" cy="41434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Недостаточное владение НПА в сфере инклюзивного образования</a:t>
            </a:r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4738678" y="3071810"/>
            <a:ext cx="1857388" cy="1143008"/>
          </a:xfrm>
          <a:prstGeom prst="notchedRigh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667504" y="1428736"/>
            <a:ext cx="3643338" cy="12144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статья 49 Закона РК «Об образовании» о праве родителей на выбор организации образования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667504" y="2786058"/>
            <a:ext cx="3643338" cy="1785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статья 43 Закона РК «Об образовании» о том, что в компетенцию организаций образования входит создание специальных условий для получения образования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667504" y="4714884"/>
            <a:ext cx="3643338" cy="200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/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статья 45 Закона РК «Об образовании», где предусмотрена ответственность первого руководителя  за нарушение типовых правил приема на обучение в организации образования или </a:t>
            </a:r>
            <a:r>
              <a:rPr lang="ru-RU" sz="1600" b="1" dirty="0" err="1">
                <a:solidFill>
                  <a:schemeClr val="tx1"/>
                </a:solidFill>
              </a:rPr>
              <a:t>несоздание</a:t>
            </a:r>
            <a:r>
              <a:rPr lang="ru-RU" sz="1600" b="1" dirty="0">
                <a:solidFill>
                  <a:schemeClr val="tx1"/>
                </a:solidFill>
              </a:rPr>
              <a:t> специальных условий для получения образования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7161" y="214290"/>
            <a:ext cx="9300839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Алгоритм действий администрации школы (детского сада) при зачислении ребенка с ООП, имеющего заключение ПМПК (важный фактор)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6417" y="214290"/>
            <a:ext cx="857256" cy="8496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917" y="0"/>
            <a:ext cx="9083031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Алгоритм действий при выявлении ребенка с ООП, не имеющего заключения ПМПК 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885" y="146667"/>
            <a:ext cx="857256" cy="849665"/>
          </a:xfrm>
          <a:prstGeom prst="rect">
            <a:avLst/>
          </a:prstGeom>
          <a:noFill/>
        </p:spPr>
      </p:pic>
      <p:graphicFrame>
        <p:nvGraphicFramePr>
          <p:cNvPr id="5" name="Содержимое 6"/>
          <p:cNvGraphicFramePr>
            <a:graphicFrameLocks noGrp="1"/>
          </p:cNvGraphicFramePr>
          <p:nvPr>
            <p:ph idx="1"/>
          </p:nvPr>
        </p:nvGraphicFramePr>
        <p:xfrm>
          <a:off x="1952596" y="1000108"/>
          <a:ext cx="8229600" cy="564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6024563" y="4714885"/>
            <a:ext cx="4114799" cy="297663"/>
            <a:chOff x="4114800" y="2239675"/>
            <a:chExt cx="4114799" cy="297663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114800" y="2239675"/>
              <a:ext cx="4114799" cy="297663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рямоугольник 7"/>
            <p:cNvSpPr/>
            <p:nvPr/>
          </p:nvSpPr>
          <p:spPr>
            <a:xfrm>
              <a:off x="4114800" y="2239675"/>
              <a:ext cx="4114799" cy="29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232" tIns="13970" rIns="78232" bIns="13970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/>
                <a:t>3</a:t>
              </a: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1952597" y="4714885"/>
            <a:ext cx="4114799" cy="297663"/>
            <a:chOff x="0" y="2239675"/>
            <a:chExt cx="4114799" cy="297663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0" y="2239675"/>
              <a:ext cx="4114799" cy="297663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Прямоугольник 10"/>
            <p:cNvSpPr/>
            <p:nvPr/>
          </p:nvSpPr>
          <p:spPr>
            <a:xfrm>
              <a:off x="0" y="2239675"/>
              <a:ext cx="4114799" cy="29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232" tIns="13970" rIns="78232" bIns="13970" numCol="1" spcCol="1270" anchor="ctr" anchorCtr="0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/>
                <a:t>ШАГ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7464" y="214290"/>
            <a:ext cx="10431262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Алгоритм школы (детского сада), если выявлено сразу более 5 детей с ООП, </a:t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>которым требуется обследование и консультирование в ПМПК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763" y="80709"/>
            <a:ext cx="857256" cy="849665"/>
          </a:xfrm>
          <a:prstGeom prst="rect">
            <a:avLst/>
          </a:prstGeom>
          <a:noFill/>
        </p:spPr>
      </p:pic>
      <p:graphicFrame>
        <p:nvGraphicFramePr>
          <p:cNvPr id="5" name="Содержимое 6"/>
          <p:cNvGraphicFramePr>
            <a:graphicFrameLocks noGrp="1"/>
          </p:cNvGraphicFramePr>
          <p:nvPr>
            <p:ph idx="1"/>
          </p:nvPr>
        </p:nvGraphicFramePr>
        <p:xfrm>
          <a:off x="1981200" y="1071563"/>
          <a:ext cx="8229600" cy="505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2024035" y="4500571"/>
            <a:ext cx="4114799" cy="251727"/>
            <a:chOff x="0" y="1893312"/>
            <a:chExt cx="4114799" cy="251727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0" y="1893312"/>
              <a:ext cx="4114799" cy="251727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рямоугольник 7"/>
            <p:cNvSpPr/>
            <p:nvPr/>
          </p:nvSpPr>
          <p:spPr>
            <a:xfrm>
              <a:off x="0" y="1893312"/>
              <a:ext cx="4114799" cy="2517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17780" rIns="99568" bIns="17780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/>
                <a:t>ШАГ</a:t>
              </a: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6096001" y="4500571"/>
            <a:ext cx="4114799" cy="251727"/>
            <a:chOff x="4114800" y="1893312"/>
            <a:chExt cx="4114799" cy="251727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4114800" y="1893312"/>
              <a:ext cx="4114799" cy="251727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Прямоугольник 10"/>
            <p:cNvSpPr/>
            <p:nvPr/>
          </p:nvSpPr>
          <p:spPr>
            <a:xfrm>
              <a:off x="4114800" y="1893312"/>
              <a:ext cx="4114799" cy="2517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17780" rIns="99568" bIns="17780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/>
                <a:t>3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90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</a:rPr>
              <a:t>Алгоритм открытия специальных классов</a:t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981200" y="928670"/>
          <a:ext cx="822960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3816" y="79005"/>
            <a:ext cx="857256" cy="8496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50" y="142852"/>
            <a:ext cx="9207736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Алгоритм действий при выявлении ученика, </a:t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>нуждающегося в обучении на дому</a:t>
            </a:r>
            <a:br>
              <a:rPr lang="ru-RU" sz="2400" dirty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352352"/>
              </p:ext>
            </p:extLst>
          </p:nvPr>
        </p:nvGraphicFramePr>
        <p:xfrm>
          <a:off x="1981200" y="1071564"/>
          <a:ext cx="8229600" cy="5500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7961" y="142852"/>
            <a:ext cx="857256" cy="8496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024034" y="428605"/>
            <a:ext cx="8229600" cy="584041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Представленные алгоритмы являются линейными по классификации, то есть наиболее простыми, предполагающими выполнение последовательных действий.</a:t>
            </a:r>
          </a:p>
          <a:p>
            <a:pPr algn="ctr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При этом их внедрение в педагогическую деятельность  имеет большое значение в планировании и организации инклюзивной практики, в достижении эффективности взаимодействия ПМПК и организаций образования.</a:t>
            </a:r>
          </a:p>
          <a:p>
            <a:pPr algn="ctr"/>
            <a:r>
              <a:rPr lang="ru-RU" sz="4800" b="1" dirty="0">
                <a:solidFill>
                  <a:srgbClr val="C00000"/>
                </a:solidFill>
              </a:rPr>
              <a:t>Благодарим за внимание! </a:t>
            </a:r>
          </a:p>
          <a:p>
            <a:endParaRPr lang="ru-RU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95" y="97655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AE21AAB-7786-4029-8676-BC86FFC05F0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96838561"/>
              </p:ext>
            </p:extLst>
          </p:nvPr>
        </p:nvGraphicFramePr>
        <p:xfrm>
          <a:off x="838200" y="1152979"/>
          <a:ext cx="10515600" cy="5175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FA899C06-C8B7-488B-AC82-1CF4D0575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1571" y="150027"/>
            <a:ext cx="857256" cy="8496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813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0024D5-0BE6-4353-A0FE-648DECE6A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Взаимодействие организаций образования с ПМПК в аспекте оценки особых образовательных потребностей и создания специальных условий для учащихся с ООП осуществляется </a:t>
            </a:r>
            <a:b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двух направлениях. </a:t>
            </a:r>
            <a:br>
              <a:rPr lang="ru-RU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1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0CD7F49-A109-41E9-9910-6C1B0687C4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8265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BAA64911-269E-4A68-8C9F-BEE4DC0BB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3816" y="79005"/>
            <a:ext cx="857256" cy="8496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329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4E0083-E2D8-4657-A58A-C5FD22357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ru-RU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Шаг 1</a:t>
            </a:r>
            <a:b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11D2C97-CAAF-49A2-B786-24BE1E8824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252581"/>
              </p:ext>
            </p:extLst>
          </p:nvPr>
        </p:nvGraphicFramePr>
        <p:xfrm>
          <a:off x="767179" y="699116"/>
          <a:ext cx="10515600" cy="5459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582F69EA-F1E5-43DF-A52D-B19A2ADBF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3816" y="79005"/>
            <a:ext cx="857256" cy="8496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5515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A7106B-CC69-4BF8-8405-A8B4D3448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    </a:t>
            </a:r>
            <a:r>
              <a:rPr lang="ru-RU" b="1" dirty="0">
                <a:solidFill>
                  <a:srgbClr val="C00000"/>
                </a:solidFill>
              </a:rPr>
              <a:t>Шаг 2</a:t>
            </a:r>
          </a:p>
        </p:txBody>
      </p:sp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EC12A98F-ED16-4427-8429-451087E9F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693" y="68449"/>
            <a:ext cx="857256" cy="849665"/>
          </a:xfrm>
          <a:prstGeom prst="rect">
            <a:avLst/>
          </a:prstGeom>
          <a:noFill/>
        </p:spPr>
      </p:pic>
      <p:graphicFrame>
        <p:nvGraphicFramePr>
          <p:cNvPr id="9" name="Объект 3">
            <a:extLst>
              <a:ext uri="{FF2B5EF4-FFF2-40B4-BE49-F238E27FC236}">
                <a16:creationId xmlns:a16="http://schemas.microsoft.com/office/drawing/2014/main" id="{649164FF-B8BA-4710-BF55-D862C12F09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514093"/>
              </p:ext>
            </p:extLst>
          </p:nvPr>
        </p:nvGraphicFramePr>
        <p:xfrm>
          <a:off x="417250" y="558591"/>
          <a:ext cx="11212497" cy="5811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5396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7604AD-9933-4A2A-9FE1-10ED1ED70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Повторная оценка ООП  в ПМПК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D7A261B-9669-4C1F-879B-5B1699E536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5138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1D39B534-B877-400A-95A7-CB8F5A5CA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3816" y="79005"/>
            <a:ext cx="857256" cy="8496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5097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   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82000"/>
            <a:ext cx="10515600" cy="4351338"/>
          </a:xfrm>
        </p:spPr>
        <p:txBody>
          <a:bodyPr/>
          <a:lstStyle/>
          <a:p>
            <a:pPr algn="ctr">
              <a:buNone/>
            </a:pPr>
            <a:endParaRPr lang="ru-RU" b="1" dirty="0"/>
          </a:p>
          <a:p>
            <a:pPr algn="ctr">
              <a:buNone/>
            </a:pPr>
            <a:r>
              <a:rPr lang="ru-RU" b="1" dirty="0">
                <a:solidFill>
                  <a:srgbClr val="C00000"/>
                </a:solidFill>
              </a:rPr>
              <a:t>Применение алгоритмов в процессе взаимодействия ПМПК с организациями образования</a:t>
            </a:r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04761" y="681037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9534" y="534728"/>
            <a:ext cx="9464087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Какой предполагаемый результат?</a:t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52596" y="1500175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/>
              <a:t>	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</a:rPr>
              <a:t>Повышение компетентности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</a:rPr>
              <a:t>администрации, педагогов школ и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</a:rPr>
              <a:t>детских садов в аспекте реализации инклюзивной практики, улучшение ее качества, оперативное решение возникающих проблемных ситуаций внутри организации образования.</a:t>
            </a:r>
          </a:p>
          <a:p>
            <a:endParaRPr lang="ru-RU" b="1" dirty="0"/>
          </a:p>
        </p:txBody>
      </p:sp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200" y="187240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321" y="285728"/>
            <a:ext cx="10156054" cy="14398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Почему мы считаем, что применение алгоритмов актуально, эргономично и эффективно?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8788664"/>
              </p:ext>
            </p:extLst>
          </p:nvPr>
        </p:nvGraphicFramePr>
        <p:xfrm>
          <a:off x="1952596" y="1571612"/>
          <a:ext cx="8229600" cy="484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Жанар\Desktop\ДОКЛАД\логотип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7035" y="98464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1352</Words>
  <Application>Microsoft Office PowerPoint</Application>
  <PresentationFormat>Широкоэкранный</PresentationFormat>
  <Paragraphs>121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Оказание консультативно-методической помощи по обучению и воспитанию детей с ООП педагогам организаций образования</vt:lpstr>
      <vt:lpstr>Презентация PowerPoint</vt:lpstr>
      <vt:lpstr>Взаимодействие организаций образования с ПМПК в аспекте оценки особых образовательных потребностей и создания специальных условий для учащихся с ООП осуществляется  в двух направлениях.  </vt:lpstr>
      <vt:lpstr>    Шаг 1 </vt:lpstr>
      <vt:lpstr>    Шаг 2</vt:lpstr>
      <vt:lpstr>Повторная оценка ООП  в ПМПК</vt:lpstr>
      <vt:lpstr>     </vt:lpstr>
      <vt:lpstr>Какой предполагаемый результат? </vt:lpstr>
      <vt:lpstr>Почему мы считаем, что применение алгоритмов актуально, эргономично и эффективно? </vt:lpstr>
      <vt:lpstr>Проблемы при внедрении инклюзивного образования</vt:lpstr>
      <vt:lpstr>Алгоритм действий администрации школы (детского сада) при зачислении ребенка с ООП, имеющего заключение ПМПК (важный фактор)</vt:lpstr>
      <vt:lpstr>Алгоритм действий при выявлении ребенка с ООП, не имеющего заключения ПМПК </vt:lpstr>
      <vt:lpstr>Алгоритм школы (детского сада), если выявлено сразу более 5 детей с ООП,  которым требуется обследование и консультирование в ПМПК </vt:lpstr>
      <vt:lpstr>Алгоритм открытия специальных классов </vt:lpstr>
      <vt:lpstr>Алгоритм действий при выявлении ученика,  нуждающегося в обучении на дому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Оказание консультативно-методической помощи по обучению и воспитанию детей с ООП педагогам организаций образования.</dc:title>
  <dc:creator>USER</dc:creator>
  <cp:lastModifiedBy>Пользователь</cp:lastModifiedBy>
  <cp:revision>17</cp:revision>
  <dcterms:created xsi:type="dcterms:W3CDTF">2024-01-31T08:39:17Z</dcterms:created>
  <dcterms:modified xsi:type="dcterms:W3CDTF">2026-03-26T07:10:48Z</dcterms:modified>
</cp:coreProperties>
</file>