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80" r:id="rId4"/>
    <p:sldId id="259" r:id="rId5"/>
    <p:sldId id="281" r:id="rId6"/>
    <p:sldId id="282" r:id="rId7"/>
    <p:sldId id="283" r:id="rId8"/>
    <p:sldId id="284" r:id="rId9"/>
    <p:sldId id="285" r:id="rId10"/>
    <p:sldId id="262" r:id="rId11"/>
    <p:sldId id="286" r:id="rId12"/>
    <p:sldId id="263" r:id="rId13"/>
    <p:sldId id="287" r:id="rId14"/>
    <p:sldId id="277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42A261-A515-42D4-A0B1-9E17904444F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FE1214-8C65-4E71-A58B-ED86DED30B71}">
      <dgm:prSet phldrT="[Текст]"/>
      <dgm:spPr/>
      <dgm:t>
        <a:bodyPr/>
        <a:lstStyle/>
        <a:p>
          <a:endParaRPr lang="ru-RU" dirty="0"/>
        </a:p>
      </dgm:t>
    </dgm:pt>
    <dgm:pt modelId="{63C8FEAA-5EC8-416E-AB0B-FF5B97FF951A}" type="parTrans" cxnId="{83351886-BB09-4601-A67B-CDE363DBC688}">
      <dgm:prSet/>
      <dgm:spPr/>
      <dgm:t>
        <a:bodyPr/>
        <a:lstStyle/>
        <a:p>
          <a:endParaRPr lang="ru-RU"/>
        </a:p>
      </dgm:t>
    </dgm:pt>
    <dgm:pt modelId="{8AEB776C-A850-4F91-85CA-B08B2C8FB67E}" type="sibTrans" cxnId="{83351886-BB09-4601-A67B-CDE363DBC688}">
      <dgm:prSet/>
      <dgm:spPr/>
      <dgm:t>
        <a:bodyPr/>
        <a:lstStyle/>
        <a:p>
          <a:endParaRPr lang="ru-RU"/>
        </a:p>
      </dgm:t>
    </dgm:pt>
    <dgm:pt modelId="{32849246-743C-40D8-9403-32C523559E67}">
      <dgm:prSet phldrT="[Текст]"/>
      <dgm:spPr/>
      <dgm:t>
        <a:bodyPr/>
        <a:lstStyle/>
        <a:p>
          <a:r>
            <a:rPr lang="ru-RU" dirty="0"/>
            <a:t>признание положений о том, что все дети могут учиться </a:t>
          </a:r>
        </a:p>
      </dgm:t>
    </dgm:pt>
    <dgm:pt modelId="{07899CB9-61CD-4471-8E7B-92BBB2BF1F6B}" type="parTrans" cxnId="{3472B9B3-73C4-45A8-B54F-9C1D4BE07E4D}">
      <dgm:prSet/>
      <dgm:spPr/>
      <dgm:t>
        <a:bodyPr/>
        <a:lstStyle/>
        <a:p>
          <a:endParaRPr lang="ru-RU"/>
        </a:p>
      </dgm:t>
    </dgm:pt>
    <dgm:pt modelId="{0304C8C9-FA3F-48A6-90C5-2DA38D971827}" type="sibTrans" cxnId="{3472B9B3-73C4-45A8-B54F-9C1D4BE07E4D}">
      <dgm:prSet/>
      <dgm:spPr/>
      <dgm:t>
        <a:bodyPr/>
        <a:lstStyle/>
        <a:p>
          <a:endParaRPr lang="ru-RU"/>
        </a:p>
      </dgm:t>
    </dgm:pt>
    <dgm:pt modelId="{3F96F6DE-AC9A-4DC6-B95E-E303FCE786F5}">
      <dgm:prSet phldrT="[Текст]"/>
      <dgm:spPr/>
      <dgm:t>
        <a:bodyPr/>
        <a:lstStyle/>
        <a:p>
          <a:endParaRPr lang="ru-RU" dirty="0"/>
        </a:p>
      </dgm:t>
    </dgm:pt>
    <dgm:pt modelId="{F91F04BD-A19A-4D1B-A693-57F0EAEA5A84}" type="parTrans" cxnId="{17CAF475-72F4-49FB-BE18-347DC88FDD4C}">
      <dgm:prSet/>
      <dgm:spPr/>
      <dgm:t>
        <a:bodyPr/>
        <a:lstStyle/>
        <a:p>
          <a:endParaRPr lang="ru-RU"/>
        </a:p>
      </dgm:t>
    </dgm:pt>
    <dgm:pt modelId="{01FEDB2C-E136-417D-911D-CD2AC816F73F}" type="sibTrans" cxnId="{17CAF475-72F4-49FB-BE18-347DC88FDD4C}">
      <dgm:prSet/>
      <dgm:spPr/>
      <dgm:t>
        <a:bodyPr/>
        <a:lstStyle/>
        <a:p>
          <a:endParaRPr lang="ru-RU"/>
        </a:p>
      </dgm:t>
    </dgm:pt>
    <dgm:pt modelId="{7BF3EC18-5144-4AA3-A74B-550C455A043A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/>
            <a:t>создание благоприятных условий для удовлетворения  особых  образовательных потребностей  детей </a:t>
          </a:r>
        </a:p>
      </dgm:t>
    </dgm:pt>
    <dgm:pt modelId="{53755A48-1CB0-473C-8303-6A19A8B307FC}" type="parTrans" cxnId="{F970E980-BC26-4C51-8F60-6D06BA2C3851}">
      <dgm:prSet/>
      <dgm:spPr/>
      <dgm:t>
        <a:bodyPr/>
        <a:lstStyle/>
        <a:p>
          <a:endParaRPr lang="ru-RU"/>
        </a:p>
      </dgm:t>
    </dgm:pt>
    <dgm:pt modelId="{D663DEAB-C46E-4962-ACE4-9BE117D36D3F}" type="sibTrans" cxnId="{F970E980-BC26-4C51-8F60-6D06BA2C3851}">
      <dgm:prSet/>
      <dgm:spPr/>
      <dgm:t>
        <a:bodyPr/>
        <a:lstStyle/>
        <a:p>
          <a:endParaRPr lang="ru-RU"/>
        </a:p>
      </dgm:t>
    </dgm:pt>
    <dgm:pt modelId="{7287F029-4CDA-45F9-8652-5C7DE1B6D785}">
      <dgm:prSet phldrT="[Текст]"/>
      <dgm:spPr/>
      <dgm:t>
        <a:bodyPr/>
        <a:lstStyle/>
        <a:p>
          <a:endParaRPr lang="ru-RU" dirty="0"/>
        </a:p>
      </dgm:t>
    </dgm:pt>
    <dgm:pt modelId="{6B6D231C-4056-4E98-A821-D5E10DA2904A}" type="parTrans" cxnId="{5FEDC362-A417-43EF-AC0E-62A2BC2DFF11}">
      <dgm:prSet/>
      <dgm:spPr/>
      <dgm:t>
        <a:bodyPr/>
        <a:lstStyle/>
        <a:p>
          <a:endParaRPr lang="ru-RU"/>
        </a:p>
      </dgm:t>
    </dgm:pt>
    <dgm:pt modelId="{5DAA2903-7B3D-4C44-91B0-496492327BC4}" type="sibTrans" cxnId="{5FEDC362-A417-43EF-AC0E-62A2BC2DFF11}">
      <dgm:prSet/>
      <dgm:spPr/>
      <dgm:t>
        <a:bodyPr/>
        <a:lstStyle/>
        <a:p>
          <a:endParaRPr lang="ru-RU"/>
        </a:p>
      </dgm:t>
    </dgm:pt>
    <dgm:pt modelId="{4D4CFF58-0BB2-4DBB-AD49-2CC33CED85C4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/>
            <a:t>расширение прав и возможностей детей для участия в жизни общества в полной мере</a:t>
          </a:r>
        </a:p>
        <a:p>
          <a:endParaRPr lang="ru-RU" dirty="0"/>
        </a:p>
      </dgm:t>
    </dgm:pt>
    <dgm:pt modelId="{A6769447-2749-4A83-82DC-40DA456F0D1A}" type="parTrans" cxnId="{B677C2E2-0A08-4F1B-8490-0C281B41FC78}">
      <dgm:prSet/>
      <dgm:spPr/>
      <dgm:t>
        <a:bodyPr/>
        <a:lstStyle/>
        <a:p>
          <a:endParaRPr lang="ru-RU"/>
        </a:p>
      </dgm:t>
    </dgm:pt>
    <dgm:pt modelId="{FE314A4E-6E6C-4072-98E6-635E1EDBBFF8}" type="sibTrans" cxnId="{B677C2E2-0A08-4F1B-8490-0C281B41FC78}">
      <dgm:prSet/>
      <dgm:spPr/>
      <dgm:t>
        <a:bodyPr/>
        <a:lstStyle/>
        <a:p>
          <a:endParaRPr lang="ru-RU"/>
        </a:p>
      </dgm:t>
    </dgm:pt>
    <dgm:pt modelId="{51771E6D-1082-4B61-94D9-43B1223DE596}" type="pres">
      <dgm:prSet presAssocID="{BD42A261-A515-42D4-A0B1-9E17904444FC}" presName="linearFlow" presStyleCnt="0">
        <dgm:presLayoutVars>
          <dgm:dir/>
          <dgm:animLvl val="lvl"/>
          <dgm:resizeHandles val="exact"/>
        </dgm:presLayoutVars>
      </dgm:prSet>
      <dgm:spPr/>
    </dgm:pt>
    <dgm:pt modelId="{693074A6-B76A-42F2-8424-CB1AAAB782C7}" type="pres">
      <dgm:prSet presAssocID="{4DFE1214-8C65-4E71-A58B-ED86DED30B71}" presName="composite" presStyleCnt="0"/>
      <dgm:spPr/>
    </dgm:pt>
    <dgm:pt modelId="{2E4C2B72-B5F3-4698-85D7-C3575E4C3E87}" type="pres">
      <dgm:prSet presAssocID="{4DFE1214-8C65-4E71-A58B-ED86DED30B7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13133A9-6CBA-46B4-838D-2B3B6874A5EF}" type="pres">
      <dgm:prSet presAssocID="{4DFE1214-8C65-4E71-A58B-ED86DED30B71}" presName="descendantText" presStyleLbl="alignAcc1" presStyleIdx="0" presStyleCnt="3">
        <dgm:presLayoutVars>
          <dgm:bulletEnabled val="1"/>
        </dgm:presLayoutVars>
      </dgm:prSet>
      <dgm:spPr/>
    </dgm:pt>
    <dgm:pt modelId="{78460B6E-C5DF-4D85-A3D8-CF3CCFD11322}" type="pres">
      <dgm:prSet presAssocID="{8AEB776C-A850-4F91-85CA-B08B2C8FB67E}" presName="sp" presStyleCnt="0"/>
      <dgm:spPr/>
    </dgm:pt>
    <dgm:pt modelId="{24D51884-E0CF-4062-8401-573772CE0465}" type="pres">
      <dgm:prSet presAssocID="{3F96F6DE-AC9A-4DC6-B95E-E303FCE786F5}" presName="composite" presStyleCnt="0"/>
      <dgm:spPr/>
    </dgm:pt>
    <dgm:pt modelId="{CACD446C-0C5C-411E-931D-BE7BE5827764}" type="pres">
      <dgm:prSet presAssocID="{3F96F6DE-AC9A-4DC6-B95E-E303FCE786F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79CAA7A4-3FF1-4A9A-A31E-5C0C9208DBCE}" type="pres">
      <dgm:prSet presAssocID="{3F96F6DE-AC9A-4DC6-B95E-E303FCE786F5}" presName="descendantText" presStyleLbl="alignAcc1" presStyleIdx="1" presStyleCnt="3">
        <dgm:presLayoutVars>
          <dgm:bulletEnabled val="1"/>
        </dgm:presLayoutVars>
      </dgm:prSet>
      <dgm:spPr/>
    </dgm:pt>
    <dgm:pt modelId="{FD104082-90F1-497A-80DD-3CEF67D83BCC}" type="pres">
      <dgm:prSet presAssocID="{01FEDB2C-E136-417D-911D-CD2AC816F73F}" presName="sp" presStyleCnt="0"/>
      <dgm:spPr/>
    </dgm:pt>
    <dgm:pt modelId="{7164343C-2034-4536-9783-BC79A57CDE29}" type="pres">
      <dgm:prSet presAssocID="{7287F029-4CDA-45F9-8652-5C7DE1B6D785}" presName="composite" presStyleCnt="0"/>
      <dgm:spPr/>
    </dgm:pt>
    <dgm:pt modelId="{C5DF414B-0721-416C-9AFE-02AC505DDFE9}" type="pres">
      <dgm:prSet presAssocID="{7287F029-4CDA-45F9-8652-5C7DE1B6D78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070A559-5395-47CA-8E3C-8252CCB48F77}" type="pres">
      <dgm:prSet presAssocID="{7287F029-4CDA-45F9-8652-5C7DE1B6D78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0A27460A-386C-4377-B574-173308DE5BD2}" type="presOf" srcId="{4DFE1214-8C65-4E71-A58B-ED86DED30B71}" destId="{2E4C2B72-B5F3-4698-85D7-C3575E4C3E87}" srcOrd="0" destOrd="0" presId="urn:microsoft.com/office/officeart/2005/8/layout/chevron2"/>
    <dgm:cxn modelId="{5FEDC362-A417-43EF-AC0E-62A2BC2DFF11}" srcId="{BD42A261-A515-42D4-A0B1-9E17904444FC}" destId="{7287F029-4CDA-45F9-8652-5C7DE1B6D785}" srcOrd="2" destOrd="0" parTransId="{6B6D231C-4056-4E98-A821-D5E10DA2904A}" sibTransId="{5DAA2903-7B3D-4C44-91B0-496492327BC4}"/>
    <dgm:cxn modelId="{17CAF475-72F4-49FB-BE18-347DC88FDD4C}" srcId="{BD42A261-A515-42D4-A0B1-9E17904444FC}" destId="{3F96F6DE-AC9A-4DC6-B95E-E303FCE786F5}" srcOrd="1" destOrd="0" parTransId="{F91F04BD-A19A-4D1B-A693-57F0EAEA5A84}" sibTransId="{01FEDB2C-E136-417D-911D-CD2AC816F73F}"/>
    <dgm:cxn modelId="{4CE8135A-6D24-4F5F-92A7-C66EBB9291EA}" type="presOf" srcId="{4D4CFF58-0BB2-4DBB-AD49-2CC33CED85C4}" destId="{9070A559-5395-47CA-8E3C-8252CCB48F77}" srcOrd="0" destOrd="0" presId="urn:microsoft.com/office/officeart/2005/8/layout/chevron2"/>
    <dgm:cxn modelId="{67AB797D-CAFC-4FB8-8A64-908883B54308}" type="presOf" srcId="{32849246-743C-40D8-9403-32C523559E67}" destId="{E13133A9-6CBA-46B4-838D-2B3B6874A5EF}" srcOrd="0" destOrd="0" presId="urn:microsoft.com/office/officeart/2005/8/layout/chevron2"/>
    <dgm:cxn modelId="{F970E980-BC26-4C51-8F60-6D06BA2C3851}" srcId="{3F96F6DE-AC9A-4DC6-B95E-E303FCE786F5}" destId="{7BF3EC18-5144-4AA3-A74B-550C455A043A}" srcOrd="0" destOrd="0" parTransId="{53755A48-1CB0-473C-8303-6A19A8B307FC}" sibTransId="{D663DEAB-C46E-4962-ACE4-9BE117D36D3F}"/>
    <dgm:cxn modelId="{83351886-BB09-4601-A67B-CDE363DBC688}" srcId="{BD42A261-A515-42D4-A0B1-9E17904444FC}" destId="{4DFE1214-8C65-4E71-A58B-ED86DED30B71}" srcOrd="0" destOrd="0" parTransId="{63C8FEAA-5EC8-416E-AB0B-FF5B97FF951A}" sibTransId="{8AEB776C-A850-4F91-85CA-B08B2C8FB67E}"/>
    <dgm:cxn modelId="{6EB116AD-A52B-4266-8172-A8D5BB281BA7}" type="presOf" srcId="{7287F029-4CDA-45F9-8652-5C7DE1B6D785}" destId="{C5DF414B-0721-416C-9AFE-02AC505DDFE9}" srcOrd="0" destOrd="0" presId="urn:microsoft.com/office/officeart/2005/8/layout/chevron2"/>
    <dgm:cxn modelId="{12F5CEB1-400F-4CCB-83DF-075B95C89CA2}" type="presOf" srcId="{3F96F6DE-AC9A-4DC6-B95E-E303FCE786F5}" destId="{CACD446C-0C5C-411E-931D-BE7BE5827764}" srcOrd="0" destOrd="0" presId="urn:microsoft.com/office/officeart/2005/8/layout/chevron2"/>
    <dgm:cxn modelId="{3472B9B3-73C4-45A8-B54F-9C1D4BE07E4D}" srcId="{4DFE1214-8C65-4E71-A58B-ED86DED30B71}" destId="{32849246-743C-40D8-9403-32C523559E67}" srcOrd="0" destOrd="0" parTransId="{07899CB9-61CD-4471-8E7B-92BBB2BF1F6B}" sibTransId="{0304C8C9-FA3F-48A6-90C5-2DA38D971827}"/>
    <dgm:cxn modelId="{2C0DE5C3-5AE0-414B-AB70-8757C7D37531}" type="presOf" srcId="{7BF3EC18-5144-4AA3-A74B-550C455A043A}" destId="{79CAA7A4-3FF1-4A9A-A31E-5C0C9208DBCE}" srcOrd="0" destOrd="0" presId="urn:microsoft.com/office/officeart/2005/8/layout/chevron2"/>
    <dgm:cxn modelId="{5F9CC2D2-6216-464F-9ABF-C57F4EAF312A}" type="presOf" srcId="{BD42A261-A515-42D4-A0B1-9E17904444FC}" destId="{51771E6D-1082-4B61-94D9-43B1223DE596}" srcOrd="0" destOrd="0" presId="urn:microsoft.com/office/officeart/2005/8/layout/chevron2"/>
    <dgm:cxn modelId="{B677C2E2-0A08-4F1B-8490-0C281B41FC78}" srcId="{7287F029-4CDA-45F9-8652-5C7DE1B6D785}" destId="{4D4CFF58-0BB2-4DBB-AD49-2CC33CED85C4}" srcOrd="0" destOrd="0" parTransId="{A6769447-2749-4A83-82DC-40DA456F0D1A}" sibTransId="{FE314A4E-6E6C-4072-98E6-635E1EDBBFF8}"/>
    <dgm:cxn modelId="{7D285074-D18F-46C3-9E1F-7F4E03B95C73}" type="presParOf" srcId="{51771E6D-1082-4B61-94D9-43B1223DE596}" destId="{693074A6-B76A-42F2-8424-CB1AAAB782C7}" srcOrd="0" destOrd="0" presId="urn:microsoft.com/office/officeart/2005/8/layout/chevron2"/>
    <dgm:cxn modelId="{988BB6C5-C584-40FE-8BEA-CCF939A25579}" type="presParOf" srcId="{693074A6-B76A-42F2-8424-CB1AAAB782C7}" destId="{2E4C2B72-B5F3-4698-85D7-C3575E4C3E87}" srcOrd="0" destOrd="0" presId="urn:microsoft.com/office/officeart/2005/8/layout/chevron2"/>
    <dgm:cxn modelId="{159BD8A1-DE97-4ABD-8B1A-251076649D15}" type="presParOf" srcId="{693074A6-B76A-42F2-8424-CB1AAAB782C7}" destId="{E13133A9-6CBA-46B4-838D-2B3B6874A5EF}" srcOrd="1" destOrd="0" presId="urn:microsoft.com/office/officeart/2005/8/layout/chevron2"/>
    <dgm:cxn modelId="{9CEA45D3-2313-4983-AB27-4C00EA072069}" type="presParOf" srcId="{51771E6D-1082-4B61-94D9-43B1223DE596}" destId="{78460B6E-C5DF-4D85-A3D8-CF3CCFD11322}" srcOrd="1" destOrd="0" presId="urn:microsoft.com/office/officeart/2005/8/layout/chevron2"/>
    <dgm:cxn modelId="{F0D77BCF-EF8C-4AA7-B7F6-9EF6641A4378}" type="presParOf" srcId="{51771E6D-1082-4B61-94D9-43B1223DE596}" destId="{24D51884-E0CF-4062-8401-573772CE0465}" srcOrd="2" destOrd="0" presId="urn:microsoft.com/office/officeart/2005/8/layout/chevron2"/>
    <dgm:cxn modelId="{2BEB556D-8E11-4F9B-80EA-B697666131DD}" type="presParOf" srcId="{24D51884-E0CF-4062-8401-573772CE0465}" destId="{CACD446C-0C5C-411E-931D-BE7BE5827764}" srcOrd="0" destOrd="0" presId="urn:microsoft.com/office/officeart/2005/8/layout/chevron2"/>
    <dgm:cxn modelId="{6D56563E-2323-4C3E-8972-BAB90F12C1FF}" type="presParOf" srcId="{24D51884-E0CF-4062-8401-573772CE0465}" destId="{79CAA7A4-3FF1-4A9A-A31E-5C0C9208DBCE}" srcOrd="1" destOrd="0" presId="urn:microsoft.com/office/officeart/2005/8/layout/chevron2"/>
    <dgm:cxn modelId="{86012FF8-2E20-4E9B-89B3-5BA1165ED2ED}" type="presParOf" srcId="{51771E6D-1082-4B61-94D9-43B1223DE596}" destId="{FD104082-90F1-497A-80DD-3CEF67D83BCC}" srcOrd="3" destOrd="0" presId="urn:microsoft.com/office/officeart/2005/8/layout/chevron2"/>
    <dgm:cxn modelId="{96F9534F-58A4-4DE2-BB93-116F81E63B98}" type="presParOf" srcId="{51771E6D-1082-4B61-94D9-43B1223DE596}" destId="{7164343C-2034-4536-9783-BC79A57CDE29}" srcOrd="4" destOrd="0" presId="urn:microsoft.com/office/officeart/2005/8/layout/chevron2"/>
    <dgm:cxn modelId="{67A679D4-3FEF-4E05-B0CB-26EB7B18F6FD}" type="presParOf" srcId="{7164343C-2034-4536-9783-BC79A57CDE29}" destId="{C5DF414B-0721-416C-9AFE-02AC505DDFE9}" srcOrd="0" destOrd="0" presId="urn:microsoft.com/office/officeart/2005/8/layout/chevron2"/>
    <dgm:cxn modelId="{95CD626A-42B9-4CCF-867F-9B85BEB81ECE}" type="presParOf" srcId="{7164343C-2034-4536-9783-BC79A57CDE29}" destId="{9070A559-5395-47CA-8E3C-8252CCB48F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42A261-A515-42D4-A0B1-9E17904444F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FE1214-8C65-4E71-A58B-ED86DED30B71}">
      <dgm:prSet phldrT="[Текст]" phldr="1"/>
      <dgm:spPr/>
      <dgm:t>
        <a:bodyPr/>
        <a:lstStyle/>
        <a:p>
          <a:endParaRPr lang="ru-RU" dirty="0"/>
        </a:p>
      </dgm:t>
    </dgm:pt>
    <dgm:pt modelId="{63C8FEAA-5EC8-416E-AB0B-FF5B97FF951A}" type="parTrans" cxnId="{83351886-BB09-4601-A67B-CDE363DBC688}">
      <dgm:prSet/>
      <dgm:spPr/>
      <dgm:t>
        <a:bodyPr/>
        <a:lstStyle/>
        <a:p>
          <a:endParaRPr lang="ru-RU"/>
        </a:p>
      </dgm:t>
    </dgm:pt>
    <dgm:pt modelId="{8AEB776C-A850-4F91-85CA-B08B2C8FB67E}" type="sibTrans" cxnId="{83351886-BB09-4601-A67B-CDE363DBC688}">
      <dgm:prSet/>
      <dgm:spPr/>
      <dgm:t>
        <a:bodyPr/>
        <a:lstStyle/>
        <a:p>
          <a:endParaRPr lang="ru-RU"/>
        </a:p>
      </dgm:t>
    </dgm:pt>
    <dgm:pt modelId="{32849246-743C-40D8-9403-32C523559E67}">
      <dgm:prSet phldrT="[Текст]"/>
      <dgm:spPr/>
      <dgm:t>
        <a:bodyPr/>
        <a:lstStyle/>
        <a:p>
          <a:r>
            <a:rPr lang="ru-RU" dirty="0"/>
            <a:t>Идея инклюзивного образования заключается в создании благоприятных условий. Описание ограничений жизнедеятельности необходимо для предоставления информации о том, как можно достигнуть создания таких условий.</a:t>
          </a:r>
        </a:p>
      </dgm:t>
    </dgm:pt>
    <dgm:pt modelId="{07899CB9-61CD-4471-8E7B-92BBB2BF1F6B}" type="parTrans" cxnId="{3472B9B3-73C4-45A8-B54F-9C1D4BE07E4D}">
      <dgm:prSet/>
      <dgm:spPr/>
      <dgm:t>
        <a:bodyPr/>
        <a:lstStyle/>
        <a:p>
          <a:endParaRPr lang="ru-RU"/>
        </a:p>
      </dgm:t>
    </dgm:pt>
    <dgm:pt modelId="{0304C8C9-FA3F-48A6-90C5-2DA38D971827}" type="sibTrans" cxnId="{3472B9B3-73C4-45A8-B54F-9C1D4BE07E4D}">
      <dgm:prSet/>
      <dgm:spPr/>
      <dgm:t>
        <a:bodyPr/>
        <a:lstStyle/>
        <a:p>
          <a:endParaRPr lang="ru-RU"/>
        </a:p>
      </dgm:t>
    </dgm:pt>
    <dgm:pt modelId="{3F96F6DE-AC9A-4DC6-B95E-E303FCE786F5}">
      <dgm:prSet phldrT="[Текст]" phldr="1"/>
      <dgm:spPr/>
      <dgm:t>
        <a:bodyPr/>
        <a:lstStyle/>
        <a:p>
          <a:endParaRPr lang="ru-RU" dirty="0"/>
        </a:p>
      </dgm:t>
    </dgm:pt>
    <dgm:pt modelId="{F91F04BD-A19A-4D1B-A693-57F0EAEA5A84}" type="parTrans" cxnId="{17CAF475-72F4-49FB-BE18-347DC88FDD4C}">
      <dgm:prSet/>
      <dgm:spPr/>
      <dgm:t>
        <a:bodyPr/>
        <a:lstStyle/>
        <a:p>
          <a:endParaRPr lang="ru-RU"/>
        </a:p>
      </dgm:t>
    </dgm:pt>
    <dgm:pt modelId="{01FEDB2C-E136-417D-911D-CD2AC816F73F}" type="sibTrans" cxnId="{17CAF475-72F4-49FB-BE18-347DC88FDD4C}">
      <dgm:prSet/>
      <dgm:spPr/>
      <dgm:t>
        <a:bodyPr/>
        <a:lstStyle/>
        <a:p>
          <a:endParaRPr lang="ru-RU"/>
        </a:p>
      </dgm:t>
    </dgm:pt>
    <dgm:pt modelId="{7BF3EC18-5144-4AA3-A74B-550C455A043A}">
      <dgm:prSet phldrT="[Текст]"/>
      <dgm:spPr/>
      <dgm:t>
        <a:bodyPr/>
        <a:lstStyle/>
        <a:p>
          <a:r>
            <a:rPr lang="ru-RU" dirty="0"/>
            <a:t>Идея инклюзивного образования заключается в обеспечении обучения и участия в образовательном процессе. Таким образом, необходимо знать, как нарушения влияют на участие и что можно сделать, чтобы свести к минимуму их влияние.</a:t>
          </a:r>
        </a:p>
      </dgm:t>
    </dgm:pt>
    <dgm:pt modelId="{53755A48-1CB0-473C-8303-6A19A8B307FC}" type="parTrans" cxnId="{F970E980-BC26-4C51-8F60-6D06BA2C3851}">
      <dgm:prSet/>
      <dgm:spPr/>
      <dgm:t>
        <a:bodyPr/>
        <a:lstStyle/>
        <a:p>
          <a:endParaRPr lang="ru-RU"/>
        </a:p>
      </dgm:t>
    </dgm:pt>
    <dgm:pt modelId="{D663DEAB-C46E-4962-ACE4-9BE117D36D3F}" type="sibTrans" cxnId="{F970E980-BC26-4C51-8F60-6D06BA2C3851}">
      <dgm:prSet/>
      <dgm:spPr/>
      <dgm:t>
        <a:bodyPr/>
        <a:lstStyle/>
        <a:p>
          <a:endParaRPr lang="ru-RU"/>
        </a:p>
      </dgm:t>
    </dgm:pt>
    <dgm:pt modelId="{7287F029-4CDA-45F9-8652-5C7DE1B6D785}">
      <dgm:prSet phldrT="[Текст]" phldr="1"/>
      <dgm:spPr/>
      <dgm:t>
        <a:bodyPr/>
        <a:lstStyle/>
        <a:p>
          <a:endParaRPr lang="ru-RU" dirty="0"/>
        </a:p>
      </dgm:t>
    </dgm:pt>
    <dgm:pt modelId="{6B6D231C-4056-4E98-A821-D5E10DA2904A}" type="parTrans" cxnId="{5FEDC362-A417-43EF-AC0E-62A2BC2DFF11}">
      <dgm:prSet/>
      <dgm:spPr/>
      <dgm:t>
        <a:bodyPr/>
        <a:lstStyle/>
        <a:p>
          <a:endParaRPr lang="ru-RU"/>
        </a:p>
      </dgm:t>
    </dgm:pt>
    <dgm:pt modelId="{5DAA2903-7B3D-4C44-91B0-496492327BC4}" type="sibTrans" cxnId="{5FEDC362-A417-43EF-AC0E-62A2BC2DFF11}">
      <dgm:prSet/>
      <dgm:spPr/>
      <dgm:t>
        <a:bodyPr/>
        <a:lstStyle/>
        <a:p>
          <a:endParaRPr lang="ru-RU"/>
        </a:p>
      </dgm:t>
    </dgm:pt>
    <dgm:pt modelId="{4D4CFF58-0BB2-4DBB-AD49-2CC33CED85C4}">
      <dgm:prSet phldrT="[Текст]"/>
      <dgm:spPr/>
      <dgm:t>
        <a:bodyPr/>
        <a:lstStyle/>
        <a:p>
          <a:r>
            <a:rPr lang="ru-RU" dirty="0"/>
            <a:t>Идея инклюзивного образования заключается в том, что ограничение жизнедеятельности понимается как динамическое взаимодействие между состоянием здоровья человека, факторами окружения и личными факторами.</a:t>
          </a:r>
        </a:p>
      </dgm:t>
    </dgm:pt>
    <dgm:pt modelId="{A6769447-2749-4A83-82DC-40DA456F0D1A}" type="parTrans" cxnId="{B677C2E2-0A08-4F1B-8490-0C281B41FC78}">
      <dgm:prSet/>
      <dgm:spPr/>
      <dgm:t>
        <a:bodyPr/>
        <a:lstStyle/>
        <a:p>
          <a:endParaRPr lang="ru-RU"/>
        </a:p>
      </dgm:t>
    </dgm:pt>
    <dgm:pt modelId="{FE314A4E-6E6C-4072-98E6-635E1EDBBFF8}" type="sibTrans" cxnId="{B677C2E2-0A08-4F1B-8490-0C281B41FC78}">
      <dgm:prSet/>
      <dgm:spPr/>
      <dgm:t>
        <a:bodyPr/>
        <a:lstStyle/>
        <a:p>
          <a:endParaRPr lang="ru-RU"/>
        </a:p>
      </dgm:t>
    </dgm:pt>
    <dgm:pt modelId="{51771E6D-1082-4B61-94D9-43B1223DE596}" type="pres">
      <dgm:prSet presAssocID="{BD42A261-A515-42D4-A0B1-9E17904444FC}" presName="linearFlow" presStyleCnt="0">
        <dgm:presLayoutVars>
          <dgm:dir/>
          <dgm:animLvl val="lvl"/>
          <dgm:resizeHandles val="exact"/>
        </dgm:presLayoutVars>
      </dgm:prSet>
      <dgm:spPr/>
    </dgm:pt>
    <dgm:pt modelId="{693074A6-B76A-42F2-8424-CB1AAAB782C7}" type="pres">
      <dgm:prSet presAssocID="{4DFE1214-8C65-4E71-A58B-ED86DED30B71}" presName="composite" presStyleCnt="0"/>
      <dgm:spPr/>
    </dgm:pt>
    <dgm:pt modelId="{2E4C2B72-B5F3-4698-85D7-C3575E4C3E87}" type="pres">
      <dgm:prSet presAssocID="{4DFE1214-8C65-4E71-A58B-ED86DED30B7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13133A9-6CBA-46B4-838D-2B3B6874A5EF}" type="pres">
      <dgm:prSet presAssocID="{4DFE1214-8C65-4E71-A58B-ED86DED30B71}" presName="descendantText" presStyleLbl="alignAcc1" presStyleIdx="0" presStyleCnt="3">
        <dgm:presLayoutVars>
          <dgm:bulletEnabled val="1"/>
        </dgm:presLayoutVars>
      </dgm:prSet>
      <dgm:spPr/>
    </dgm:pt>
    <dgm:pt modelId="{78460B6E-C5DF-4D85-A3D8-CF3CCFD11322}" type="pres">
      <dgm:prSet presAssocID="{8AEB776C-A850-4F91-85CA-B08B2C8FB67E}" presName="sp" presStyleCnt="0"/>
      <dgm:spPr/>
    </dgm:pt>
    <dgm:pt modelId="{24D51884-E0CF-4062-8401-573772CE0465}" type="pres">
      <dgm:prSet presAssocID="{3F96F6DE-AC9A-4DC6-B95E-E303FCE786F5}" presName="composite" presStyleCnt="0"/>
      <dgm:spPr/>
    </dgm:pt>
    <dgm:pt modelId="{CACD446C-0C5C-411E-931D-BE7BE5827764}" type="pres">
      <dgm:prSet presAssocID="{3F96F6DE-AC9A-4DC6-B95E-E303FCE786F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79CAA7A4-3FF1-4A9A-A31E-5C0C9208DBCE}" type="pres">
      <dgm:prSet presAssocID="{3F96F6DE-AC9A-4DC6-B95E-E303FCE786F5}" presName="descendantText" presStyleLbl="alignAcc1" presStyleIdx="1" presStyleCnt="3">
        <dgm:presLayoutVars>
          <dgm:bulletEnabled val="1"/>
        </dgm:presLayoutVars>
      </dgm:prSet>
      <dgm:spPr/>
    </dgm:pt>
    <dgm:pt modelId="{FD104082-90F1-497A-80DD-3CEF67D83BCC}" type="pres">
      <dgm:prSet presAssocID="{01FEDB2C-E136-417D-911D-CD2AC816F73F}" presName="sp" presStyleCnt="0"/>
      <dgm:spPr/>
    </dgm:pt>
    <dgm:pt modelId="{7164343C-2034-4536-9783-BC79A57CDE29}" type="pres">
      <dgm:prSet presAssocID="{7287F029-4CDA-45F9-8652-5C7DE1B6D785}" presName="composite" presStyleCnt="0"/>
      <dgm:spPr/>
    </dgm:pt>
    <dgm:pt modelId="{C5DF414B-0721-416C-9AFE-02AC505DDFE9}" type="pres">
      <dgm:prSet presAssocID="{7287F029-4CDA-45F9-8652-5C7DE1B6D78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070A559-5395-47CA-8E3C-8252CCB48F77}" type="pres">
      <dgm:prSet presAssocID="{7287F029-4CDA-45F9-8652-5C7DE1B6D78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DA4C80A-D0A4-4F2D-9541-4395CC115397}" type="presOf" srcId="{7BF3EC18-5144-4AA3-A74B-550C455A043A}" destId="{79CAA7A4-3FF1-4A9A-A31E-5C0C9208DBCE}" srcOrd="0" destOrd="0" presId="urn:microsoft.com/office/officeart/2005/8/layout/chevron2"/>
    <dgm:cxn modelId="{5FEDC362-A417-43EF-AC0E-62A2BC2DFF11}" srcId="{BD42A261-A515-42D4-A0B1-9E17904444FC}" destId="{7287F029-4CDA-45F9-8652-5C7DE1B6D785}" srcOrd="2" destOrd="0" parTransId="{6B6D231C-4056-4E98-A821-D5E10DA2904A}" sibTransId="{5DAA2903-7B3D-4C44-91B0-496492327BC4}"/>
    <dgm:cxn modelId="{17CAF475-72F4-49FB-BE18-347DC88FDD4C}" srcId="{BD42A261-A515-42D4-A0B1-9E17904444FC}" destId="{3F96F6DE-AC9A-4DC6-B95E-E303FCE786F5}" srcOrd="1" destOrd="0" parTransId="{F91F04BD-A19A-4D1B-A693-57F0EAEA5A84}" sibTransId="{01FEDB2C-E136-417D-911D-CD2AC816F73F}"/>
    <dgm:cxn modelId="{E8B8ED58-17EF-40D5-AB99-519D080B6317}" type="presOf" srcId="{4D4CFF58-0BB2-4DBB-AD49-2CC33CED85C4}" destId="{9070A559-5395-47CA-8E3C-8252CCB48F77}" srcOrd="0" destOrd="0" presId="urn:microsoft.com/office/officeart/2005/8/layout/chevron2"/>
    <dgm:cxn modelId="{F970E980-BC26-4C51-8F60-6D06BA2C3851}" srcId="{3F96F6DE-AC9A-4DC6-B95E-E303FCE786F5}" destId="{7BF3EC18-5144-4AA3-A74B-550C455A043A}" srcOrd="0" destOrd="0" parTransId="{53755A48-1CB0-473C-8303-6A19A8B307FC}" sibTransId="{D663DEAB-C46E-4962-ACE4-9BE117D36D3F}"/>
    <dgm:cxn modelId="{42299F84-9E07-47C6-A348-F476F6D15C22}" type="presOf" srcId="{BD42A261-A515-42D4-A0B1-9E17904444FC}" destId="{51771E6D-1082-4B61-94D9-43B1223DE596}" srcOrd="0" destOrd="0" presId="urn:microsoft.com/office/officeart/2005/8/layout/chevron2"/>
    <dgm:cxn modelId="{83351886-BB09-4601-A67B-CDE363DBC688}" srcId="{BD42A261-A515-42D4-A0B1-9E17904444FC}" destId="{4DFE1214-8C65-4E71-A58B-ED86DED30B71}" srcOrd="0" destOrd="0" parTransId="{63C8FEAA-5EC8-416E-AB0B-FF5B97FF951A}" sibTransId="{8AEB776C-A850-4F91-85CA-B08B2C8FB67E}"/>
    <dgm:cxn modelId="{A320A6AA-3CD7-4DE1-8277-89910E95C820}" type="presOf" srcId="{7287F029-4CDA-45F9-8652-5C7DE1B6D785}" destId="{C5DF414B-0721-416C-9AFE-02AC505DDFE9}" srcOrd="0" destOrd="0" presId="urn:microsoft.com/office/officeart/2005/8/layout/chevron2"/>
    <dgm:cxn modelId="{3472B9B3-73C4-45A8-B54F-9C1D4BE07E4D}" srcId="{4DFE1214-8C65-4E71-A58B-ED86DED30B71}" destId="{32849246-743C-40D8-9403-32C523559E67}" srcOrd="0" destOrd="0" parTransId="{07899CB9-61CD-4471-8E7B-92BBB2BF1F6B}" sibTransId="{0304C8C9-FA3F-48A6-90C5-2DA38D971827}"/>
    <dgm:cxn modelId="{F7F153B6-210F-4B75-94DB-BCB8C3F1BFCB}" type="presOf" srcId="{4DFE1214-8C65-4E71-A58B-ED86DED30B71}" destId="{2E4C2B72-B5F3-4698-85D7-C3575E4C3E87}" srcOrd="0" destOrd="0" presId="urn:microsoft.com/office/officeart/2005/8/layout/chevron2"/>
    <dgm:cxn modelId="{4B21F1CF-9F72-4D9C-9906-84A4B952C523}" type="presOf" srcId="{32849246-743C-40D8-9403-32C523559E67}" destId="{E13133A9-6CBA-46B4-838D-2B3B6874A5EF}" srcOrd="0" destOrd="0" presId="urn:microsoft.com/office/officeart/2005/8/layout/chevron2"/>
    <dgm:cxn modelId="{07D1BCD2-6A2F-46D4-8E71-64A13574D830}" type="presOf" srcId="{3F96F6DE-AC9A-4DC6-B95E-E303FCE786F5}" destId="{CACD446C-0C5C-411E-931D-BE7BE5827764}" srcOrd="0" destOrd="0" presId="urn:microsoft.com/office/officeart/2005/8/layout/chevron2"/>
    <dgm:cxn modelId="{B677C2E2-0A08-4F1B-8490-0C281B41FC78}" srcId="{7287F029-4CDA-45F9-8652-5C7DE1B6D785}" destId="{4D4CFF58-0BB2-4DBB-AD49-2CC33CED85C4}" srcOrd="0" destOrd="0" parTransId="{A6769447-2749-4A83-82DC-40DA456F0D1A}" sibTransId="{FE314A4E-6E6C-4072-98E6-635E1EDBBFF8}"/>
    <dgm:cxn modelId="{4C645F58-D4F4-4911-BEDD-9F614356EFBB}" type="presParOf" srcId="{51771E6D-1082-4B61-94D9-43B1223DE596}" destId="{693074A6-B76A-42F2-8424-CB1AAAB782C7}" srcOrd="0" destOrd="0" presId="urn:microsoft.com/office/officeart/2005/8/layout/chevron2"/>
    <dgm:cxn modelId="{CF2B37DB-9A17-4C6F-822B-8A912BBCD4B7}" type="presParOf" srcId="{693074A6-B76A-42F2-8424-CB1AAAB782C7}" destId="{2E4C2B72-B5F3-4698-85D7-C3575E4C3E87}" srcOrd="0" destOrd="0" presId="urn:microsoft.com/office/officeart/2005/8/layout/chevron2"/>
    <dgm:cxn modelId="{59A6A1D0-A9E5-4BCC-BB34-6E66A36ACB4F}" type="presParOf" srcId="{693074A6-B76A-42F2-8424-CB1AAAB782C7}" destId="{E13133A9-6CBA-46B4-838D-2B3B6874A5EF}" srcOrd="1" destOrd="0" presId="urn:microsoft.com/office/officeart/2005/8/layout/chevron2"/>
    <dgm:cxn modelId="{2D9069AC-FB8E-44FB-BD94-F43D335ED2A5}" type="presParOf" srcId="{51771E6D-1082-4B61-94D9-43B1223DE596}" destId="{78460B6E-C5DF-4D85-A3D8-CF3CCFD11322}" srcOrd="1" destOrd="0" presId="urn:microsoft.com/office/officeart/2005/8/layout/chevron2"/>
    <dgm:cxn modelId="{A3B2B6BB-EACB-4097-818E-CE3914B1C045}" type="presParOf" srcId="{51771E6D-1082-4B61-94D9-43B1223DE596}" destId="{24D51884-E0CF-4062-8401-573772CE0465}" srcOrd="2" destOrd="0" presId="urn:microsoft.com/office/officeart/2005/8/layout/chevron2"/>
    <dgm:cxn modelId="{262AC843-B2B9-4C1A-BE18-19267F606336}" type="presParOf" srcId="{24D51884-E0CF-4062-8401-573772CE0465}" destId="{CACD446C-0C5C-411E-931D-BE7BE5827764}" srcOrd="0" destOrd="0" presId="urn:microsoft.com/office/officeart/2005/8/layout/chevron2"/>
    <dgm:cxn modelId="{D99DE2A1-CD70-434B-9C5F-5FBEF506AC6C}" type="presParOf" srcId="{24D51884-E0CF-4062-8401-573772CE0465}" destId="{79CAA7A4-3FF1-4A9A-A31E-5C0C9208DBCE}" srcOrd="1" destOrd="0" presId="urn:microsoft.com/office/officeart/2005/8/layout/chevron2"/>
    <dgm:cxn modelId="{68BC1188-3FBD-4750-B5F9-8EFFD95E7514}" type="presParOf" srcId="{51771E6D-1082-4B61-94D9-43B1223DE596}" destId="{FD104082-90F1-497A-80DD-3CEF67D83BCC}" srcOrd="3" destOrd="0" presId="urn:microsoft.com/office/officeart/2005/8/layout/chevron2"/>
    <dgm:cxn modelId="{B1294375-287C-40A8-8B3F-2D93D9EB1F06}" type="presParOf" srcId="{51771E6D-1082-4B61-94D9-43B1223DE596}" destId="{7164343C-2034-4536-9783-BC79A57CDE29}" srcOrd="4" destOrd="0" presId="urn:microsoft.com/office/officeart/2005/8/layout/chevron2"/>
    <dgm:cxn modelId="{EBDBD028-BF63-42E7-A507-F78B8A9BA8D8}" type="presParOf" srcId="{7164343C-2034-4536-9783-BC79A57CDE29}" destId="{C5DF414B-0721-416C-9AFE-02AC505DDFE9}" srcOrd="0" destOrd="0" presId="urn:microsoft.com/office/officeart/2005/8/layout/chevron2"/>
    <dgm:cxn modelId="{47F86023-35FF-49C1-9119-5C8AE65059D4}" type="presParOf" srcId="{7164343C-2034-4536-9783-BC79A57CDE29}" destId="{9070A559-5395-47CA-8E3C-8252CCB48F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D6F10A-52A4-4DF1-81A3-0F0CDFF90A8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2CE806-A47D-4EB7-A88D-2182015B67DA}">
      <dgm:prSet phldrT="[Текст]" custT="1"/>
      <dgm:spPr/>
      <dgm:t>
        <a:bodyPr/>
        <a:lstStyle/>
        <a:p>
          <a:r>
            <a:rPr lang="ru-RU" sz="1200" b="1" dirty="0"/>
            <a:t>ОЦЕНКА ОСОБЫХ ОБРАЗОВАТЕЛЬНЫХ ПОТРЕБНОСТЕЙ</a:t>
          </a:r>
        </a:p>
      </dgm:t>
    </dgm:pt>
    <dgm:pt modelId="{822D1D04-7235-4C33-9517-F403151567EC}" type="parTrans" cxnId="{69270A79-FEE8-48F5-91B9-F5322B9A1AAF}">
      <dgm:prSet/>
      <dgm:spPr/>
      <dgm:t>
        <a:bodyPr/>
        <a:lstStyle/>
        <a:p>
          <a:endParaRPr lang="ru-RU"/>
        </a:p>
      </dgm:t>
    </dgm:pt>
    <dgm:pt modelId="{19402F7D-4925-4F04-9B12-A553F2B82D78}" type="sibTrans" cxnId="{69270A79-FEE8-48F5-91B9-F5322B9A1AAF}">
      <dgm:prSet/>
      <dgm:spPr/>
      <dgm:t>
        <a:bodyPr/>
        <a:lstStyle/>
        <a:p>
          <a:endParaRPr lang="ru-RU"/>
        </a:p>
      </dgm:t>
    </dgm:pt>
    <dgm:pt modelId="{5A9742D3-F2B9-4FDF-A244-BFF505C632D4}">
      <dgm:prSet phldrT="[Текст]" custT="1"/>
      <dgm:spPr/>
      <dgm:t>
        <a:bodyPr/>
        <a:lstStyle/>
        <a:p>
          <a:r>
            <a:rPr lang="ru-RU" sz="1200" b="1" dirty="0"/>
            <a:t>РАЗРАБОТКА ИНДИВИДУАЛЬНОГО ОБРАЗОВАТЕЛЬНОГО МАРШРУТА </a:t>
          </a:r>
        </a:p>
      </dgm:t>
    </dgm:pt>
    <dgm:pt modelId="{F25C58F2-5AD7-4C63-AFCF-D565FF95270A}" type="parTrans" cxnId="{7079249C-3CB3-4F49-A68C-DBB20FA4B72C}">
      <dgm:prSet/>
      <dgm:spPr/>
      <dgm:t>
        <a:bodyPr/>
        <a:lstStyle/>
        <a:p>
          <a:endParaRPr lang="ru-RU"/>
        </a:p>
      </dgm:t>
    </dgm:pt>
    <dgm:pt modelId="{803C39DB-1CEF-4E3D-8E10-F07F7DE0C237}" type="sibTrans" cxnId="{7079249C-3CB3-4F49-A68C-DBB20FA4B72C}">
      <dgm:prSet/>
      <dgm:spPr/>
      <dgm:t>
        <a:bodyPr/>
        <a:lstStyle/>
        <a:p>
          <a:endParaRPr lang="ru-RU"/>
        </a:p>
      </dgm:t>
    </dgm:pt>
    <dgm:pt modelId="{6DC3161E-E2AA-451F-BEEE-E1110525A90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dirty="0"/>
            <a:t>КОНСУЛЬТИРОВАНИЕ, ВАРИАНТЫ ПОЛУЧЕНИЯ ОБРАЗОВАНИЯ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dirty="0"/>
        </a:p>
      </dgm:t>
    </dgm:pt>
    <dgm:pt modelId="{CB25B5AF-567B-413A-98DA-33C44486F64F}" type="parTrans" cxnId="{B5B0B158-E2E9-43B3-920E-E9C4AFA1EF76}">
      <dgm:prSet/>
      <dgm:spPr/>
      <dgm:t>
        <a:bodyPr/>
        <a:lstStyle/>
        <a:p>
          <a:endParaRPr lang="ru-RU"/>
        </a:p>
      </dgm:t>
    </dgm:pt>
    <dgm:pt modelId="{BEDB1E05-F422-4EFB-ACF4-B74782FBF2E6}" type="sibTrans" cxnId="{B5B0B158-E2E9-43B3-920E-E9C4AFA1EF76}">
      <dgm:prSet/>
      <dgm:spPr/>
      <dgm:t>
        <a:bodyPr/>
        <a:lstStyle/>
        <a:p>
          <a:endParaRPr lang="ru-RU"/>
        </a:p>
      </dgm:t>
    </dgm:pt>
    <dgm:pt modelId="{D942FFA6-64FD-4BE3-81AA-F068687D91A7}">
      <dgm:prSet phldrT="[Текст]" custT="1"/>
      <dgm:spPr/>
      <dgm:t>
        <a:bodyPr/>
        <a:lstStyle/>
        <a:p>
          <a:r>
            <a:rPr lang="ru-RU" sz="1000" b="1" dirty="0"/>
            <a:t>РЕКОМЕНДАЦИИ ПО УДОВЛЕТВОРЕНИЮ ОСОБЫХ ОБРАЗОВАТЕЛЬНЫХ ПОТРЕБНОСТЕЙ</a:t>
          </a:r>
        </a:p>
      </dgm:t>
    </dgm:pt>
    <dgm:pt modelId="{8C63DBB0-01A4-482D-8F76-0E9ECA08790E}" type="parTrans" cxnId="{0781D5C5-5809-474E-8D1C-5FF722EBDFF9}">
      <dgm:prSet/>
      <dgm:spPr/>
      <dgm:t>
        <a:bodyPr/>
        <a:lstStyle/>
        <a:p>
          <a:endParaRPr lang="ru-RU"/>
        </a:p>
      </dgm:t>
    </dgm:pt>
    <dgm:pt modelId="{B35AC708-EFFB-435A-A960-260C54DE263A}" type="sibTrans" cxnId="{0781D5C5-5809-474E-8D1C-5FF722EBDFF9}">
      <dgm:prSet/>
      <dgm:spPr/>
      <dgm:t>
        <a:bodyPr/>
        <a:lstStyle/>
        <a:p>
          <a:endParaRPr lang="ru-RU"/>
        </a:p>
      </dgm:t>
    </dgm:pt>
    <dgm:pt modelId="{38073FAD-940E-40FA-9939-D8FDFE5AECCC}">
      <dgm:prSet phldrT="[Текст]" custT="1"/>
      <dgm:spPr/>
      <dgm:t>
        <a:bodyPr/>
        <a:lstStyle/>
        <a:p>
          <a:r>
            <a:rPr lang="ru-RU" sz="1200" b="1" dirty="0"/>
            <a:t>ВКЛЮЧЕНИЕ В ОБЩЕОБРАЗОВАТЕЛЬНЫЙ ПРОЦЕСС И СОЦИУМ</a:t>
          </a:r>
        </a:p>
      </dgm:t>
    </dgm:pt>
    <dgm:pt modelId="{C7296F9D-159F-428E-BF68-7402C85CBE9B}" type="parTrans" cxnId="{7D879C46-D8B5-4B9C-AA4A-DCE46A6AFD14}">
      <dgm:prSet/>
      <dgm:spPr/>
      <dgm:t>
        <a:bodyPr/>
        <a:lstStyle/>
        <a:p>
          <a:endParaRPr lang="ru-RU"/>
        </a:p>
      </dgm:t>
    </dgm:pt>
    <dgm:pt modelId="{DA877A91-83C5-4A34-A728-16759C74032D}" type="sibTrans" cxnId="{7D879C46-D8B5-4B9C-AA4A-DCE46A6AFD14}">
      <dgm:prSet/>
      <dgm:spPr/>
      <dgm:t>
        <a:bodyPr/>
        <a:lstStyle/>
        <a:p>
          <a:endParaRPr lang="ru-RU"/>
        </a:p>
      </dgm:t>
    </dgm:pt>
    <dgm:pt modelId="{1409DF6F-109D-462C-8B08-888155819877}" type="pres">
      <dgm:prSet presAssocID="{92D6F10A-52A4-4DF1-81A3-0F0CDFF90A82}" presName="cycle" presStyleCnt="0">
        <dgm:presLayoutVars>
          <dgm:dir/>
          <dgm:resizeHandles val="exact"/>
        </dgm:presLayoutVars>
      </dgm:prSet>
      <dgm:spPr/>
    </dgm:pt>
    <dgm:pt modelId="{0ABE5ED8-151F-47BC-8CED-88C63E5BBBBB}" type="pres">
      <dgm:prSet presAssocID="{2F2CE806-A47D-4EB7-A88D-2182015B67DA}" presName="node" presStyleLbl="node1" presStyleIdx="0" presStyleCnt="5" custScaleX="109814">
        <dgm:presLayoutVars>
          <dgm:bulletEnabled val="1"/>
        </dgm:presLayoutVars>
      </dgm:prSet>
      <dgm:spPr/>
    </dgm:pt>
    <dgm:pt modelId="{3C22B44A-A27C-444A-9AED-77DD16B9FD87}" type="pres">
      <dgm:prSet presAssocID="{2F2CE806-A47D-4EB7-A88D-2182015B67DA}" presName="spNode" presStyleCnt="0"/>
      <dgm:spPr/>
    </dgm:pt>
    <dgm:pt modelId="{86E6B744-CCDC-4F37-87D2-3ED8A64A5624}" type="pres">
      <dgm:prSet presAssocID="{19402F7D-4925-4F04-9B12-A553F2B82D78}" presName="sibTrans" presStyleLbl="sibTrans1D1" presStyleIdx="0" presStyleCnt="5"/>
      <dgm:spPr/>
    </dgm:pt>
    <dgm:pt modelId="{1A908ED2-9F37-4095-A612-864014C38852}" type="pres">
      <dgm:prSet presAssocID="{5A9742D3-F2B9-4FDF-A244-BFF505C632D4}" presName="node" presStyleLbl="node1" presStyleIdx="1" presStyleCnt="5">
        <dgm:presLayoutVars>
          <dgm:bulletEnabled val="1"/>
        </dgm:presLayoutVars>
      </dgm:prSet>
      <dgm:spPr/>
    </dgm:pt>
    <dgm:pt modelId="{C6D57153-938E-420D-86A6-AC744F749B51}" type="pres">
      <dgm:prSet presAssocID="{5A9742D3-F2B9-4FDF-A244-BFF505C632D4}" presName="spNode" presStyleCnt="0"/>
      <dgm:spPr/>
    </dgm:pt>
    <dgm:pt modelId="{619BA3A5-87CA-424D-AFB9-08D3AC1F8937}" type="pres">
      <dgm:prSet presAssocID="{803C39DB-1CEF-4E3D-8E10-F07F7DE0C237}" presName="sibTrans" presStyleLbl="sibTrans1D1" presStyleIdx="1" presStyleCnt="5"/>
      <dgm:spPr/>
    </dgm:pt>
    <dgm:pt modelId="{5EC284B5-FE78-41D4-AFF5-B8D79747FFDB}" type="pres">
      <dgm:prSet presAssocID="{6DC3161E-E2AA-451F-BEEE-E1110525A900}" presName="node" presStyleLbl="node1" presStyleIdx="2" presStyleCnt="5" custScaleX="109369" custRadScaleRad="96730" custRadScaleInc="-10319">
        <dgm:presLayoutVars>
          <dgm:bulletEnabled val="1"/>
        </dgm:presLayoutVars>
      </dgm:prSet>
      <dgm:spPr/>
    </dgm:pt>
    <dgm:pt modelId="{A7FB3ED8-D530-441B-ADAB-44AAB2604A8B}" type="pres">
      <dgm:prSet presAssocID="{6DC3161E-E2AA-451F-BEEE-E1110525A900}" presName="spNode" presStyleCnt="0"/>
      <dgm:spPr/>
    </dgm:pt>
    <dgm:pt modelId="{1EABEBFE-C5DC-4EE5-8793-0F29C29B62D6}" type="pres">
      <dgm:prSet presAssocID="{BEDB1E05-F422-4EFB-ACF4-B74782FBF2E6}" presName="sibTrans" presStyleLbl="sibTrans1D1" presStyleIdx="2" presStyleCnt="5"/>
      <dgm:spPr/>
    </dgm:pt>
    <dgm:pt modelId="{46D2DEF4-F95B-4013-ACF5-3259DA18CA2D}" type="pres">
      <dgm:prSet presAssocID="{D942FFA6-64FD-4BE3-81AA-F068687D91A7}" presName="node" presStyleLbl="node1" presStyleIdx="3" presStyleCnt="5" custScaleX="110258" custRadScaleRad="96699" custRadScaleInc="10225">
        <dgm:presLayoutVars>
          <dgm:bulletEnabled val="1"/>
        </dgm:presLayoutVars>
      </dgm:prSet>
      <dgm:spPr/>
    </dgm:pt>
    <dgm:pt modelId="{C41E1346-5F51-4352-B1BF-A8E58B2C14DD}" type="pres">
      <dgm:prSet presAssocID="{D942FFA6-64FD-4BE3-81AA-F068687D91A7}" presName="spNode" presStyleCnt="0"/>
      <dgm:spPr/>
    </dgm:pt>
    <dgm:pt modelId="{A6F055CF-5D8D-4EC4-A128-5A2F65DE9580}" type="pres">
      <dgm:prSet presAssocID="{B35AC708-EFFB-435A-A960-260C54DE263A}" presName="sibTrans" presStyleLbl="sibTrans1D1" presStyleIdx="3" presStyleCnt="5"/>
      <dgm:spPr/>
    </dgm:pt>
    <dgm:pt modelId="{0A3A6D78-9CCC-4266-8555-7662A1E522AB}" type="pres">
      <dgm:prSet presAssocID="{38073FAD-940E-40FA-9939-D8FDFE5AECCC}" presName="node" presStyleLbl="node1" presStyleIdx="4" presStyleCnt="5">
        <dgm:presLayoutVars>
          <dgm:bulletEnabled val="1"/>
        </dgm:presLayoutVars>
      </dgm:prSet>
      <dgm:spPr/>
    </dgm:pt>
    <dgm:pt modelId="{C8087DE7-03B3-473E-B162-DBD00AD97AD0}" type="pres">
      <dgm:prSet presAssocID="{38073FAD-940E-40FA-9939-D8FDFE5AECCC}" presName="spNode" presStyleCnt="0"/>
      <dgm:spPr/>
    </dgm:pt>
    <dgm:pt modelId="{61F3810E-8488-44E5-92EB-33D72EB2B5F0}" type="pres">
      <dgm:prSet presAssocID="{DA877A91-83C5-4A34-A728-16759C74032D}" presName="sibTrans" presStyleLbl="sibTrans1D1" presStyleIdx="4" presStyleCnt="5"/>
      <dgm:spPr/>
    </dgm:pt>
  </dgm:ptLst>
  <dgm:cxnLst>
    <dgm:cxn modelId="{105A3427-528E-4DE2-AE52-B21AE56FBE4B}" type="presOf" srcId="{92D6F10A-52A4-4DF1-81A3-0F0CDFF90A82}" destId="{1409DF6F-109D-462C-8B08-888155819877}" srcOrd="0" destOrd="0" presId="urn:microsoft.com/office/officeart/2005/8/layout/cycle5"/>
    <dgm:cxn modelId="{DADA1832-FDD4-45FF-A3D2-F118A7BE4E0F}" type="presOf" srcId="{B35AC708-EFFB-435A-A960-260C54DE263A}" destId="{A6F055CF-5D8D-4EC4-A128-5A2F65DE9580}" srcOrd="0" destOrd="0" presId="urn:microsoft.com/office/officeart/2005/8/layout/cycle5"/>
    <dgm:cxn modelId="{34334F33-43D0-4DDB-BD6F-BF01F08D60B5}" type="presOf" srcId="{BEDB1E05-F422-4EFB-ACF4-B74782FBF2E6}" destId="{1EABEBFE-C5DC-4EE5-8793-0F29C29B62D6}" srcOrd="0" destOrd="0" presId="urn:microsoft.com/office/officeart/2005/8/layout/cycle5"/>
    <dgm:cxn modelId="{7D879C46-D8B5-4B9C-AA4A-DCE46A6AFD14}" srcId="{92D6F10A-52A4-4DF1-81A3-0F0CDFF90A82}" destId="{38073FAD-940E-40FA-9939-D8FDFE5AECCC}" srcOrd="4" destOrd="0" parTransId="{C7296F9D-159F-428E-BF68-7402C85CBE9B}" sibTransId="{DA877A91-83C5-4A34-A728-16759C74032D}"/>
    <dgm:cxn modelId="{6DFE724D-FB17-4808-831A-72A99954423C}" type="presOf" srcId="{19402F7D-4925-4F04-9B12-A553F2B82D78}" destId="{86E6B744-CCDC-4F37-87D2-3ED8A64A5624}" srcOrd="0" destOrd="0" presId="urn:microsoft.com/office/officeart/2005/8/layout/cycle5"/>
    <dgm:cxn modelId="{A81FAB51-F29F-41ED-AE46-56D0BE434643}" type="presOf" srcId="{2F2CE806-A47D-4EB7-A88D-2182015B67DA}" destId="{0ABE5ED8-151F-47BC-8CED-88C63E5BBBBB}" srcOrd="0" destOrd="0" presId="urn:microsoft.com/office/officeart/2005/8/layout/cycle5"/>
    <dgm:cxn modelId="{B5B0B158-E2E9-43B3-920E-E9C4AFA1EF76}" srcId="{92D6F10A-52A4-4DF1-81A3-0F0CDFF90A82}" destId="{6DC3161E-E2AA-451F-BEEE-E1110525A900}" srcOrd="2" destOrd="0" parTransId="{CB25B5AF-567B-413A-98DA-33C44486F64F}" sibTransId="{BEDB1E05-F422-4EFB-ACF4-B74782FBF2E6}"/>
    <dgm:cxn modelId="{69270A79-FEE8-48F5-91B9-F5322B9A1AAF}" srcId="{92D6F10A-52A4-4DF1-81A3-0F0CDFF90A82}" destId="{2F2CE806-A47D-4EB7-A88D-2182015B67DA}" srcOrd="0" destOrd="0" parTransId="{822D1D04-7235-4C33-9517-F403151567EC}" sibTransId="{19402F7D-4925-4F04-9B12-A553F2B82D78}"/>
    <dgm:cxn modelId="{7079249C-3CB3-4F49-A68C-DBB20FA4B72C}" srcId="{92D6F10A-52A4-4DF1-81A3-0F0CDFF90A82}" destId="{5A9742D3-F2B9-4FDF-A244-BFF505C632D4}" srcOrd="1" destOrd="0" parTransId="{F25C58F2-5AD7-4C63-AFCF-D565FF95270A}" sibTransId="{803C39DB-1CEF-4E3D-8E10-F07F7DE0C237}"/>
    <dgm:cxn modelId="{AE7325AB-0621-46A3-87B9-ED5CC2BDB02A}" type="presOf" srcId="{DA877A91-83C5-4A34-A728-16759C74032D}" destId="{61F3810E-8488-44E5-92EB-33D72EB2B5F0}" srcOrd="0" destOrd="0" presId="urn:microsoft.com/office/officeart/2005/8/layout/cycle5"/>
    <dgm:cxn modelId="{8BD7D3BF-6BA3-4A30-A37F-62ABDAABCA48}" type="presOf" srcId="{803C39DB-1CEF-4E3D-8E10-F07F7DE0C237}" destId="{619BA3A5-87CA-424D-AFB9-08D3AC1F8937}" srcOrd="0" destOrd="0" presId="urn:microsoft.com/office/officeart/2005/8/layout/cycle5"/>
    <dgm:cxn modelId="{0781D5C5-5809-474E-8D1C-5FF722EBDFF9}" srcId="{92D6F10A-52A4-4DF1-81A3-0F0CDFF90A82}" destId="{D942FFA6-64FD-4BE3-81AA-F068687D91A7}" srcOrd="3" destOrd="0" parTransId="{8C63DBB0-01A4-482D-8F76-0E9ECA08790E}" sibTransId="{B35AC708-EFFB-435A-A960-260C54DE263A}"/>
    <dgm:cxn modelId="{CAF246DB-C9AD-43A9-85E5-0DC963933647}" type="presOf" srcId="{6DC3161E-E2AA-451F-BEEE-E1110525A900}" destId="{5EC284B5-FE78-41D4-AFF5-B8D79747FFDB}" srcOrd="0" destOrd="0" presId="urn:microsoft.com/office/officeart/2005/8/layout/cycle5"/>
    <dgm:cxn modelId="{1D6FC1DD-3641-4FF0-8888-6F9BAD663E94}" type="presOf" srcId="{5A9742D3-F2B9-4FDF-A244-BFF505C632D4}" destId="{1A908ED2-9F37-4095-A612-864014C38852}" srcOrd="0" destOrd="0" presId="urn:microsoft.com/office/officeart/2005/8/layout/cycle5"/>
    <dgm:cxn modelId="{CC633AE2-74ED-44A0-BE1F-5F194DB3141E}" type="presOf" srcId="{D942FFA6-64FD-4BE3-81AA-F068687D91A7}" destId="{46D2DEF4-F95B-4013-ACF5-3259DA18CA2D}" srcOrd="0" destOrd="0" presId="urn:microsoft.com/office/officeart/2005/8/layout/cycle5"/>
    <dgm:cxn modelId="{FA229CF2-C937-47E4-95AE-35592DAB0BB8}" type="presOf" srcId="{38073FAD-940E-40FA-9939-D8FDFE5AECCC}" destId="{0A3A6D78-9CCC-4266-8555-7662A1E522AB}" srcOrd="0" destOrd="0" presId="urn:microsoft.com/office/officeart/2005/8/layout/cycle5"/>
    <dgm:cxn modelId="{7BCC1247-75E8-4CDF-AB87-65D16D05CAED}" type="presParOf" srcId="{1409DF6F-109D-462C-8B08-888155819877}" destId="{0ABE5ED8-151F-47BC-8CED-88C63E5BBBBB}" srcOrd="0" destOrd="0" presId="urn:microsoft.com/office/officeart/2005/8/layout/cycle5"/>
    <dgm:cxn modelId="{2A8BD918-CC5F-43C6-A5ED-8C32C27BD352}" type="presParOf" srcId="{1409DF6F-109D-462C-8B08-888155819877}" destId="{3C22B44A-A27C-444A-9AED-77DD16B9FD87}" srcOrd="1" destOrd="0" presId="urn:microsoft.com/office/officeart/2005/8/layout/cycle5"/>
    <dgm:cxn modelId="{6A3404E5-4EF1-43BD-AFD9-19BBBCE8D1B3}" type="presParOf" srcId="{1409DF6F-109D-462C-8B08-888155819877}" destId="{86E6B744-CCDC-4F37-87D2-3ED8A64A5624}" srcOrd="2" destOrd="0" presId="urn:microsoft.com/office/officeart/2005/8/layout/cycle5"/>
    <dgm:cxn modelId="{89FBEFF8-3DE1-479D-B49D-905ADA52B4C3}" type="presParOf" srcId="{1409DF6F-109D-462C-8B08-888155819877}" destId="{1A908ED2-9F37-4095-A612-864014C38852}" srcOrd="3" destOrd="0" presId="urn:microsoft.com/office/officeart/2005/8/layout/cycle5"/>
    <dgm:cxn modelId="{1857D14E-E365-498D-9640-691A5D1382E4}" type="presParOf" srcId="{1409DF6F-109D-462C-8B08-888155819877}" destId="{C6D57153-938E-420D-86A6-AC744F749B51}" srcOrd="4" destOrd="0" presId="urn:microsoft.com/office/officeart/2005/8/layout/cycle5"/>
    <dgm:cxn modelId="{E0EFB262-3606-494F-8928-BC7C0FCBABAB}" type="presParOf" srcId="{1409DF6F-109D-462C-8B08-888155819877}" destId="{619BA3A5-87CA-424D-AFB9-08D3AC1F8937}" srcOrd="5" destOrd="0" presId="urn:microsoft.com/office/officeart/2005/8/layout/cycle5"/>
    <dgm:cxn modelId="{4E3921AA-D281-4EFB-80AA-A24CE4D854C8}" type="presParOf" srcId="{1409DF6F-109D-462C-8B08-888155819877}" destId="{5EC284B5-FE78-41D4-AFF5-B8D79747FFDB}" srcOrd="6" destOrd="0" presId="urn:microsoft.com/office/officeart/2005/8/layout/cycle5"/>
    <dgm:cxn modelId="{E432F4DB-2D60-44C7-89FE-41383AC496AE}" type="presParOf" srcId="{1409DF6F-109D-462C-8B08-888155819877}" destId="{A7FB3ED8-D530-441B-ADAB-44AAB2604A8B}" srcOrd="7" destOrd="0" presId="urn:microsoft.com/office/officeart/2005/8/layout/cycle5"/>
    <dgm:cxn modelId="{10C44685-AE97-4044-8C9B-4D6EDACDBE57}" type="presParOf" srcId="{1409DF6F-109D-462C-8B08-888155819877}" destId="{1EABEBFE-C5DC-4EE5-8793-0F29C29B62D6}" srcOrd="8" destOrd="0" presId="urn:microsoft.com/office/officeart/2005/8/layout/cycle5"/>
    <dgm:cxn modelId="{DCCE9A13-6691-4F89-95F3-040BF2C60032}" type="presParOf" srcId="{1409DF6F-109D-462C-8B08-888155819877}" destId="{46D2DEF4-F95B-4013-ACF5-3259DA18CA2D}" srcOrd="9" destOrd="0" presId="urn:microsoft.com/office/officeart/2005/8/layout/cycle5"/>
    <dgm:cxn modelId="{A6F1748F-CB61-4195-802A-44DA7BC285A2}" type="presParOf" srcId="{1409DF6F-109D-462C-8B08-888155819877}" destId="{C41E1346-5F51-4352-B1BF-A8E58B2C14DD}" srcOrd="10" destOrd="0" presId="urn:microsoft.com/office/officeart/2005/8/layout/cycle5"/>
    <dgm:cxn modelId="{E1D80AE8-02F0-4EFD-8D42-CD7FC3BC964B}" type="presParOf" srcId="{1409DF6F-109D-462C-8B08-888155819877}" destId="{A6F055CF-5D8D-4EC4-A128-5A2F65DE9580}" srcOrd="11" destOrd="0" presId="urn:microsoft.com/office/officeart/2005/8/layout/cycle5"/>
    <dgm:cxn modelId="{EEF2E9BB-A58A-4A9A-9F33-38FBCC0E21BC}" type="presParOf" srcId="{1409DF6F-109D-462C-8B08-888155819877}" destId="{0A3A6D78-9CCC-4266-8555-7662A1E522AB}" srcOrd="12" destOrd="0" presId="urn:microsoft.com/office/officeart/2005/8/layout/cycle5"/>
    <dgm:cxn modelId="{05CEAAC3-4E87-4662-86CB-F74394E54934}" type="presParOf" srcId="{1409DF6F-109D-462C-8B08-888155819877}" destId="{C8087DE7-03B3-473E-B162-DBD00AD97AD0}" srcOrd="13" destOrd="0" presId="urn:microsoft.com/office/officeart/2005/8/layout/cycle5"/>
    <dgm:cxn modelId="{1BE44082-0CB5-4B24-892B-97FB3FCE00F5}" type="presParOf" srcId="{1409DF6F-109D-462C-8B08-888155819877}" destId="{61F3810E-8488-44E5-92EB-33D72EB2B5F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16165B-B885-47AA-810B-ACB8AF73E6A6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43B1F6-2E38-4914-9E85-AB8B1B4FCF6D}">
      <dgm:prSet phldrT="[Текст]"/>
      <dgm:spPr/>
      <dgm:t>
        <a:bodyPr/>
        <a:lstStyle/>
        <a:p>
          <a:r>
            <a:rPr lang="ru-RU" b="1" dirty="0"/>
            <a:t>СОВРЕМЕННЫЙ ЭТАП РАЗВИТИЯ ИНКЛЮЗИВНОГО ОБРАЗОВАНИЯ</a:t>
          </a:r>
        </a:p>
      </dgm:t>
    </dgm:pt>
    <dgm:pt modelId="{1AB415A1-13DE-449A-9ACF-6E2372E4ADC0}" type="parTrans" cxnId="{21AB8AB9-529A-43C3-9259-1CEE9FB18116}">
      <dgm:prSet/>
      <dgm:spPr/>
      <dgm:t>
        <a:bodyPr/>
        <a:lstStyle/>
        <a:p>
          <a:endParaRPr lang="ru-RU"/>
        </a:p>
      </dgm:t>
    </dgm:pt>
    <dgm:pt modelId="{A1543469-58A5-4FE3-A9AC-08013D62ABE0}" type="sibTrans" cxnId="{21AB8AB9-529A-43C3-9259-1CEE9FB18116}">
      <dgm:prSet/>
      <dgm:spPr/>
      <dgm:t>
        <a:bodyPr/>
        <a:lstStyle/>
        <a:p>
          <a:endParaRPr lang="ru-RU"/>
        </a:p>
      </dgm:t>
    </dgm:pt>
    <dgm:pt modelId="{3607E06F-12F3-4BFE-9800-57C2B6DECD57}">
      <dgm:prSet phldrT="[Текст]" custT="1"/>
      <dgm:spPr/>
      <dgm:t>
        <a:bodyPr/>
        <a:lstStyle/>
        <a:p>
          <a:endParaRPr lang="ru-RU" sz="2800" dirty="0"/>
        </a:p>
        <a:p>
          <a:r>
            <a:rPr lang="ru-RU" sz="2800" b="1" dirty="0"/>
            <a:t>Пересмотр процессуальных аспектов деятельности ПМПК</a:t>
          </a:r>
        </a:p>
      </dgm:t>
    </dgm:pt>
    <dgm:pt modelId="{08E7933B-2797-40AC-8829-0973C6F2BC41}" type="parTrans" cxnId="{EB63B406-9498-4F30-A403-03BF6F2571F2}">
      <dgm:prSet/>
      <dgm:spPr/>
      <dgm:t>
        <a:bodyPr/>
        <a:lstStyle/>
        <a:p>
          <a:endParaRPr lang="ru-RU"/>
        </a:p>
      </dgm:t>
    </dgm:pt>
    <dgm:pt modelId="{FFD3012E-10BE-4526-8310-D3F768E3B2E8}" type="sibTrans" cxnId="{EB63B406-9498-4F30-A403-03BF6F2571F2}">
      <dgm:prSet/>
      <dgm:spPr/>
      <dgm:t>
        <a:bodyPr/>
        <a:lstStyle/>
        <a:p>
          <a:endParaRPr lang="ru-RU"/>
        </a:p>
      </dgm:t>
    </dgm:pt>
    <dgm:pt modelId="{DDB48BA3-BFDF-42DC-A5B7-3A4F43179E72}">
      <dgm:prSet phldrT="[Текст]" custT="1"/>
      <dgm:spPr/>
      <dgm:t>
        <a:bodyPr/>
        <a:lstStyle/>
        <a:p>
          <a:endParaRPr lang="ru-RU" sz="2800" dirty="0"/>
        </a:p>
        <a:p>
          <a:r>
            <a:rPr lang="ru-RU" sz="2800" b="1" dirty="0"/>
            <a:t>Пересмотр содержательных аспектов деятельности ПМПК</a:t>
          </a:r>
        </a:p>
      </dgm:t>
    </dgm:pt>
    <dgm:pt modelId="{77690C7E-4157-48EE-9F10-4DF5956AC622}" type="parTrans" cxnId="{4BCE8309-4984-4A7D-B737-AF7C813AC026}">
      <dgm:prSet/>
      <dgm:spPr/>
      <dgm:t>
        <a:bodyPr/>
        <a:lstStyle/>
        <a:p>
          <a:endParaRPr lang="ru-RU"/>
        </a:p>
      </dgm:t>
    </dgm:pt>
    <dgm:pt modelId="{DB90F406-0611-44A8-8C9D-EACF37029407}" type="sibTrans" cxnId="{4BCE8309-4984-4A7D-B737-AF7C813AC026}">
      <dgm:prSet/>
      <dgm:spPr/>
      <dgm:t>
        <a:bodyPr/>
        <a:lstStyle/>
        <a:p>
          <a:endParaRPr lang="ru-RU"/>
        </a:p>
      </dgm:t>
    </dgm:pt>
    <dgm:pt modelId="{92EC8535-803D-405C-ACEC-C03CA15253BD}">
      <dgm:prSet phldrT="[Текст]" custT="1"/>
      <dgm:spPr/>
      <dgm:t>
        <a:bodyPr/>
        <a:lstStyle/>
        <a:p>
          <a:r>
            <a:rPr lang="ru-RU" sz="2400" b="1" dirty="0"/>
            <a:t>Пересмотр распределения ответственности за выполнение рекомендаций ПМПК</a:t>
          </a:r>
        </a:p>
      </dgm:t>
    </dgm:pt>
    <dgm:pt modelId="{27E23524-4E52-4D51-B8DD-F2D1E3E6804E}" type="parTrans" cxnId="{3F1B7D2E-0F78-4C43-A3A7-F456B1840E0E}">
      <dgm:prSet/>
      <dgm:spPr/>
      <dgm:t>
        <a:bodyPr/>
        <a:lstStyle/>
        <a:p>
          <a:endParaRPr lang="ru-RU"/>
        </a:p>
      </dgm:t>
    </dgm:pt>
    <dgm:pt modelId="{B5E4A7EC-A1C9-485E-8BE8-4C13A105018D}" type="sibTrans" cxnId="{3F1B7D2E-0F78-4C43-A3A7-F456B1840E0E}">
      <dgm:prSet/>
      <dgm:spPr/>
      <dgm:t>
        <a:bodyPr/>
        <a:lstStyle/>
        <a:p>
          <a:endParaRPr lang="ru-RU"/>
        </a:p>
      </dgm:t>
    </dgm:pt>
    <dgm:pt modelId="{D97106D0-786C-4C4F-96ED-BB02F0836AF7}">
      <dgm:prSet phldrT="[Текст]" phldr="1"/>
      <dgm:spPr/>
      <dgm:t>
        <a:bodyPr/>
        <a:lstStyle/>
        <a:p>
          <a:endParaRPr lang="ru-RU"/>
        </a:p>
      </dgm:t>
    </dgm:pt>
    <dgm:pt modelId="{A1AAC8AB-D32D-41C7-8D1D-1D4AAD1F8D53}" type="parTrans" cxnId="{A69F7801-6D11-4794-95EC-60FF1BF4BAFC}">
      <dgm:prSet/>
      <dgm:spPr/>
      <dgm:t>
        <a:bodyPr/>
        <a:lstStyle/>
        <a:p>
          <a:endParaRPr lang="ru-RU"/>
        </a:p>
      </dgm:t>
    </dgm:pt>
    <dgm:pt modelId="{8E59EAF2-DC2A-4B2B-A84B-379E070B6B23}" type="sibTrans" cxnId="{A69F7801-6D11-4794-95EC-60FF1BF4BAFC}">
      <dgm:prSet/>
      <dgm:spPr/>
      <dgm:t>
        <a:bodyPr/>
        <a:lstStyle/>
        <a:p>
          <a:endParaRPr lang="ru-RU"/>
        </a:p>
      </dgm:t>
    </dgm:pt>
    <dgm:pt modelId="{C112220A-E21D-4C2D-B8FE-D76C4A109134}">
      <dgm:prSet custT="1"/>
      <dgm:spPr/>
      <dgm:t>
        <a:bodyPr/>
        <a:lstStyle/>
        <a:p>
          <a:r>
            <a:rPr lang="ru-RU" sz="2800" b="1" dirty="0"/>
            <a:t>Пересмотр подхода к формированию заключений ПМПК</a:t>
          </a:r>
        </a:p>
      </dgm:t>
    </dgm:pt>
    <dgm:pt modelId="{FF37615C-5DE2-4FFC-BC7E-3CAF77350D91}" type="parTrans" cxnId="{E48CADFB-6A79-4532-9D1F-9B0CF2F6EF1E}">
      <dgm:prSet/>
      <dgm:spPr/>
      <dgm:t>
        <a:bodyPr/>
        <a:lstStyle/>
        <a:p>
          <a:endParaRPr lang="ru-RU"/>
        </a:p>
      </dgm:t>
    </dgm:pt>
    <dgm:pt modelId="{D6E3691E-066B-4FA8-A8FF-4D9342725EC8}" type="sibTrans" cxnId="{E48CADFB-6A79-4532-9D1F-9B0CF2F6EF1E}">
      <dgm:prSet/>
      <dgm:spPr/>
      <dgm:t>
        <a:bodyPr/>
        <a:lstStyle/>
        <a:p>
          <a:endParaRPr lang="ru-RU"/>
        </a:p>
      </dgm:t>
    </dgm:pt>
    <dgm:pt modelId="{EB65F29B-F1E6-4792-9297-A6122D5DAE6E}">
      <dgm:prSet/>
      <dgm:spPr/>
      <dgm:t>
        <a:bodyPr/>
        <a:lstStyle/>
        <a:p>
          <a:endParaRPr lang="ru-RU"/>
        </a:p>
      </dgm:t>
    </dgm:pt>
    <dgm:pt modelId="{85ACA497-F117-4A33-A984-43F9B3E31095}" type="parTrans" cxnId="{72D2574E-E95D-42C5-AE2F-45A8E885C7E9}">
      <dgm:prSet/>
      <dgm:spPr/>
      <dgm:t>
        <a:bodyPr/>
        <a:lstStyle/>
        <a:p>
          <a:endParaRPr lang="ru-RU"/>
        </a:p>
      </dgm:t>
    </dgm:pt>
    <dgm:pt modelId="{1C742D49-7F6B-4CB4-A9BD-6A2394EFDD15}" type="sibTrans" cxnId="{72D2574E-E95D-42C5-AE2F-45A8E885C7E9}">
      <dgm:prSet/>
      <dgm:spPr/>
      <dgm:t>
        <a:bodyPr/>
        <a:lstStyle/>
        <a:p>
          <a:endParaRPr lang="ru-RU"/>
        </a:p>
      </dgm:t>
    </dgm:pt>
    <dgm:pt modelId="{9A58AFDD-DE7D-456B-A575-E5FC0E49285B}">
      <dgm:prSet/>
      <dgm:spPr/>
      <dgm:t>
        <a:bodyPr/>
        <a:lstStyle/>
        <a:p>
          <a:endParaRPr lang="ru-RU"/>
        </a:p>
      </dgm:t>
    </dgm:pt>
    <dgm:pt modelId="{9263D8C1-7EB1-4179-9F46-1ECB7333B1E2}" type="parTrans" cxnId="{8D613B21-C348-45BD-AD94-08C0C0A5912A}">
      <dgm:prSet/>
      <dgm:spPr/>
      <dgm:t>
        <a:bodyPr/>
        <a:lstStyle/>
        <a:p>
          <a:endParaRPr lang="ru-RU"/>
        </a:p>
      </dgm:t>
    </dgm:pt>
    <dgm:pt modelId="{2E4CC98B-8630-48B8-99C5-458C9AA3199E}" type="sibTrans" cxnId="{8D613B21-C348-45BD-AD94-08C0C0A5912A}">
      <dgm:prSet/>
      <dgm:spPr/>
      <dgm:t>
        <a:bodyPr/>
        <a:lstStyle/>
        <a:p>
          <a:endParaRPr lang="ru-RU"/>
        </a:p>
      </dgm:t>
    </dgm:pt>
    <dgm:pt modelId="{C626F110-1C74-45F5-AAD5-AF4A39DBA3BC}" type="pres">
      <dgm:prSet presAssocID="{9D16165B-B885-47AA-810B-ACB8AF73E6A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4763B6E-361D-4704-9900-670543596C02}" type="pres">
      <dgm:prSet presAssocID="{9D16165B-B885-47AA-810B-ACB8AF73E6A6}" presName="matrix" presStyleCnt="0"/>
      <dgm:spPr/>
    </dgm:pt>
    <dgm:pt modelId="{CFCA6391-73D4-409B-87CC-ECFB65815336}" type="pres">
      <dgm:prSet presAssocID="{9D16165B-B885-47AA-810B-ACB8AF73E6A6}" presName="tile1" presStyleLbl="node1" presStyleIdx="0" presStyleCnt="4"/>
      <dgm:spPr/>
    </dgm:pt>
    <dgm:pt modelId="{D83086E9-5544-4836-976A-79DBD50BF70A}" type="pres">
      <dgm:prSet presAssocID="{9D16165B-B885-47AA-810B-ACB8AF73E6A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74F6E8-AAA7-460A-A6BA-A515F396403C}" type="pres">
      <dgm:prSet presAssocID="{9D16165B-B885-47AA-810B-ACB8AF73E6A6}" presName="tile2" presStyleLbl="node1" presStyleIdx="1" presStyleCnt="4"/>
      <dgm:spPr/>
    </dgm:pt>
    <dgm:pt modelId="{DA7A4CC9-983F-4756-8350-2CA39BEE007D}" type="pres">
      <dgm:prSet presAssocID="{9D16165B-B885-47AA-810B-ACB8AF73E6A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9D88F42-04D7-4EB7-813A-2C548A9FC563}" type="pres">
      <dgm:prSet presAssocID="{9D16165B-B885-47AA-810B-ACB8AF73E6A6}" presName="tile3" presStyleLbl="node1" presStyleIdx="2" presStyleCnt="4"/>
      <dgm:spPr/>
    </dgm:pt>
    <dgm:pt modelId="{3657B40D-627F-463C-9A38-CB782B88C782}" type="pres">
      <dgm:prSet presAssocID="{9D16165B-B885-47AA-810B-ACB8AF73E6A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55D25D7-93D4-4C1F-A324-5C56848DD51D}" type="pres">
      <dgm:prSet presAssocID="{9D16165B-B885-47AA-810B-ACB8AF73E6A6}" presName="tile4" presStyleLbl="node1" presStyleIdx="3" presStyleCnt="4"/>
      <dgm:spPr/>
    </dgm:pt>
    <dgm:pt modelId="{EC30166C-0B13-46E6-BF3C-3D3F0169E59B}" type="pres">
      <dgm:prSet presAssocID="{9D16165B-B885-47AA-810B-ACB8AF73E6A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99A43D0-DF82-4048-8B7A-12F356C2882F}" type="pres">
      <dgm:prSet presAssocID="{9D16165B-B885-47AA-810B-ACB8AF73E6A6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A69F7801-6D11-4794-95EC-60FF1BF4BAFC}" srcId="{3643B1F6-2E38-4914-9E85-AB8B1B4FCF6D}" destId="{D97106D0-786C-4C4F-96ED-BB02F0836AF7}" srcOrd="6" destOrd="0" parTransId="{A1AAC8AB-D32D-41C7-8D1D-1D4AAD1F8D53}" sibTransId="{8E59EAF2-DC2A-4B2B-A84B-379E070B6B23}"/>
    <dgm:cxn modelId="{EB63B406-9498-4F30-A403-03BF6F2571F2}" srcId="{3643B1F6-2E38-4914-9E85-AB8B1B4FCF6D}" destId="{3607E06F-12F3-4BFE-9800-57C2B6DECD57}" srcOrd="0" destOrd="0" parTransId="{08E7933B-2797-40AC-8829-0973C6F2BC41}" sibTransId="{FFD3012E-10BE-4526-8310-D3F768E3B2E8}"/>
    <dgm:cxn modelId="{4BCE8309-4984-4A7D-B737-AF7C813AC026}" srcId="{3643B1F6-2E38-4914-9E85-AB8B1B4FCF6D}" destId="{DDB48BA3-BFDF-42DC-A5B7-3A4F43179E72}" srcOrd="1" destOrd="0" parTransId="{77690C7E-4157-48EE-9F10-4DF5956AC622}" sibTransId="{DB90F406-0611-44A8-8C9D-EACF37029407}"/>
    <dgm:cxn modelId="{5E0F7E0C-6CD9-4616-91CF-76865A79D500}" type="presOf" srcId="{9D16165B-B885-47AA-810B-ACB8AF73E6A6}" destId="{C626F110-1C74-45F5-AAD5-AF4A39DBA3BC}" srcOrd="0" destOrd="0" presId="urn:microsoft.com/office/officeart/2005/8/layout/matrix1"/>
    <dgm:cxn modelId="{60FA5915-7776-462D-926A-FCD56BA17505}" type="presOf" srcId="{3643B1F6-2E38-4914-9E85-AB8B1B4FCF6D}" destId="{399A43D0-DF82-4048-8B7A-12F356C2882F}" srcOrd="0" destOrd="0" presId="urn:microsoft.com/office/officeart/2005/8/layout/matrix1"/>
    <dgm:cxn modelId="{0B576E1F-AD81-4617-8562-E79C89B1DB81}" type="presOf" srcId="{3607E06F-12F3-4BFE-9800-57C2B6DECD57}" destId="{D83086E9-5544-4836-976A-79DBD50BF70A}" srcOrd="1" destOrd="0" presId="urn:microsoft.com/office/officeart/2005/8/layout/matrix1"/>
    <dgm:cxn modelId="{8D613B21-C348-45BD-AD94-08C0C0A5912A}" srcId="{3643B1F6-2E38-4914-9E85-AB8B1B4FCF6D}" destId="{9A58AFDD-DE7D-456B-A575-E5FC0E49285B}" srcOrd="5" destOrd="0" parTransId="{9263D8C1-7EB1-4179-9F46-1ECB7333B1E2}" sibTransId="{2E4CC98B-8630-48B8-99C5-458C9AA3199E}"/>
    <dgm:cxn modelId="{7CBC6C21-7824-4369-AFF2-0F985409DFDC}" type="presOf" srcId="{C112220A-E21D-4C2D-B8FE-D76C4A109134}" destId="{29D88F42-04D7-4EB7-813A-2C548A9FC563}" srcOrd="0" destOrd="0" presId="urn:microsoft.com/office/officeart/2005/8/layout/matrix1"/>
    <dgm:cxn modelId="{EAA2CD26-6A01-4257-B7E0-F84322E0E398}" type="presOf" srcId="{92EC8535-803D-405C-ACEC-C03CA15253BD}" destId="{EC30166C-0B13-46E6-BF3C-3D3F0169E59B}" srcOrd="1" destOrd="0" presId="urn:microsoft.com/office/officeart/2005/8/layout/matrix1"/>
    <dgm:cxn modelId="{3F1B7D2E-0F78-4C43-A3A7-F456B1840E0E}" srcId="{3643B1F6-2E38-4914-9E85-AB8B1B4FCF6D}" destId="{92EC8535-803D-405C-ACEC-C03CA15253BD}" srcOrd="3" destOrd="0" parTransId="{27E23524-4E52-4D51-B8DD-F2D1E3E6804E}" sibTransId="{B5E4A7EC-A1C9-485E-8BE8-4C13A105018D}"/>
    <dgm:cxn modelId="{3A39B63A-CEF6-475E-8C98-17288CDB27CB}" type="presOf" srcId="{DDB48BA3-BFDF-42DC-A5B7-3A4F43179E72}" destId="{AE74F6E8-AAA7-460A-A6BA-A515F396403C}" srcOrd="0" destOrd="0" presId="urn:microsoft.com/office/officeart/2005/8/layout/matrix1"/>
    <dgm:cxn modelId="{AD0E3349-9B77-46C5-9137-4B31D5949F00}" type="presOf" srcId="{C112220A-E21D-4C2D-B8FE-D76C4A109134}" destId="{3657B40D-627F-463C-9A38-CB782B88C782}" srcOrd="1" destOrd="0" presId="urn:microsoft.com/office/officeart/2005/8/layout/matrix1"/>
    <dgm:cxn modelId="{72D2574E-E95D-42C5-AE2F-45A8E885C7E9}" srcId="{3643B1F6-2E38-4914-9E85-AB8B1B4FCF6D}" destId="{EB65F29B-F1E6-4792-9297-A6122D5DAE6E}" srcOrd="4" destOrd="0" parTransId="{85ACA497-F117-4A33-A984-43F9B3E31095}" sibTransId="{1C742D49-7F6B-4CB4-A9BD-6A2394EFDD15}"/>
    <dgm:cxn modelId="{21AB8AB9-529A-43C3-9259-1CEE9FB18116}" srcId="{9D16165B-B885-47AA-810B-ACB8AF73E6A6}" destId="{3643B1F6-2E38-4914-9E85-AB8B1B4FCF6D}" srcOrd="0" destOrd="0" parTransId="{1AB415A1-13DE-449A-9ACF-6E2372E4ADC0}" sibTransId="{A1543469-58A5-4FE3-A9AC-08013D62ABE0}"/>
    <dgm:cxn modelId="{4A080CCD-4EFF-4D29-8F06-0CE5D7446F41}" type="presOf" srcId="{DDB48BA3-BFDF-42DC-A5B7-3A4F43179E72}" destId="{DA7A4CC9-983F-4756-8350-2CA39BEE007D}" srcOrd="1" destOrd="0" presId="urn:microsoft.com/office/officeart/2005/8/layout/matrix1"/>
    <dgm:cxn modelId="{43ACB3DE-6A76-4EBF-A877-D058A9498ABE}" type="presOf" srcId="{3607E06F-12F3-4BFE-9800-57C2B6DECD57}" destId="{CFCA6391-73D4-409B-87CC-ECFB65815336}" srcOrd="0" destOrd="0" presId="urn:microsoft.com/office/officeart/2005/8/layout/matrix1"/>
    <dgm:cxn modelId="{E48CADFB-6A79-4532-9D1F-9B0CF2F6EF1E}" srcId="{3643B1F6-2E38-4914-9E85-AB8B1B4FCF6D}" destId="{C112220A-E21D-4C2D-B8FE-D76C4A109134}" srcOrd="2" destOrd="0" parTransId="{FF37615C-5DE2-4FFC-BC7E-3CAF77350D91}" sibTransId="{D6E3691E-066B-4FA8-A8FF-4D9342725EC8}"/>
    <dgm:cxn modelId="{98AE6CFD-6F55-49AF-A88A-0BCEDF31B6DD}" type="presOf" srcId="{92EC8535-803D-405C-ACEC-C03CA15253BD}" destId="{055D25D7-93D4-4C1F-A324-5C56848DD51D}" srcOrd="0" destOrd="0" presId="urn:microsoft.com/office/officeart/2005/8/layout/matrix1"/>
    <dgm:cxn modelId="{85AE39DC-41D9-4802-BF74-5DA8367DFD23}" type="presParOf" srcId="{C626F110-1C74-45F5-AAD5-AF4A39DBA3BC}" destId="{14763B6E-361D-4704-9900-670543596C02}" srcOrd="0" destOrd="0" presId="urn:microsoft.com/office/officeart/2005/8/layout/matrix1"/>
    <dgm:cxn modelId="{9F516EB1-C6FA-43D7-94A3-5D51A6796101}" type="presParOf" srcId="{14763B6E-361D-4704-9900-670543596C02}" destId="{CFCA6391-73D4-409B-87CC-ECFB65815336}" srcOrd="0" destOrd="0" presId="urn:microsoft.com/office/officeart/2005/8/layout/matrix1"/>
    <dgm:cxn modelId="{AAF3146F-DC4C-423F-8B78-04FDBB352811}" type="presParOf" srcId="{14763B6E-361D-4704-9900-670543596C02}" destId="{D83086E9-5544-4836-976A-79DBD50BF70A}" srcOrd="1" destOrd="0" presId="urn:microsoft.com/office/officeart/2005/8/layout/matrix1"/>
    <dgm:cxn modelId="{9675A17F-17A8-4AE0-A9C4-6CF449987C53}" type="presParOf" srcId="{14763B6E-361D-4704-9900-670543596C02}" destId="{AE74F6E8-AAA7-460A-A6BA-A515F396403C}" srcOrd="2" destOrd="0" presId="urn:microsoft.com/office/officeart/2005/8/layout/matrix1"/>
    <dgm:cxn modelId="{D1644423-47CC-48E0-9AB1-A311D5ECE7C5}" type="presParOf" srcId="{14763B6E-361D-4704-9900-670543596C02}" destId="{DA7A4CC9-983F-4756-8350-2CA39BEE007D}" srcOrd="3" destOrd="0" presId="urn:microsoft.com/office/officeart/2005/8/layout/matrix1"/>
    <dgm:cxn modelId="{0BA86523-CD6F-4525-9326-3FE41B685175}" type="presParOf" srcId="{14763B6E-361D-4704-9900-670543596C02}" destId="{29D88F42-04D7-4EB7-813A-2C548A9FC563}" srcOrd="4" destOrd="0" presId="urn:microsoft.com/office/officeart/2005/8/layout/matrix1"/>
    <dgm:cxn modelId="{99A17FC0-2134-4180-890F-CEB2AA4327AC}" type="presParOf" srcId="{14763B6E-361D-4704-9900-670543596C02}" destId="{3657B40D-627F-463C-9A38-CB782B88C782}" srcOrd="5" destOrd="0" presId="urn:microsoft.com/office/officeart/2005/8/layout/matrix1"/>
    <dgm:cxn modelId="{D4ACD744-A722-4E97-A8F8-D5192E9491C6}" type="presParOf" srcId="{14763B6E-361D-4704-9900-670543596C02}" destId="{055D25D7-93D4-4C1F-A324-5C56848DD51D}" srcOrd="6" destOrd="0" presId="urn:microsoft.com/office/officeart/2005/8/layout/matrix1"/>
    <dgm:cxn modelId="{E668EF3E-9B66-44F0-8ABD-AB77F7373E00}" type="presParOf" srcId="{14763B6E-361D-4704-9900-670543596C02}" destId="{EC30166C-0B13-46E6-BF3C-3D3F0169E59B}" srcOrd="7" destOrd="0" presId="urn:microsoft.com/office/officeart/2005/8/layout/matrix1"/>
    <dgm:cxn modelId="{96356808-A862-4990-9896-CD7C22404E20}" type="presParOf" srcId="{C626F110-1C74-45F5-AAD5-AF4A39DBA3BC}" destId="{399A43D0-DF82-4048-8B7A-12F356C2882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819834-5878-4AF6-9BF7-F2F58FBD7B41}" type="doc">
      <dgm:prSet loTypeId="urn:microsoft.com/office/officeart/2005/8/layout/arrow2" loCatId="process" qsTypeId="urn:microsoft.com/office/officeart/2005/8/quickstyle/3d3" qsCatId="3D" csTypeId="urn:microsoft.com/office/officeart/2005/8/colors/accent1_2" csCatId="accent1" phldr="1"/>
      <dgm:spPr/>
    </dgm:pt>
    <dgm:pt modelId="{A929DBBB-7768-43C3-A667-E2CC3F05360A}">
      <dgm:prSet phldrT="[Текст]" custT="1"/>
      <dgm:spPr/>
      <dgm:t>
        <a:bodyPr/>
        <a:lstStyle/>
        <a:p>
          <a:r>
            <a:rPr lang="ru-RU" sz="1200" b="1" dirty="0"/>
            <a:t>Медицинский подход</a:t>
          </a:r>
        </a:p>
        <a:p>
          <a:r>
            <a:rPr lang="ru-RU" sz="1200" b="1" dirty="0"/>
            <a:t>Ребенок «дефективный, недееспособный»</a:t>
          </a:r>
        </a:p>
      </dgm:t>
    </dgm:pt>
    <dgm:pt modelId="{93D13D09-7A39-4ECC-B92D-98308CD13923}" type="parTrans" cxnId="{7C1393BD-7B90-4222-8BE9-16B085166681}">
      <dgm:prSet/>
      <dgm:spPr/>
      <dgm:t>
        <a:bodyPr/>
        <a:lstStyle/>
        <a:p>
          <a:endParaRPr lang="ru-RU"/>
        </a:p>
      </dgm:t>
    </dgm:pt>
    <dgm:pt modelId="{EC696516-A8EA-43A5-ADFA-E31206A74ADE}" type="sibTrans" cxnId="{7C1393BD-7B90-4222-8BE9-16B085166681}">
      <dgm:prSet/>
      <dgm:spPr/>
      <dgm:t>
        <a:bodyPr/>
        <a:lstStyle/>
        <a:p>
          <a:endParaRPr lang="ru-RU"/>
        </a:p>
      </dgm:t>
    </dgm:pt>
    <dgm:pt modelId="{B4819349-15EE-4B49-9EE6-9A8206D96D46}">
      <dgm:prSet phldrT="[Текст]" custT="1"/>
      <dgm:spPr/>
      <dgm:t>
        <a:bodyPr/>
        <a:lstStyle/>
        <a:p>
          <a:r>
            <a:rPr lang="ru-RU" sz="1400" b="1" dirty="0"/>
            <a:t>Процесс обучения ориентирован на коррекцию недостатков развития</a:t>
          </a:r>
        </a:p>
      </dgm:t>
    </dgm:pt>
    <dgm:pt modelId="{2BFB9684-34E8-49F6-B91D-C7700A1DAFBD}" type="parTrans" cxnId="{37FFA311-1357-4DCD-95DF-49ED7E973EBB}">
      <dgm:prSet/>
      <dgm:spPr/>
      <dgm:t>
        <a:bodyPr/>
        <a:lstStyle/>
        <a:p>
          <a:endParaRPr lang="ru-RU"/>
        </a:p>
      </dgm:t>
    </dgm:pt>
    <dgm:pt modelId="{624ED5D3-DBFB-4DDB-B7EA-E6181BD741E4}" type="sibTrans" cxnId="{37FFA311-1357-4DCD-95DF-49ED7E973EBB}">
      <dgm:prSet/>
      <dgm:spPr/>
      <dgm:t>
        <a:bodyPr/>
        <a:lstStyle/>
        <a:p>
          <a:endParaRPr lang="ru-RU"/>
        </a:p>
      </dgm:t>
    </dgm:pt>
    <dgm:pt modelId="{3AC62A07-F525-4526-840A-4694BB1D56AC}">
      <dgm:prSet phldrT="[Текст]" custT="1"/>
      <dgm:spPr/>
      <dgm:t>
        <a:bodyPr/>
        <a:lstStyle/>
        <a:p>
          <a:r>
            <a:rPr lang="ru-RU" sz="1400" b="1" dirty="0"/>
            <a:t>Социально-педагогический подход</a:t>
          </a:r>
        </a:p>
        <a:p>
          <a:r>
            <a:rPr lang="ru-RU" sz="1400" b="1" dirty="0"/>
            <a:t>Фокус на потребностях ребенка</a:t>
          </a:r>
        </a:p>
      </dgm:t>
    </dgm:pt>
    <dgm:pt modelId="{5A507A69-D119-4DAF-8B58-C2B6FE7E53B3}" type="parTrans" cxnId="{96406F51-EEDB-4187-AE67-A2245C6D228E}">
      <dgm:prSet/>
      <dgm:spPr/>
      <dgm:t>
        <a:bodyPr/>
        <a:lstStyle/>
        <a:p>
          <a:endParaRPr lang="ru-RU"/>
        </a:p>
      </dgm:t>
    </dgm:pt>
    <dgm:pt modelId="{A3595CAE-7414-4ECD-936E-7CF23E8B086C}" type="sibTrans" cxnId="{96406F51-EEDB-4187-AE67-A2245C6D228E}">
      <dgm:prSet/>
      <dgm:spPr/>
      <dgm:t>
        <a:bodyPr/>
        <a:lstStyle/>
        <a:p>
          <a:endParaRPr lang="ru-RU"/>
        </a:p>
      </dgm:t>
    </dgm:pt>
    <dgm:pt modelId="{78692EF1-86EE-481C-B658-67C2DD20F011}">
      <dgm:prSet phldrT="[Текст]" custT="1"/>
      <dgm:spPr/>
      <dgm:t>
        <a:bodyPr/>
        <a:lstStyle/>
        <a:p>
          <a:r>
            <a:rPr lang="ru-RU" sz="1400" b="1" dirty="0"/>
            <a:t>Обучение ориентировано на поддержке ребенка, создании благоприятных условий и адаптации факторов окружающей среды</a:t>
          </a:r>
        </a:p>
      </dgm:t>
    </dgm:pt>
    <dgm:pt modelId="{039A466A-59FD-4C16-8D22-6ADAC854FADD}" type="parTrans" cxnId="{384629F6-653C-4E2B-9B29-4E58FB5D3485}">
      <dgm:prSet/>
      <dgm:spPr/>
      <dgm:t>
        <a:bodyPr/>
        <a:lstStyle/>
        <a:p>
          <a:endParaRPr lang="ru-RU"/>
        </a:p>
      </dgm:t>
    </dgm:pt>
    <dgm:pt modelId="{BCD96977-626A-42CB-AF89-4DFB9E934637}" type="sibTrans" cxnId="{384629F6-653C-4E2B-9B29-4E58FB5D3485}">
      <dgm:prSet/>
      <dgm:spPr/>
      <dgm:t>
        <a:bodyPr/>
        <a:lstStyle/>
        <a:p>
          <a:endParaRPr lang="ru-RU"/>
        </a:p>
      </dgm:t>
    </dgm:pt>
    <dgm:pt modelId="{9652E27E-6A7B-48A6-80DC-7483BED5204C}" type="pres">
      <dgm:prSet presAssocID="{A0819834-5878-4AF6-9BF7-F2F58FBD7B41}" presName="arrowDiagram" presStyleCnt="0">
        <dgm:presLayoutVars>
          <dgm:chMax val="5"/>
          <dgm:dir/>
          <dgm:resizeHandles val="exact"/>
        </dgm:presLayoutVars>
      </dgm:prSet>
      <dgm:spPr/>
    </dgm:pt>
    <dgm:pt modelId="{7609DA7B-413E-41A9-8D10-C278C159CE57}" type="pres">
      <dgm:prSet presAssocID="{A0819834-5878-4AF6-9BF7-F2F58FBD7B41}" presName="arrow" presStyleLbl="bgShp" presStyleIdx="0" presStyleCnt="1" custLinFactNeighborX="-2906" custLinFactNeighborY="-927"/>
      <dgm:spPr/>
    </dgm:pt>
    <dgm:pt modelId="{71410863-D7A1-424E-9CEB-C212E8EF1338}" type="pres">
      <dgm:prSet presAssocID="{A0819834-5878-4AF6-9BF7-F2F58FBD7B41}" presName="arrowDiagram4" presStyleCnt="0"/>
      <dgm:spPr/>
    </dgm:pt>
    <dgm:pt modelId="{456B5D95-4171-4169-8663-402A602A7625}" type="pres">
      <dgm:prSet presAssocID="{A929DBBB-7768-43C3-A667-E2CC3F05360A}" presName="bullet4a" presStyleLbl="node1" presStyleIdx="0" presStyleCnt="4"/>
      <dgm:spPr/>
    </dgm:pt>
    <dgm:pt modelId="{24FE9524-9078-43DA-872B-7AEBDF94E91B}" type="pres">
      <dgm:prSet presAssocID="{A929DBBB-7768-43C3-A667-E2CC3F05360A}" presName="textBox4a" presStyleLbl="revTx" presStyleIdx="0" presStyleCnt="4" custScaleX="135999" custLinFactNeighborX="0" custLinFactNeighborY="13432">
        <dgm:presLayoutVars>
          <dgm:bulletEnabled val="1"/>
        </dgm:presLayoutVars>
      </dgm:prSet>
      <dgm:spPr/>
    </dgm:pt>
    <dgm:pt modelId="{6CA383C8-F57C-4476-BA03-58FA22900A1C}" type="pres">
      <dgm:prSet presAssocID="{B4819349-15EE-4B49-9EE6-9A8206D96D46}" presName="bullet4b" presStyleLbl="node1" presStyleIdx="1" presStyleCnt="4"/>
      <dgm:spPr/>
    </dgm:pt>
    <dgm:pt modelId="{DAEBA431-2F99-47BA-811D-7CD25FFF9044}" type="pres">
      <dgm:prSet presAssocID="{B4819349-15EE-4B49-9EE6-9A8206D96D46}" presName="textBox4b" presStyleLbl="revTx" presStyleIdx="1" presStyleCnt="4" custScaleX="102076">
        <dgm:presLayoutVars>
          <dgm:bulletEnabled val="1"/>
        </dgm:presLayoutVars>
      </dgm:prSet>
      <dgm:spPr/>
    </dgm:pt>
    <dgm:pt modelId="{CDAF6C12-453D-4616-AD3B-F502DB16C171}" type="pres">
      <dgm:prSet presAssocID="{3AC62A07-F525-4526-840A-4694BB1D56AC}" presName="bullet4c" presStyleLbl="node1" presStyleIdx="2" presStyleCnt="4"/>
      <dgm:spPr/>
    </dgm:pt>
    <dgm:pt modelId="{E4533E59-F716-4593-B2CE-7AD3A49A89A7}" type="pres">
      <dgm:prSet presAssocID="{3AC62A07-F525-4526-840A-4694BB1D56AC}" presName="textBox4c" presStyleLbl="revTx" presStyleIdx="2" presStyleCnt="4" custScaleX="115789">
        <dgm:presLayoutVars>
          <dgm:bulletEnabled val="1"/>
        </dgm:presLayoutVars>
      </dgm:prSet>
      <dgm:spPr/>
    </dgm:pt>
    <dgm:pt modelId="{40BA469C-32DE-4803-822E-C8579F5A5F10}" type="pres">
      <dgm:prSet presAssocID="{78692EF1-86EE-481C-B658-67C2DD20F011}" presName="bullet4d" presStyleLbl="node1" presStyleIdx="3" presStyleCnt="4"/>
      <dgm:spPr/>
    </dgm:pt>
    <dgm:pt modelId="{1E891F1F-0523-48D3-8639-944E15237388}" type="pres">
      <dgm:prSet presAssocID="{78692EF1-86EE-481C-B658-67C2DD20F011}" presName="textBox4d" presStyleLbl="revTx" presStyleIdx="3" presStyleCnt="4" custScaleX="118202">
        <dgm:presLayoutVars>
          <dgm:bulletEnabled val="1"/>
        </dgm:presLayoutVars>
      </dgm:prSet>
      <dgm:spPr/>
    </dgm:pt>
  </dgm:ptLst>
  <dgm:cxnLst>
    <dgm:cxn modelId="{37FFA311-1357-4DCD-95DF-49ED7E973EBB}" srcId="{A0819834-5878-4AF6-9BF7-F2F58FBD7B41}" destId="{B4819349-15EE-4B49-9EE6-9A8206D96D46}" srcOrd="1" destOrd="0" parTransId="{2BFB9684-34E8-49F6-B91D-C7700A1DAFBD}" sibTransId="{624ED5D3-DBFB-4DDB-B7EA-E6181BD741E4}"/>
    <dgm:cxn modelId="{B2DD0E61-BBFB-4F12-BC10-24E1CF2E7E80}" type="presOf" srcId="{A0819834-5878-4AF6-9BF7-F2F58FBD7B41}" destId="{9652E27E-6A7B-48A6-80DC-7483BED5204C}" srcOrd="0" destOrd="0" presId="urn:microsoft.com/office/officeart/2005/8/layout/arrow2"/>
    <dgm:cxn modelId="{9803D665-BBDF-4A62-8AC3-E5C2BDB284E9}" type="presOf" srcId="{B4819349-15EE-4B49-9EE6-9A8206D96D46}" destId="{DAEBA431-2F99-47BA-811D-7CD25FFF9044}" srcOrd="0" destOrd="0" presId="urn:microsoft.com/office/officeart/2005/8/layout/arrow2"/>
    <dgm:cxn modelId="{919A796D-FBC4-47D4-8FA0-AF96C3B8961E}" type="presOf" srcId="{3AC62A07-F525-4526-840A-4694BB1D56AC}" destId="{E4533E59-F716-4593-B2CE-7AD3A49A89A7}" srcOrd="0" destOrd="0" presId="urn:microsoft.com/office/officeart/2005/8/layout/arrow2"/>
    <dgm:cxn modelId="{96406F51-EEDB-4187-AE67-A2245C6D228E}" srcId="{A0819834-5878-4AF6-9BF7-F2F58FBD7B41}" destId="{3AC62A07-F525-4526-840A-4694BB1D56AC}" srcOrd="2" destOrd="0" parTransId="{5A507A69-D119-4DAF-8B58-C2B6FE7E53B3}" sibTransId="{A3595CAE-7414-4ECD-936E-7CF23E8B086C}"/>
    <dgm:cxn modelId="{E1BEE9AC-C6FC-4D5D-9166-1DBB857C3564}" type="presOf" srcId="{A929DBBB-7768-43C3-A667-E2CC3F05360A}" destId="{24FE9524-9078-43DA-872B-7AEBDF94E91B}" srcOrd="0" destOrd="0" presId="urn:microsoft.com/office/officeart/2005/8/layout/arrow2"/>
    <dgm:cxn modelId="{7C1393BD-7B90-4222-8BE9-16B085166681}" srcId="{A0819834-5878-4AF6-9BF7-F2F58FBD7B41}" destId="{A929DBBB-7768-43C3-A667-E2CC3F05360A}" srcOrd="0" destOrd="0" parTransId="{93D13D09-7A39-4ECC-B92D-98308CD13923}" sibTransId="{EC696516-A8EA-43A5-ADFA-E31206A74ADE}"/>
    <dgm:cxn modelId="{737D3DEC-F0CD-408A-A803-F1F13C53EEB1}" type="presOf" srcId="{78692EF1-86EE-481C-B658-67C2DD20F011}" destId="{1E891F1F-0523-48D3-8639-944E15237388}" srcOrd="0" destOrd="0" presId="urn:microsoft.com/office/officeart/2005/8/layout/arrow2"/>
    <dgm:cxn modelId="{384629F6-653C-4E2B-9B29-4E58FB5D3485}" srcId="{A0819834-5878-4AF6-9BF7-F2F58FBD7B41}" destId="{78692EF1-86EE-481C-B658-67C2DD20F011}" srcOrd="3" destOrd="0" parTransId="{039A466A-59FD-4C16-8D22-6ADAC854FADD}" sibTransId="{BCD96977-626A-42CB-AF89-4DFB9E934637}"/>
    <dgm:cxn modelId="{AFC8AB56-B699-47F1-9992-EF1299C4EE9D}" type="presParOf" srcId="{9652E27E-6A7B-48A6-80DC-7483BED5204C}" destId="{7609DA7B-413E-41A9-8D10-C278C159CE57}" srcOrd="0" destOrd="0" presId="urn:microsoft.com/office/officeart/2005/8/layout/arrow2"/>
    <dgm:cxn modelId="{5677EE5C-05B1-447C-933D-B67FFE7BCEC7}" type="presParOf" srcId="{9652E27E-6A7B-48A6-80DC-7483BED5204C}" destId="{71410863-D7A1-424E-9CEB-C212E8EF1338}" srcOrd="1" destOrd="0" presId="urn:microsoft.com/office/officeart/2005/8/layout/arrow2"/>
    <dgm:cxn modelId="{1560E2E1-B8C3-4897-B7F3-B8E998E87C59}" type="presParOf" srcId="{71410863-D7A1-424E-9CEB-C212E8EF1338}" destId="{456B5D95-4171-4169-8663-402A602A7625}" srcOrd="0" destOrd="0" presId="urn:microsoft.com/office/officeart/2005/8/layout/arrow2"/>
    <dgm:cxn modelId="{E6E368B3-D1A2-4156-AFA6-C92CBAB37858}" type="presParOf" srcId="{71410863-D7A1-424E-9CEB-C212E8EF1338}" destId="{24FE9524-9078-43DA-872B-7AEBDF94E91B}" srcOrd="1" destOrd="0" presId="urn:microsoft.com/office/officeart/2005/8/layout/arrow2"/>
    <dgm:cxn modelId="{099F182C-F1CA-4620-A6E1-7F516D951D25}" type="presParOf" srcId="{71410863-D7A1-424E-9CEB-C212E8EF1338}" destId="{6CA383C8-F57C-4476-BA03-58FA22900A1C}" srcOrd="2" destOrd="0" presId="urn:microsoft.com/office/officeart/2005/8/layout/arrow2"/>
    <dgm:cxn modelId="{69A1307A-1D50-4689-AFE5-B0B5763A6E2B}" type="presParOf" srcId="{71410863-D7A1-424E-9CEB-C212E8EF1338}" destId="{DAEBA431-2F99-47BA-811D-7CD25FFF9044}" srcOrd="3" destOrd="0" presId="urn:microsoft.com/office/officeart/2005/8/layout/arrow2"/>
    <dgm:cxn modelId="{92C12065-CF7E-4A00-ACF7-89EDE1861F48}" type="presParOf" srcId="{71410863-D7A1-424E-9CEB-C212E8EF1338}" destId="{CDAF6C12-453D-4616-AD3B-F502DB16C171}" srcOrd="4" destOrd="0" presId="urn:microsoft.com/office/officeart/2005/8/layout/arrow2"/>
    <dgm:cxn modelId="{BC1FF26C-4BED-48FE-A769-4DA9DB4D77DC}" type="presParOf" srcId="{71410863-D7A1-424E-9CEB-C212E8EF1338}" destId="{E4533E59-F716-4593-B2CE-7AD3A49A89A7}" srcOrd="5" destOrd="0" presId="urn:microsoft.com/office/officeart/2005/8/layout/arrow2"/>
    <dgm:cxn modelId="{86FC6E02-025B-4959-B268-048BA51E9E78}" type="presParOf" srcId="{71410863-D7A1-424E-9CEB-C212E8EF1338}" destId="{40BA469C-32DE-4803-822E-C8579F5A5F10}" srcOrd="6" destOrd="0" presId="urn:microsoft.com/office/officeart/2005/8/layout/arrow2"/>
    <dgm:cxn modelId="{39117AF2-20D1-4F09-904E-4F76D59F5FA9}" type="presParOf" srcId="{71410863-D7A1-424E-9CEB-C212E8EF1338}" destId="{1E891F1F-0523-48D3-8639-944E1523738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8C6FDE5-8A26-41A3-A75E-13F26F99236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545F3A-543A-46A6-B3D0-B7C25CD65E3D}">
      <dgm:prSet phldrT="[Текст]" custT="1"/>
      <dgm:spPr/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МКФ является одной из трех классификаций, связанных со здоровьем и благополучием, и охватывает все аспекты здоровья человека и компоненты благополучия актуальные для здоровья.</a:t>
          </a:r>
        </a:p>
      </dgm:t>
    </dgm:pt>
    <dgm:pt modelId="{71619129-ABAA-4EC9-ADB1-968905828290}" type="parTrans" cxnId="{25F7283C-1425-4CAD-A0AE-82FA01DC977F}">
      <dgm:prSet/>
      <dgm:spPr/>
      <dgm:t>
        <a:bodyPr/>
        <a:lstStyle/>
        <a:p>
          <a:endParaRPr lang="ru-RU"/>
        </a:p>
      </dgm:t>
    </dgm:pt>
    <dgm:pt modelId="{E7B88E46-1B99-4542-AC2F-284F0CE135CC}" type="sibTrans" cxnId="{25F7283C-1425-4CAD-A0AE-82FA01DC977F}">
      <dgm:prSet/>
      <dgm:spPr/>
      <dgm:t>
        <a:bodyPr/>
        <a:lstStyle/>
        <a:p>
          <a:endParaRPr lang="ru-RU"/>
        </a:p>
      </dgm:t>
    </dgm:pt>
    <dgm:pt modelId="{CD0AD487-DB66-4D0A-9A5F-C63163D471F5}">
      <dgm:prSet phldrT="[Текст]" custT="1"/>
      <dgm:spPr/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МКФ в качестве основы обеспечивает язык для описания ограничений жизнедеятельности в контексте факторов окружающей среды и барьеров. МКФ описывает ситуации людей, а не самих людей.</a:t>
          </a:r>
        </a:p>
      </dgm:t>
    </dgm:pt>
    <dgm:pt modelId="{5E3CCFDB-5024-42D6-A955-EE56FAB71ABE}" type="parTrans" cxnId="{781B5222-CC01-42D7-8B6A-CA92E55F9D31}">
      <dgm:prSet/>
      <dgm:spPr/>
      <dgm:t>
        <a:bodyPr/>
        <a:lstStyle/>
        <a:p>
          <a:endParaRPr lang="ru-RU"/>
        </a:p>
      </dgm:t>
    </dgm:pt>
    <dgm:pt modelId="{001835CB-ED8F-4903-9D34-4B353B05CD14}" type="sibTrans" cxnId="{781B5222-CC01-42D7-8B6A-CA92E55F9D31}">
      <dgm:prSet/>
      <dgm:spPr/>
      <dgm:t>
        <a:bodyPr/>
        <a:lstStyle/>
        <a:p>
          <a:endParaRPr lang="ru-RU"/>
        </a:p>
      </dgm:t>
    </dgm:pt>
    <dgm:pt modelId="{4DB7E524-4CD0-4005-8F11-0056308D88F4}">
      <dgm:prSet phldrT="[Текст]" custT="1"/>
      <dgm:spPr/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Функционирование и ограничения жизнедеятельности – обобщающие термины для описания результата взаимодействия между всеми компонентами МКФ. Модель МКФ визуализирует понимание этого взаимодействия.</a:t>
          </a:r>
        </a:p>
      </dgm:t>
    </dgm:pt>
    <dgm:pt modelId="{CF94E7DA-108E-49AA-B5DF-2F45113CED37}" type="parTrans" cxnId="{C0AC999E-81F6-4A3D-B4A6-7919716A01A2}">
      <dgm:prSet/>
      <dgm:spPr/>
      <dgm:t>
        <a:bodyPr/>
        <a:lstStyle/>
        <a:p>
          <a:endParaRPr lang="ru-RU"/>
        </a:p>
      </dgm:t>
    </dgm:pt>
    <dgm:pt modelId="{B5B65C70-FA61-437E-83CF-86C724F6156A}" type="sibTrans" cxnId="{C0AC999E-81F6-4A3D-B4A6-7919716A01A2}">
      <dgm:prSet/>
      <dgm:spPr/>
      <dgm:t>
        <a:bodyPr/>
        <a:lstStyle/>
        <a:p>
          <a:endParaRPr lang="ru-RU"/>
        </a:p>
      </dgm:t>
    </dgm:pt>
    <dgm:pt modelId="{63635932-B3BC-476C-84E0-6BE907C5FA73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МКФ может использоваться во всех секторах и для всех возрастных групп, но ее необходимо использовать для того, чтобы наделять возможностями людей с ограниченными возможностями.</a:t>
          </a:r>
        </a:p>
      </dgm:t>
    </dgm:pt>
    <dgm:pt modelId="{6B0794FB-46EC-4E74-B08F-0B1C4AEF9FE4}" type="parTrans" cxnId="{58783A0B-2E81-42E9-A2F5-EA4FF3DA6763}">
      <dgm:prSet/>
      <dgm:spPr/>
      <dgm:t>
        <a:bodyPr/>
        <a:lstStyle/>
        <a:p>
          <a:endParaRPr lang="ru-RU"/>
        </a:p>
      </dgm:t>
    </dgm:pt>
    <dgm:pt modelId="{F11DE52D-4663-4A76-A8ED-720B1F467E75}" type="sibTrans" cxnId="{58783A0B-2E81-42E9-A2F5-EA4FF3DA6763}">
      <dgm:prSet/>
      <dgm:spPr/>
      <dgm:t>
        <a:bodyPr/>
        <a:lstStyle/>
        <a:p>
          <a:endParaRPr lang="ru-RU"/>
        </a:p>
      </dgm:t>
    </dgm:pt>
    <dgm:pt modelId="{C122BA42-FC36-46E6-A765-76BAC0F5EDDE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МКФ касается не только людей с ограниченными возможностями, она касается всех людей.</a:t>
          </a:r>
        </a:p>
      </dgm:t>
    </dgm:pt>
    <dgm:pt modelId="{2CFBFDF6-429D-46CF-B20E-354E6C39A1B0}" type="parTrans" cxnId="{88ABC325-BD04-42FB-A13A-B38B565BB6B8}">
      <dgm:prSet/>
      <dgm:spPr/>
      <dgm:t>
        <a:bodyPr/>
        <a:lstStyle/>
        <a:p>
          <a:endParaRPr lang="ru-RU"/>
        </a:p>
      </dgm:t>
    </dgm:pt>
    <dgm:pt modelId="{C209A930-8559-4752-A49F-64C34D18B42A}" type="sibTrans" cxnId="{88ABC325-BD04-42FB-A13A-B38B565BB6B8}">
      <dgm:prSet/>
      <dgm:spPr/>
      <dgm:t>
        <a:bodyPr/>
        <a:lstStyle/>
        <a:p>
          <a:endParaRPr lang="ru-RU"/>
        </a:p>
      </dgm:t>
    </dgm:pt>
    <dgm:pt modelId="{EC7584C9-11CA-4A73-855E-553B6850F406}" type="pres">
      <dgm:prSet presAssocID="{98C6FDE5-8A26-41A3-A75E-13F26F99236F}" presName="diagram" presStyleCnt="0">
        <dgm:presLayoutVars>
          <dgm:dir/>
          <dgm:resizeHandles val="exact"/>
        </dgm:presLayoutVars>
      </dgm:prSet>
      <dgm:spPr/>
    </dgm:pt>
    <dgm:pt modelId="{6581E0E1-36B5-4228-B37F-675F5D5F34EB}" type="pres">
      <dgm:prSet presAssocID="{C7545F3A-543A-46A6-B3D0-B7C25CD65E3D}" presName="node" presStyleLbl="node1" presStyleIdx="0" presStyleCnt="5">
        <dgm:presLayoutVars>
          <dgm:bulletEnabled val="1"/>
        </dgm:presLayoutVars>
      </dgm:prSet>
      <dgm:spPr/>
    </dgm:pt>
    <dgm:pt modelId="{6162A36F-BBCA-4703-91B5-015AAB2ECA4B}" type="pres">
      <dgm:prSet presAssocID="{E7B88E46-1B99-4542-AC2F-284F0CE135CC}" presName="sibTrans" presStyleCnt="0"/>
      <dgm:spPr/>
    </dgm:pt>
    <dgm:pt modelId="{958D5CAB-B279-4F84-991C-08F578BA57E5}" type="pres">
      <dgm:prSet presAssocID="{CD0AD487-DB66-4D0A-9A5F-C63163D471F5}" presName="node" presStyleLbl="node1" presStyleIdx="1" presStyleCnt="5">
        <dgm:presLayoutVars>
          <dgm:bulletEnabled val="1"/>
        </dgm:presLayoutVars>
      </dgm:prSet>
      <dgm:spPr/>
    </dgm:pt>
    <dgm:pt modelId="{9BA03C81-78F4-4A1E-8C24-F6B538AE1BEB}" type="pres">
      <dgm:prSet presAssocID="{001835CB-ED8F-4903-9D34-4B353B05CD14}" presName="sibTrans" presStyleCnt="0"/>
      <dgm:spPr/>
    </dgm:pt>
    <dgm:pt modelId="{8CE6DBE2-98AD-421D-AE24-A52D015F9D60}" type="pres">
      <dgm:prSet presAssocID="{4DB7E524-4CD0-4005-8F11-0056308D88F4}" presName="node" presStyleLbl="node1" presStyleIdx="2" presStyleCnt="5">
        <dgm:presLayoutVars>
          <dgm:bulletEnabled val="1"/>
        </dgm:presLayoutVars>
      </dgm:prSet>
      <dgm:spPr/>
    </dgm:pt>
    <dgm:pt modelId="{B53CCE4F-4910-4C79-B275-04A9159544FA}" type="pres">
      <dgm:prSet presAssocID="{B5B65C70-FA61-437E-83CF-86C724F6156A}" presName="sibTrans" presStyleCnt="0"/>
      <dgm:spPr/>
    </dgm:pt>
    <dgm:pt modelId="{DC8CBBEE-C44A-4FF9-8B29-315BE65DC87A}" type="pres">
      <dgm:prSet presAssocID="{63635932-B3BC-476C-84E0-6BE907C5FA73}" presName="node" presStyleLbl="node1" presStyleIdx="3" presStyleCnt="5">
        <dgm:presLayoutVars>
          <dgm:bulletEnabled val="1"/>
        </dgm:presLayoutVars>
      </dgm:prSet>
      <dgm:spPr/>
    </dgm:pt>
    <dgm:pt modelId="{24BF07A0-790C-48F5-9C95-E53333F0BE14}" type="pres">
      <dgm:prSet presAssocID="{F11DE52D-4663-4A76-A8ED-720B1F467E75}" presName="sibTrans" presStyleCnt="0"/>
      <dgm:spPr/>
    </dgm:pt>
    <dgm:pt modelId="{7F5FF66B-CBB1-431F-8182-435678716956}" type="pres">
      <dgm:prSet presAssocID="{C122BA42-FC36-46E6-A765-76BAC0F5EDDE}" presName="node" presStyleLbl="node1" presStyleIdx="4" presStyleCnt="5">
        <dgm:presLayoutVars>
          <dgm:bulletEnabled val="1"/>
        </dgm:presLayoutVars>
      </dgm:prSet>
      <dgm:spPr/>
    </dgm:pt>
  </dgm:ptLst>
  <dgm:cxnLst>
    <dgm:cxn modelId="{4FFB230A-AB39-42B6-B248-499F61571102}" type="presOf" srcId="{C7545F3A-543A-46A6-B3D0-B7C25CD65E3D}" destId="{6581E0E1-36B5-4228-B37F-675F5D5F34EB}" srcOrd="0" destOrd="0" presId="urn:microsoft.com/office/officeart/2005/8/layout/default"/>
    <dgm:cxn modelId="{58783A0B-2E81-42E9-A2F5-EA4FF3DA6763}" srcId="{98C6FDE5-8A26-41A3-A75E-13F26F99236F}" destId="{63635932-B3BC-476C-84E0-6BE907C5FA73}" srcOrd="3" destOrd="0" parTransId="{6B0794FB-46EC-4E74-B08F-0B1C4AEF9FE4}" sibTransId="{F11DE52D-4663-4A76-A8ED-720B1F467E75}"/>
    <dgm:cxn modelId="{E33B6611-E177-4AF2-B5FB-D96AF902745B}" type="presOf" srcId="{98C6FDE5-8A26-41A3-A75E-13F26F99236F}" destId="{EC7584C9-11CA-4A73-855E-553B6850F406}" srcOrd="0" destOrd="0" presId="urn:microsoft.com/office/officeart/2005/8/layout/default"/>
    <dgm:cxn modelId="{781B5222-CC01-42D7-8B6A-CA92E55F9D31}" srcId="{98C6FDE5-8A26-41A3-A75E-13F26F99236F}" destId="{CD0AD487-DB66-4D0A-9A5F-C63163D471F5}" srcOrd="1" destOrd="0" parTransId="{5E3CCFDB-5024-42D6-A955-EE56FAB71ABE}" sibTransId="{001835CB-ED8F-4903-9D34-4B353B05CD14}"/>
    <dgm:cxn modelId="{88ABC325-BD04-42FB-A13A-B38B565BB6B8}" srcId="{98C6FDE5-8A26-41A3-A75E-13F26F99236F}" destId="{C122BA42-FC36-46E6-A765-76BAC0F5EDDE}" srcOrd="4" destOrd="0" parTransId="{2CFBFDF6-429D-46CF-B20E-354E6C39A1B0}" sibTransId="{C209A930-8559-4752-A49F-64C34D18B42A}"/>
    <dgm:cxn modelId="{25F7283C-1425-4CAD-A0AE-82FA01DC977F}" srcId="{98C6FDE5-8A26-41A3-A75E-13F26F99236F}" destId="{C7545F3A-543A-46A6-B3D0-B7C25CD65E3D}" srcOrd="0" destOrd="0" parTransId="{71619129-ABAA-4EC9-ADB1-968905828290}" sibTransId="{E7B88E46-1B99-4542-AC2F-284F0CE135CC}"/>
    <dgm:cxn modelId="{46EAA55B-F36F-409F-82E5-995C698FA705}" type="presOf" srcId="{63635932-B3BC-476C-84E0-6BE907C5FA73}" destId="{DC8CBBEE-C44A-4FF9-8B29-315BE65DC87A}" srcOrd="0" destOrd="0" presId="urn:microsoft.com/office/officeart/2005/8/layout/default"/>
    <dgm:cxn modelId="{0846BD8D-D936-4F9F-B676-BAF784A86F4A}" type="presOf" srcId="{C122BA42-FC36-46E6-A765-76BAC0F5EDDE}" destId="{7F5FF66B-CBB1-431F-8182-435678716956}" srcOrd="0" destOrd="0" presId="urn:microsoft.com/office/officeart/2005/8/layout/default"/>
    <dgm:cxn modelId="{C0AC999E-81F6-4A3D-B4A6-7919716A01A2}" srcId="{98C6FDE5-8A26-41A3-A75E-13F26F99236F}" destId="{4DB7E524-4CD0-4005-8F11-0056308D88F4}" srcOrd="2" destOrd="0" parTransId="{CF94E7DA-108E-49AA-B5DF-2F45113CED37}" sibTransId="{B5B65C70-FA61-437E-83CF-86C724F6156A}"/>
    <dgm:cxn modelId="{D80DDDE1-4BC6-4255-A857-4E36AFE2DF99}" type="presOf" srcId="{CD0AD487-DB66-4D0A-9A5F-C63163D471F5}" destId="{958D5CAB-B279-4F84-991C-08F578BA57E5}" srcOrd="0" destOrd="0" presId="urn:microsoft.com/office/officeart/2005/8/layout/default"/>
    <dgm:cxn modelId="{698DC2FB-01FE-447B-B084-A19B84D8416F}" type="presOf" srcId="{4DB7E524-4CD0-4005-8F11-0056308D88F4}" destId="{8CE6DBE2-98AD-421D-AE24-A52D015F9D60}" srcOrd="0" destOrd="0" presId="urn:microsoft.com/office/officeart/2005/8/layout/default"/>
    <dgm:cxn modelId="{95819C96-491F-49F9-A40B-160DCD850B90}" type="presParOf" srcId="{EC7584C9-11CA-4A73-855E-553B6850F406}" destId="{6581E0E1-36B5-4228-B37F-675F5D5F34EB}" srcOrd="0" destOrd="0" presId="urn:microsoft.com/office/officeart/2005/8/layout/default"/>
    <dgm:cxn modelId="{78F88DE1-F419-47F3-A5BA-AE7F3739D84A}" type="presParOf" srcId="{EC7584C9-11CA-4A73-855E-553B6850F406}" destId="{6162A36F-BBCA-4703-91B5-015AAB2ECA4B}" srcOrd="1" destOrd="0" presId="urn:microsoft.com/office/officeart/2005/8/layout/default"/>
    <dgm:cxn modelId="{BC8057DE-2514-4C29-86E9-26CBD060F7E4}" type="presParOf" srcId="{EC7584C9-11CA-4A73-855E-553B6850F406}" destId="{958D5CAB-B279-4F84-991C-08F578BA57E5}" srcOrd="2" destOrd="0" presId="urn:microsoft.com/office/officeart/2005/8/layout/default"/>
    <dgm:cxn modelId="{55ABE4B1-01D4-4C6B-9356-D333B1C0BA19}" type="presParOf" srcId="{EC7584C9-11CA-4A73-855E-553B6850F406}" destId="{9BA03C81-78F4-4A1E-8C24-F6B538AE1BEB}" srcOrd="3" destOrd="0" presId="urn:microsoft.com/office/officeart/2005/8/layout/default"/>
    <dgm:cxn modelId="{32991696-7103-47AB-B247-D71A6E2D310C}" type="presParOf" srcId="{EC7584C9-11CA-4A73-855E-553B6850F406}" destId="{8CE6DBE2-98AD-421D-AE24-A52D015F9D60}" srcOrd="4" destOrd="0" presId="urn:microsoft.com/office/officeart/2005/8/layout/default"/>
    <dgm:cxn modelId="{12F0AE49-0123-43EB-9D9B-EF2D5AE35CBA}" type="presParOf" srcId="{EC7584C9-11CA-4A73-855E-553B6850F406}" destId="{B53CCE4F-4910-4C79-B275-04A9159544FA}" srcOrd="5" destOrd="0" presId="urn:microsoft.com/office/officeart/2005/8/layout/default"/>
    <dgm:cxn modelId="{EBA18AF2-2BCC-4450-A342-3E6BB7B25E57}" type="presParOf" srcId="{EC7584C9-11CA-4A73-855E-553B6850F406}" destId="{DC8CBBEE-C44A-4FF9-8B29-315BE65DC87A}" srcOrd="6" destOrd="0" presId="urn:microsoft.com/office/officeart/2005/8/layout/default"/>
    <dgm:cxn modelId="{D40C9A57-A5A6-4441-A812-0357105D8706}" type="presParOf" srcId="{EC7584C9-11CA-4A73-855E-553B6850F406}" destId="{24BF07A0-790C-48F5-9C95-E53333F0BE14}" srcOrd="7" destOrd="0" presId="urn:microsoft.com/office/officeart/2005/8/layout/default"/>
    <dgm:cxn modelId="{53C1D023-D650-4DED-8DBD-C914A9889FEA}" type="presParOf" srcId="{EC7584C9-11CA-4A73-855E-553B6850F406}" destId="{7F5FF66B-CBB1-431F-8182-43567871695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AC0736-69A9-41EE-AFCC-C4F737A2CFF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18D0C9-6DED-4B8C-BC78-B612480E9AA2}">
      <dgm:prSet phldrT="[Текст]"/>
      <dgm:spPr/>
      <dgm:t>
        <a:bodyPr/>
        <a:lstStyle/>
        <a:p>
          <a:r>
            <a:rPr lang="ru-RU" b="1" dirty="0"/>
            <a:t>Общеобразовательная учебная программа</a:t>
          </a:r>
        </a:p>
      </dgm:t>
    </dgm:pt>
    <dgm:pt modelId="{6299A665-88AC-451D-8BBF-32284667F633}" type="parTrans" cxnId="{19A41584-5D3D-4A4D-AFED-96852842F387}">
      <dgm:prSet/>
      <dgm:spPr/>
      <dgm:t>
        <a:bodyPr/>
        <a:lstStyle/>
        <a:p>
          <a:endParaRPr lang="ru-RU"/>
        </a:p>
      </dgm:t>
    </dgm:pt>
    <dgm:pt modelId="{30786577-6D77-41DB-8C90-4752ABBBE8D6}" type="sibTrans" cxnId="{19A41584-5D3D-4A4D-AFED-96852842F387}">
      <dgm:prSet/>
      <dgm:spPr/>
      <dgm:t>
        <a:bodyPr/>
        <a:lstStyle/>
        <a:p>
          <a:endParaRPr lang="ru-RU"/>
        </a:p>
      </dgm:t>
    </dgm:pt>
    <dgm:pt modelId="{F77A4739-E336-40AA-AE25-4C53AEA6F4E6}">
      <dgm:prSet phldrT="[Текст]"/>
      <dgm:spPr/>
      <dgm:t>
        <a:bodyPr/>
        <a:lstStyle/>
        <a:p>
          <a:r>
            <a:rPr lang="ru-RU" b="1" dirty="0"/>
            <a:t>Сокращенная (адаптированная) учебная программа</a:t>
          </a:r>
        </a:p>
      </dgm:t>
    </dgm:pt>
    <dgm:pt modelId="{28AE390B-50BE-4DF7-887E-57777091681B}" type="parTrans" cxnId="{8944EC80-F295-4244-AA43-1879297CAE3E}">
      <dgm:prSet/>
      <dgm:spPr/>
      <dgm:t>
        <a:bodyPr/>
        <a:lstStyle/>
        <a:p>
          <a:endParaRPr lang="ru-RU"/>
        </a:p>
      </dgm:t>
    </dgm:pt>
    <dgm:pt modelId="{9FEF2418-BED1-44FA-84F0-D191EA3E928D}" type="sibTrans" cxnId="{8944EC80-F295-4244-AA43-1879297CAE3E}">
      <dgm:prSet/>
      <dgm:spPr/>
      <dgm:t>
        <a:bodyPr/>
        <a:lstStyle/>
        <a:p>
          <a:endParaRPr lang="ru-RU"/>
        </a:p>
      </dgm:t>
    </dgm:pt>
    <dgm:pt modelId="{1CD49A92-C3D1-46DE-BEC7-A424DC08E9A4}">
      <dgm:prSet phldrT="[Текст]"/>
      <dgm:spPr/>
      <dgm:t>
        <a:bodyPr/>
        <a:lstStyle/>
        <a:p>
          <a:r>
            <a:rPr lang="ru-RU" b="1" dirty="0"/>
            <a:t>Индивидуальная учебная программа</a:t>
          </a:r>
        </a:p>
      </dgm:t>
    </dgm:pt>
    <dgm:pt modelId="{AB2AF400-0EAA-40E8-88F2-87343021A854}" type="parTrans" cxnId="{3EF385A7-845B-4D0A-BED6-26687EC5037F}">
      <dgm:prSet/>
      <dgm:spPr/>
      <dgm:t>
        <a:bodyPr/>
        <a:lstStyle/>
        <a:p>
          <a:endParaRPr lang="ru-RU"/>
        </a:p>
      </dgm:t>
    </dgm:pt>
    <dgm:pt modelId="{474ED878-DC7D-43E7-9333-6C09A9F1F845}" type="sibTrans" cxnId="{3EF385A7-845B-4D0A-BED6-26687EC5037F}">
      <dgm:prSet/>
      <dgm:spPr/>
      <dgm:t>
        <a:bodyPr/>
        <a:lstStyle/>
        <a:p>
          <a:endParaRPr lang="ru-RU"/>
        </a:p>
      </dgm:t>
    </dgm:pt>
    <dgm:pt modelId="{E999FD8A-3972-4B6E-9B16-B5779E20C812}" type="pres">
      <dgm:prSet presAssocID="{A7AC0736-69A9-41EE-AFCC-C4F737A2CFF0}" presName="linear" presStyleCnt="0">
        <dgm:presLayoutVars>
          <dgm:dir/>
          <dgm:animLvl val="lvl"/>
          <dgm:resizeHandles val="exact"/>
        </dgm:presLayoutVars>
      </dgm:prSet>
      <dgm:spPr/>
    </dgm:pt>
    <dgm:pt modelId="{93893D59-5A59-4346-AA23-39480F4B718A}" type="pres">
      <dgm:prSet presAssocID="{3018D0C9-6DED-4B8C-BC78-B612480E9AA2}" presName="parentLin" presStyleCnt="0"/>
      <dgm:spPr/>
    </dgm:pt>
    <dgm:pt modelId="{50C8EC6F-D9AF-4FB3-AB9E-E03B8A6757E1}" type="pres">
      <dgm:prSet presAssocID="{3018D0C9-6DED-4B8C-BC78-B612480E9AA2}" presName="parentLeftMargin" presStyleLbl="node1" presStyleIdx="0" presStyleCnt="3"/>
      <dgm:spPr/>
    </dgm:pt>
    <dgm:pt modelId="{8B501C38-CA08-45A8-94C2-365AF92A8F35}" type="pres">
      <dgm:prSet presAssocID="{3018D0C9-6DED-4B8C-BC78-B612480E9AA2}" presName="parentText" presStyleLbl="node1" presStyleIdx="0" presStyleCnt="3" custScaleY="172317">
        <dgm:presLayoutVars>
          <dgm:chMax val="0"/>
          <dgm:bulletEnabled val="1"/>
        </dgm:presLayoutVars>
      </dgm:prSet>
      <dgm:spPr/>
    </dgm:pt>
    <dgm:pt modelId="{46866EE8-AD6A-4A24-91A3-EE0AC9FB0F55}" type="pres">
      <dgm:prSet presAssocID="{3018D0C9-6DED-4B8C-BC78-B612480E9AA2}" presName="negativeSpace" presStyleCnt="0"/>
      <dgm:spPr/>
    </dgm:pt>
    <dgm:pt modelId="{1EF4E4CF-0D62-4553-928B-82D57C6BEA1D}" type="pres">
      <dgm:prSet presAssocID="{3018D0C9-6DED-4B8C-BC78-B612480E9AA2}" presName="childText" presStyleLbl="conFgAcc1" presStyleIdx="0" presStyleCnt="3">
        <dgm:presLayoutVars>
          <dgm:bulletEnabled val="1"/>
        </dgm:presLayoutVars>
      </dgm:prSet>
      <dgm:spPr/>
    </dgm:pt>
    <dgm:pt modelId="{F2440B90-8486-4966-BF92-4FE46F8656B0}" type="pres">
      <dgm:prSet presAssocID="{30786577-6D77-41DB-8C90-4752ABBBE8D6}" presName="spaceBetweenRectangles" presStyleCnt="0"/>
      <dgm:spPr/>
    </dgm:pt>
    <dgm:pt modelId="{57B2136E-C936-4BC3-A6C1-3450951D0DD2}" type="pres">
      <dgm:prSet presAssocID="{F77A4739-E336-40AA-AE25-4C53AEA6F4E6}" presName="parentLin" presStyleCnt="0"/>
      <dgm:spPr/>
    </dgm:pt>
    <dgm:pt modelId="{660E649E-5635-4C9C-8D7A-D85AF113C245}" type="pres">
      <dgm:prSet presAssocID="{F77A4739-E336-40AA-AE25-4C53AEA6F4E6}" presName="parentLeftMargin" presStyleLbl="node1" presStyleIdx="0" presStyleCnt="3"/>
      <dgm:spPr/>
    </dgm:pt>
    <dgm:pt modelId="{D2F162EE-F18B-4757-81C2-F34AE3F381D7}" type="pres">
      <dgm:prSet presAssocID="{F77A4739-E336-40AA-AE25-4C53AEA6F4E6}" presName="parentText" presStyleLbl="node1" presStyleIdx="1" presStyleCnt="3" custScaleY="165729">
        <dgm:presLayoutVars>
          <dgm:chMax val="0"/>
          <dgm:bulletEnabled val="1"/>
        </dgm:presLayoutVars>
      </dgm:prSet>
      <dgm:spPr/>
    </dgm:pt>
    <dgm:pt modelId="{A6A68528-6720-4919-BB23-8F3D3635CB81}" type="pres">
      <dgm:prSet presAssocID="{F77A4739-E336-40AA-AE25-4C53AEA6F4E6}" presName="negativeSpace" presStyleCnt="0"/>
      <dgm:spPr/>
    </dgm:pt>
    <dgm:pt modelId="{30DD1CC8-BE6B-413F-9DD3-34F3ABC268A0}" type="pres">
      <dgm:prSet presAssocID="{F77A4739-E336-40AA-AE25-4C53AEA6F4E6}" presName="childText" presStyleLbl="conFgAcc1" presStyleIdx="1" presStyleCnt="3">
        <dgm:presLayoutVars>
          <dgm:bulletEnabled val="1"/>
        </dgm:presLayoutVars>
      </dgm:prSet>
      <dgm:spPr/>
    </dgm:pt>
    <dgm:pt modelId="{F15F0D23-9801-48FC-8EA8-F0C45488835A}" type="pres">
      <dgm:prSet presAssocID="{9FEF2418-BED1-44FA-84F0-D191EA3E928D}" presName="spaceBetweenRectangles" presStyleCnt="0"/>
      <dgm:spPr/>
    </dgm:pt>
    <dgm:pt modelId="{5CE8600D-AE62-47A2-8302-FB2D4735443E}" type="pres">
      <dgm:prSet presAssocID="{1CD49A92-C3D1-46DE-BEC7-A424DC08E9A4}" presName="parentLin" presStyleCnt="0"/>
      <dgm:spPr/>
    </dgm:pt>
    <dgm:pt modelId="{BA3DAB71-FB10-4342-8B60-08B4CA5A6425}" type="pres">
      <dgm:prSet presAssocID="{1CD49A92-C3D1-46DE-BEC7-A424DC08E9A4}" presName="parentLeftMargin" presStyleLbl="node1" presStyleIdx="1" presStyleCnt="3"/>
      <dgm:spPr/>
    </dgm:pt>
    <dgm:pt modelId="{F9BA4FB3-3A73-458D-8C54-EE9569FCD4DF}" type="pres">
      <dgm:prSet presAssocID="{1CD49A92-C3D1-46DE-BEC7-A424DC08E9A4}" presName="parentText" presStyleLbl="node1" presStyleIdx="2" presStyleCnt="3" custScaleY="172881">
        <dgm:presLayoutVars>
          <dgm:chMax val="0"/>
          <dgm:bulletEnabled val="1"/>
        </dgm:presLayoutVars>
      </dgm:prSet>
      <dgm:spPr/>
    </dgm:pt>
    <dgm:pt modelId="{9DF375D5-3A40-4CF1-9E58-ECF05CD80B4D}" type="pres">
      <dgm:prSet presAssocID="{1CD49A92-C3D1-46DE-BEC7-A424DC08E9A4}" presName="negativeSpace" presStyleCnt="0"/>
      <dgm:spPr/>
    </dgm:pt>
    <dgm:pt modelId="{C87FC5EE-C4AB-4B64-911A-0B4646AA61B5}" type="pres">
      <dgm:prSet presAssocID="{1CD49A92-C3D1-46DE-BEC7-A424DC08E9A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1CB0B0F-C560-4444-99A8-22B407870B5A}" type="presOf" srcId="{F77A4739-E336-40AA-AE25-4C53AEA6F4E6}" destId="{660E649E-5635-4C9C-8D7A-D85AF113C245}" srcOrd="0" destOrd="0" presId="urn:microsoft.com/office/officeart/2005/8/layout/list1"/>
    <dgm:cxn modelId="{B48BD32D-03CC-4CBC-AD8E-E317CE0B7145}" type="presOf" srcId="{1CD49A92-C3D1-46DE-BEC7-A424DC08E9A4}" destId="{F9BA4FB3-3A73-458D-8C54-EE9569FCD4DF}" srcOrd="1" destOrd="0" presId="urn:microsoft.com/office/officeart/2005/8/layout/list1"/>
    <dgm:cxn modelId="{8944EC80-F295-4244-AA43-1879297CAE3E}" srcId="{A7AC0736-69A9-41EE-AFCC-C4F737A2CFF0}" destId="{F77A4739-E336-40AA-AE25-4C53AEA6F4E6}" srcOrd="1" destOrd="0" parTransId="{28AE390B-50BE-4DF7-887E-57777091681B}" sibTransId="{9FEF2418-BED1-44FA-84F0-D191EA3E928D}"/>
    <dgm:cxn modelId="{19A41584-5D3D-4A4D-AFED-96852842F387}" srcId="{A7AC0736-69A9-41EE-AFCC-C4F737A2CFF0}" destId="{3018D0C9-6DED-4B8C-BC78-B612480E9AA2}" srcOrd="0" destOrd="0" parTransId="{6299A665-88AC-451D-8BBF-32284667F633}" sibTransId="{30786577-6D77-41DB-8C90-4752ABBBE8D6}"/>
    <dgm:cxn modelId="{3EF385A7-845B-4D0A-BED6-26687EC5037F}" srcId="{A7AC0736-69A9-41EE-AFCC-C4F737A2CFF0}" destId="{1CD49A92-C3D1-46DE-BEC7-A424DC08E9A4}" srcOrd="2" destOrd="0" parTransId="{AB2AF400-0EAA-40E8-88F2-87343021A854}" sibTransId="{474ED878-DC7D-43E7-9333-6C09A9F1F845}"/>
    <dgm:cxn modelId="{362514A8-62C1-49A5-871E-DB055D56D21B}" type="presOf" srcId="{A7AC0736-69A9-41EE-AFCC-C4F737A2CFF0}" destId="{E999FD8A-3972-4B6E-9B16-B5779E20C812}" srcOrd="0" destOrd="0" presId="urn:microsoft.com/office/officeart/2005/8/layout/list1"/>
    <dgm:cxn modelId="{328B74BA-6044-4F5E-8723-5C3592CC7D31}" type="presOf" srcId="{3018D0C9-6DED-4B8C-BC78-B612480E9AA2}" destId="{8B501C38-CA08-45A8-94C2-365AF92A8F35}" srcOrd="1" destOrd="0" presId="urn:microsoft.com/office/officeart/2005/8/layout/list1"/>
    <dgm:cxn modelId="{C62170D2-2E8D-4B7C-B649-5D826951B246}" type="presOf" srcId="{3018D0C9-6DED-4B8C-BC78-B612480E9AA2}" destId="{50C8EC6F-D9AF-4FB3-AB9E-E03B8A6757E1}" srcOrd="0" destOrd="0" presId="urn:microsoft.com/office/officeart/2005/8/layout/list1"/>
    <dgm:cxn modelId="{95FE9BE2-0770-49EE-A2A7-3AC97F791307}" type="presOf" srcId="{1CD49A92-C3D1-46DE-BEC7-A424DC08E9A4}" destId="{BA3DAB71-FB10-4342-8B60-08B4CA5A6425}" srcOrd="0" destOrd="0" presId="urn:microsoft.com/office/officeart/2005/8/layout/list1"/>
    <dgm:cxn modelId="{C3D0B6F1-ED1C-4CE2-8BCD-39DB01AE76E3}" type="presOf" srcId="{F77A4739-E336-40AA-AE25-4C53AEA6F4E6}" destId="{D2F162EE-F18B-4757-81C2-F34AE3F381D7}" srcOrd="1" destOrd="0" presId="urn:microsoft.com/office/officeart/2005/8/layout/list1"/>
    <dgm:cxn modelId="{CC053972-DC6B-4E0E-A99C-DACB9B149F84}" type="presParOf" srcId="{E999FD8A-3972-4B6E-9B16-B5779E20C812}" destId="{93893D59-5A59-4346-AA23-39480F4B718A}" srcOrd="0" destOrd="0" presId="urn:microsoft.com/office/officeart/2005/8/layout/list1"/>
    <dgm:cxn modelId="{43C2F646-38AB-462D-B546-2AD96406BC0F}" type="presParOf" srcId="{93893D59-5A59-4346-AA23-39480F4B718A}" destId="{50C8EC6F-D9AF-4FB3-AB9E-E03B8A6757E1}" srcOrd="0" destOrd="0" presId="urn:microsoft.com/office/officeart/2005/8/layout/list1"/>
    <dgm:cxn modelId="{5E997F36-5F37-4474-AA3A-D8DFAE1DC01E}" type="presParOf" srcId="{93893D59-5A59-4346-AA23-39480F4B718A}" destId="{8B501C38-CA08-45A8-94C2-365AF92A8F35}" srcOrd="1" destOrd="0" presId="urn:microsoft.com/office/officeart/2005/8/layout/list1"/>
    <dgm:cxn modelId="{E9817BA5-54E5-4923-9D7E-DAFA05C34979}" type="presParOf" srcId="{E999FD8A-3972-4B6E-9B16-B5779E20C812}" destId="{46866EE8-AD6A-4A24-91A3-EE0AC9FB0F55}" srcOrd="1" destOrd="0" presId="urn:microsoft.com/office/officeart/2005/8/layout/list1"/>
    <dgm:cxn modelId="{7235B02C-FEAF-4A4D-8605-BA40A98F7189}" type="presParOf" srcId="{E999FD8A-3972-4B6E-9B16-B5779E20C812}" destId="{1EF4E4CF-0D62-4553-928B-82D57C6BEA1D}" srcOrd="2" destOrd="0" presId="urn:microsoft.com/office/officeart/2005/8/layout/list1"/>
    <dgm:cxn modelId="{B5C76A6B-FC2C-4588-A9AB-B0ED4F97750F}" type="presParOf" srcId="{E999FD8A-3972-4B6E-9B16-B5779E20C812}" destId="{F2440B90-8486-4966-BF92-4FE46F8656B0}" srcOrd="3" destOrd="0" presId="urn:microsoft.com/office/officeart/2005/8/layout/list1"/>
    <dgm:cxn modelId="{4782FD5C-F34B-4057-BFED-F86544DD6C4E}" type="presParOf" srcId="{E999FD8A-3972-4B6E-9B16-B5779E20C812}" destId="{57B2136E-C936-4BC3-A6C1-3450951D0DD2}" srcOrd="4" destOrd="0" presId="urn:microsoft.com/office/officeart/2005/8/layout/list1"/>
    <dgm:cxn modelId="{A77C9629-9077-4B3E-8F3A-1E7427E9E42D}" type="presParOf" srcId="{57B2136E-C936-4BC3-A6C1-3450951D0DD2}" destId="{660E649E-5635-4C9C-8D7A-D85AF113C245}" srcOrd="0" destOrd="0" presId="urn:microsoft.com/office/officeart/2005/8/layout/list1"/>
    <dgm:cxn modelId="{B69648B7-8F79-4007-A777-4ED39F043DD7}" type="presParOf" srcId="{57B2136E-C936-4BC3-A6C1-3450951D0DD2}" destId="{D2F162EE-F18B-4757-81C2-F34AE3F381D7}" srcOrd="1" destOrd="0" presId="urn:microsoft.com/office/officeart/2005/8/layout/list1"/>
    <dgm:cxn modelId="{991E3283-60D8-49B4-8C8B-A0CFB495D20D}" type="presParOf" srcId="{E999FD8A-3972-4B6E-9B16-B5779E20C812}" destId="{A6A68528-6720-4919-BB23-8F3D3635CB81}" srcOrd="5" destOrd="0" presId="urn:microsoft.com/office/officeart/2005/8/layout/list1"/>
    <dgm:cxn modelId="{0632E2B1-2A41-47CC-AF9C-5E5272773737}" type="presParOf" srcId="{E999FD8A-3972-4B6E-9B16-B5779E20C812}" destId="{30DD1CC8-BE6B-413F-9DD3-34F3ABC268A0}" srcOrd="6" destOrd="0" presId="urn:microsoft.com/office/officeart/2005/8/layout/list1"/>
    <dgm:cxn modelId="{28460A90-8418-4076-9BB9-B407FD7ADEAD}" type="presParOf" srcId="{E999FD8A-3972-4B6E-9B16-B5779E20C812}" destId="{F15F0D23-9801-48FC-8EA8-F0C45488835A}" srcOrd="7" destOrd="0" presId="urn:microsoft.com/office/officeart/2005/8/layout/list1"/>
    <dgm:cxn modelId="{558775A4-8B75-4022-B2DF-7881291CFDC3}" type="presParOf" srcId="{E999FD8A-3972-4B6E-9B16-B5779E20C812}" destId="{5CE8600D-AE62-47A2-8302-FB2D4735443E}" srcOrd="8" destOrd="0" presId="urn:microsoft.com/office/officeart/2005/8/layout/list1"/>
    <dgm:cxn modelId="{3D0C2627-E461-41F6-AE6E-3AFC973F2756}" type="presParOf" srcId="{5CE8600D-AE62-47A2-8302-FB2D4735443E}" destId="{BA3DAB71-FB10-4342-8B60-08B4CA5A6425}" srcOrd="0" destOrd="0" presId="urn:microsoft.com/office/officeart/2005/8/layout/list1"/>
    <dgm:cxn modelId="{B5949C40-9BC0-4AD4-A2FE-9D90038A5C48}" type="presParOf" srcId="{5CE8600D-AE62-47A2-8302-FB2D4735443E}" destId="{F9BA4FB3-3A73-458D-8C54-EE9569FCD4DF}" srcOrd="1" destOrd="0" presId="urn:microsoft.com/office/officeart/2005/8/layout/list1"/>
    <dgm:cxn modelId="{54912124-FD46-40FE-BC53-B61E2D41D891}" type="presParOf" srcId="{E999FD8A-3972-4B6E-9B16-B5779E20C812}" destId="{9DF375D5-3A40-4CF1-9E58-ECF05CD80B4D}" srcOrd="9" destOrd="0" presId="urn:microsoft.com/office/officeart/2005/8/layout/list1"/>
    <dgm:cxn modelId="{3E825862-259F-411F-B9BB-D16AF487C9CC}" type="presParOf" srcId="{E999FD8A-3972-4B6E-9B16-B5779E20C812}" destId="{C87FC5EE-C4AB-4B64-911A-0B4646AA61B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51E7800-431B-4B59-A071-00E5CD0D6B8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E818E5-C164-45BD-BC82-3AB457252FED}">
      <dgm:prSet phldrT="[Текст]" phldr="1"/>
      <dgm:spPr/>
      <dgm:t>
        <a:bodyPr/>
        <a:lstStyle/>
        <a:p>
          <a:endParaRPr lang="ru-RU"/>
        </a:p>
      </dgm:t>
    </dgm:pt>
    <dgm:pt modelId="{E26F9186-7BA2-4817-92B5-A7AC482088B5}" type="parTrans" cxnId="{F7351E6B-8606-4D60-B223-7FCD2F7E89C5}">
      <dgm:prSet/>
      <dgm:spPr/>
      <dgm:t>
        <a:bodyPr/>
        <a:lstStyle/>
        <a:p>
          <a:endParaRPr lang="ru-RU"/>
        </a:p>
      </dgm:t>
    </dgm:pt>
    <dgm:pt modelId="{6366C4B6-9AFC-4A94-8646-EF991965951F}" type="sibTrans" cxnId="{F7351E6B-8606-4D60-B223-7FCD2F7E89C5}">
      <dgm:prSet/>
      <dgm:spPr/>
      <dgm:t>
        <a:bodyPr/>
        <a:lstStyle/>
        <a:p>
          <a:endParaRPr lang="ru-RU"/>
        </a:p>
      </dgm:t>
    </dgm:pt>
    <dgm:pt modelId="{7289E19A-1344-4CC8-B8EA-A8C92D420087}">
      <dgm:prSet phldrT="[Текст]"/>
      <dgm:spPr/>
      <dgm:t>
        <a:bodyPr/>
        <a:lstStyle/>
        <a:p>
          <a:r>
            <a:rPr lang="ru-RU" dirty="0"/>
            <a:t>Педагог – ключевая фигура</a:t>
          </a:r>
        </a:p>
      </dgm:t>
    </dgm:pt>
    <dgm:pt modelId="{3EA80A70-A474-4D2C-BFD3-4143E7DF4939}" type="parTrans" cxnId="{A7BDA3B6-8244-4789-B360-DCF392480B34}">
      <dgm:prSet/>
      <dgm:spPr/>
      <dgm:t>
        <a:bodyPr/>
        <a:lstStyle/>
        <a:p>
          <a:endParaRPr lang="ru-RU"/>
        </a:p>
      </dgm:t>
    </dgm:pt>
    <dgm:pt modelId="{9229CDA5-27CA-4E0E-9F2C-4C292B4E4F87}" type="sibTrans" cxnId="{A7BDA3B6-8244-4789-B360-DCF392480B34}">
      <dgm:prSet/>
      <dgm:spPr/>
      <dgm:t>
        <a:bodyPr/>
        <a:lstStyle/>
        <a:p>
          <a:endParaRPr lang="ru-RU"/>
        </a:p>
      </dgm:t>
    </dgm:pt>
    <dgm:pt modelId="{661DAB76-5E2C-4034-9DA2-CB56D338D1DF}">
      <dgm:prSet phldrT="[Текст]" phldr="1"/>
      <dgm:spPr/>
      <dgm:t>
        <a:bodyPr/>
        <a:lstStyle/>
        <a:p>
          <a:endParaRPr lang="ru-RU"/>
        </a:p>
      </dgm:t>
    </dgm:pt>
    <dgm:pt modelId="{4E43A952-AF58-4B22-B202-1860926A8425}" type="parTrans" cxnId="{1CAC272F-11A0-4ADF-BA2F-544273236675}">
      <dgm:prSet/>
      <dgm:spPr/>
      <dgm:t>
        <a:bodyPr/>
        <a:lstStyle/>
        <a:p>
          <a:endParaRPr lang="ru-RU"/>
        </a:p>
      </dgm:t>
    </dgm:pt>
    <dgm:pt modelId="{F53A9DF8-CB7F-4480-BB78-40ACCEBB14D8}" type="sibTrans" cxnId="{1CAC272F-11A0-4ADF-BA2F-544273236675}">
      <dgm:prSet/>
      <dgm:spPr/>
      <dgm:t>
        <a:bodyPr/>
        <a:lstStyle/>
        <a:p>
          <a:endParaRPr lang="ru-RU"/>
        </a:p>
      </dgm:t>
    </dgm:pt>
    <dgm:pt modelId="{D7854F00-A0BE-441F-ADB0-332C68389B1E}">
      <dgm:prSet phldrT="[Текст]"/>
      <dgm:spPr/>
      <dgm:t>
        <a:bodyPr/>
        <a:lstStyle/>
        <a:p>
          <a:r>
            <a:rPr lang="ru-RU" dirty="0"/>
            <a:t>Расширение полномочий школы в оценке и удовлетворении особых образовательных потребностей</a:t>
          </a:r>
        </a:p>
      </dgm:t>
    </dgm:pt>
    <dgm:pt modelId="{7F5919EE-6644-4142-A1F9-9788980F9E99}" type="parTrans" cxnId="{2DE3266D-3AF9-484E-AAC6-B8DC99BEDF42}">
      <dgm:prSet/>
      <dgm:spPr/>
      <dgm:t>
        <a:bodyPr/>
        <a:lstStyle/>
        <a:p>
          <a:endParaRPr lang="ru-RU"/>
        </a:p>
      </dgm:t>
    </dgm:pt>
    <dgm:pt modelId="{BD641CBE-8546-4D16-B691-5AA7AF3829DB}" type="sibTrans" cxnId="{2DE3266D-3AF9-484E-AAC6-B8DC99BEDF42}">
      <dgm:prSet/>
      <dgm:spPr/>
      <dgm:t>
        <a:bodyPr/>
        <a:lstStyle/>
        <a:p>
          <a:endParaRPr lang="ru-RU"/>
        </a:p>
      </dgm:t>
    </dgm:pt>
    <dgm:pt modelId="{7C32EA9B-8915-405D-AC72-12E17D0ABA23}">
      <dgm:prSet phldrT="[Текст]" phldr="1"/>
      <dgm:spPr/>
      <dgm:t>
        <a:bodyPr/>
        <a:lstStyle/>
        <a:p>
          <a:endParaRPr lang="ru-RU"/>
        </a:p>
      </dgm:t>
    </dgm:pt>
    <dgm:pt modelId="{93932885-B0B9-4CBC-B3DF-369F81F9DC4B}" type="parTrans" cxnId="{88CD21CB-CCFD-4C7B-BF6C-80FDB1CC83C5}">
      <dgm:prSet/>
      <dgm:spPr/>
      <dgm:t>
        <a:bodyPr/>
        <a:lstStyle/>
        <a:p>
          <a:endParaRPr lang="ru-RU"/>
        </a:p>
      </dgm:t>
    </dgm:pt>
    <dgm:pt modelId="{186A7753-8888-490E-B569-E2317BEC4E7A}" type="sibTrans" cxnId="{88CD21CB-CCFD-4C7B-BF6C-80FDB1CC83C5}">
      <dgm:prSet/>
      <dgm:spPr/>
      <dgm:t>
        <a:bodyPr/>
        <a:lstStyle/>
        <a:p>
          <a:endParaRPr lang="ru-RU"/>
        </a:p>
      </dgm:t>
    </dgm:pt>
    <dgm:pt modelId="{FAC74FB8-BDE8-4236-918F-9779818F198A}">
      <dgm:prSet phldrT="[Текст]"/>
      <dgm:spPr/>
      <dgm:t>
        <a:bodyPr/>
        <a:lstStyle/>
        <a:p>
          <a:r>
            <a:rPr lang="ru-RU" dirty="0"/>
            <a:t>Алгоритмизация оценки особых образовательных потребностей</a:t>
          </a:r>
        </a:p>
      </dgm:t>
    </dgm:pt>
    <dgm:pt modelId="{F57A5937-EBE0-4B46-A2F0-32269011AB7A}" type="parTrans" cxnId="{A24D5949-0EF9-4DDE-9623-BCB740179138}">
      <dgm:prSet/>
      <dgm:spPr/>
      <dgm:t>
        <a:bodyPr/>
        <a:lstStyle/>
        <a:p>
          <a:endParaRPr lang="ru-RU"/>
        </a:p>
      </dgm:t>
    </dgm:pt>
    <dgm:pt modelId="{6CBA4CB1-351A-409A-8305-549D3173E260}" type="sibTrans" cxnId="{A24D5949-0EF9-4DDE-9623-BCB740179138}">
      <dgm:prSet/>
      <dgm:spPr/>
      <dgm:t>
        <a:bodyPr/>
        <a:lstStyle/>
        <a:p>
          <a:endParaRPr lang="ru-RU"/>
        </a:p>
      </dgm:t>
    </dgm:pt>
    <dgm:pt modelId="{EF8FB7F8-EC45-4DFA-A051-87F1CAAF8260}" type="pres">
      <dgm:prSet presAssocID="{451E7800-431B-4B59-A071-00E5CD0D6B82}" presName="linearFlow" presStyleCnt="0">
        <dgm:presLayoutVars>
          <dgm:dir/>
          <dgm:animLvl val="lvl"/>
          <dgm:resizeHandles val="exact"/>
        </dgm:presLayoutVars>
      </dgm:prSet>
      <dgm:spPr/>
    </dgm:pt>
    <dgm:pt modelId="{AF94B4F9-CF0F-4856-97B4-37A609F6D423}" type="pres">
      <dgm:prSet presAssocID="{06E818E5-C164-45BD-BC82-3AB457252FED}" presName="composite" presStyleCnt="0"/>
      <dgm:spPr/>
    </dgm:pt>
    <dgm:pt modelId="{72DB682B-3707-4420-9FB6-A6358FE492DD}" type="pres">
      <dgm:prSet presAssocID="{06E818E5-C164-45BD-BC82-3AB457252FE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6880967-2890-49C1-A9F5-9B287BA476B7}" type="pres">
      <dgm:prSet presAssocID="{06E818E5-C164-45BD-BC82-3AB457252FED}" presName="descendantText" presStyleLbl="alignAcc1" presStyleIdx="0" presStyleCnt="3">
        <dgm:presLayoutVars>
          <dgm:bulletEnabled val="1"/>
        </dgm:presLayoutVars>
      </dgm:prSet>
      <dgm:spPr/>
    </dgm:pt>
    <dgm:pt modelId="{07818127-CF6B-4458-BF88-0970B2233C99}" type="pres">
      <dgm:prSet presAssocID="{6366C4B6-9AFC-4A94-8646-EF991965951F}" presName="sp" presStyleCnt="0"/>
      <dgm:spPr/>
    </dgm:pt>
    <dgm:pt modelId="{4AC6B74E-D13C-4D18-A60F-9109D843D33A}" type="pres">
      <dgm:prSet presAssocID="{661DAB76-5E2C-4034-9DA2-CB56D338D1DF}" presName="composite" presStyleCnt="0"/>
      <dgm:spPr/>
    </dgm:pt>
    <dgm:pt modelId="{12D33366-A02D-4819-9793-FEE5FE02380A}" type="pres">
      <dgm:prSet presAssocID="{661DAB76-5E2C-4034-9DA2-CB56D338D1DF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CE9254BD-464D-4607-96A5-542AF1FFE9F8}" type="pres">
      <dgm:prSet presAssocID="{661DAB76-5E2C-4034-9DA2-CB56D338D1DF}" presName="descendantText" presStyleLbl="alignAcc1" presStyleIdx="1" presStyleCnt="3">
        <dgm:presLayoutVars>
          <dgm:bulletEnabled val="1"/>
        </dgm:presLayoutVars>
      </dgm:prSet>
      <dgm:spPr/>
    </dgm:pt>
    <dgm:pt modelId="{D5262BFD-F45C-4174-836A-86FDA0008EC1}" type="pres">
      <dgm:prSet presAssocID="{F53A9DF8-CB7F-4480-BB78-40ACCEBB14D8}" presName="sp" presStyleCnt="0"/>
      <dgm:spPr/>
    </dgm:pt>
    <dgm:pt modelId="{6F406782-1A17-4DDA-A168-3A1B0FC01C4A}" type="pres">
      <dgm:prSet presAssocID="{7C32EA9B-8915-405D-AC72-12E17D0ABA23}" presName="composite" presStyleCnt="0"/>
      <dgm:spPr/>
    </dgm:pt>
    <dgm:pt modelId="{1EFD011D-57E8-451E-9D89-7DA8936EF8B5}" type="pres">
      <dgm:prSet presAssocID="{7C32EA9B-8915-405D-AC72-12E17D0ABA23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08704E6-66A6-4576-89A9-296AB8F657FE}" type="pres">
      <dgm:prSet presAssocID="{7C32EA9B-8915-405D-AC72-12E17D0ABA23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2B872801-F9FE-42CA-93DF-E22054BD1A02}" type="presOf" srcId="{661DAB76-5E2C-4034-9DA2-CB56D338D1DF}" destId="{12D33366-A02D-4819-9793-FEE5FE02380A}" srcOrd="0" destOrd="0" presId="urn:microsoft.com/office/officeart/2005/8/layout/chevron2"/>
    <dgm:cxn modelId="{1CAC272F-11A0-4ADF-BA2F-544273236675}" srcId="{451E7800-431B-4B59-A071-00E5CD0D6B82}" destId="{661DAB76-5E2C-4034-9DA2-CB56D338D1DF}" srcOrd="1" destOrd="0" parTransId="{4E43A952-AF58-4B22-B202-1860926A8425}" sibTransId="{F53A9DF8-CB7F-4480-BB78-40ACCEBB14D8}"/>
    <dgm:cxn modelId="{D0937940-9501-4FB4-8251-EEA94D5D5D42}" type="presOf" srcId="{7289E19A-1344-4CC8-B8EA-A8C92D420087}" destId="{E6880967-2890-49C1-A9F5-9B287BA476B7}" srcOrd="0" destOrd="0" presId="urn:microsoft.com/office/officeart/2005/8/layout/chevron2"/>
    <dgm:cxn modelId="{A24D5949-0EF9-4DDE-9623-BCB740179138}" srcId="{7C32EA9B-8915-405D-AC72-12E17D0ABA23}" destId="{FAC74FB8-BDE8-4236-918F-9779818F198A}" srcOrd="0" destOrd="0" parTransId="{F57A5937-EBE0-4B46-A2F0-32269011AB7A}" sibTransId="{6CBA4CB1-351A-409A-8305-549D3173E260}"/>
    <dgm:cxn modelId="{F7351E6B-8606-4D60-B223-7FCD2F7E89C5}" srcId="{451E7800-431B-4B59-A071-00E5CD0D6B82}" destId="{06E818E5-C164-45BD-BC82-3AB457252FED}" srcOrd="0" destOrd="0" parTransId="{E26F9186-7BA2-4817-92B5-A7AC482088B5}" sibTransId="{6366C4B6-9AFC-4A94-8646-EF991965951F}"/>
    <dgm:cxn modelId="{3642D24C-71D8-4EFC-9C10-9A6F589A7FBB}" type="presOf" srcId="{FAC74FB8-BDE8-4236-918F-9779818F198A}" destId="{E08704E6-66A6-4576-89A9-296AB8F657FE}" srcOrd="0" destOrd="0" presId="urn:microsoft.com/office/officeart/2005/8/layout/chevron2"/>
    <dgm:cxn modelId="{2DE3266D-3AF9-484E-AAC6-B8DC99BEDF42}" srcId="{661DAB76-5E2C-4034-9DA2-CB56D338D1DF}" destId="{D7854F00-A0BE-441F-ADB0-332C68389B1E}" srcOrd="0" destOrd="0" parTransId="{7F5919EE-6644-4142-A1F9-9788980F9E99}" sibTransId="{BD641CBE-8546-4D16-B691-5AA7AF3829DB}"/>
    <dgm:cxn modelId="{89094997-A361-4850-AA1C-E4D47871A99B}" type="presOf" srcId="{7C32EA9B-8915-405D-AC72-12E17D0ABA23}" destId="{1EFD011D-57E8-451E-9D89-7DA8936EF8B5}" srcOrd="0" destOrd="0" presId="urn:microsoft.com/office/officeart/2005/8/layout/chevron2"/>
    <dgm:cxn modelId="{EC2F89A6-4FD7-4082-8EAB-49588E1B0C06}" type="presOf" srcId="{06E818E5-C164-45BD-BC82-3AB457252FED}" destId="{72DB682B-3707-4420-9FB6-A6358FE492DD}" srcOrd="0" destOrd="0" presId="urn:microsoft.com/office/officeart/2005/8/layout/chevron2"/>
    <dgm:cxn modelId="{A7BDA3B6-8244-4789-B360-DCF392480B34}" srcId="{06E818E5-C164-45BD-BC82-3AB457252FED}" destId="{7289E19A-1344-4CC8-B8EA-A8C92D420087}" srcOrd="0" destOrd="0" parTransId="{3EA80A70-A474-4D2C-BFD3-4143E7DF4939}" sibTransId="{9229CDA5-27CA-4E0E-9F2C-4C292B4E4F87}"/>
    <dgm:cxn modelId="{88CD21CB-CCFD-4C7B-BF6C-80FDB1CC83C5}" srcId="{451E7800-431B-4B59-A071-00E5CD0D6B82}" destId="{7C32EA9B-8915-405D-AC72-12E17D0ABA23}" srcOrd="2" destOrd="0" parTransId="{93932885-B0B9-4CBC-B3DF-369F81F9DC4B}" sibTransId="{186A7753-8888-490E-B569-E2317BEC4E7A}"/>
    <dgm:cxn modelId="{D1750ED6-12E0-4C58-B5C1-53ED7E0554A7}" type="presOf" srcId="{D7854F00-A0BE-441F-ADB0-332C68389B1E}" destId="{CE9254BD-464D-4607-96A5-542AF1FFE9F8}" srcOrd="0" destOrd="0" presId="urn:microsoft.com/office/officeart/2005/8/layout/chevron2"/>
    <dgm:cxn modelId="{F1DC7EF4-496E-485A-901D-2AA2F20C3CC7}" type="presOf" srcId="{451E7800-431B-4B59-A071-00E5CD0D6B82}" destId="{EF8FB7F8-EC45-4DFA-A051-87F1CAAF8260}" srcOrd="0" destOrd="0" presId="urn:microsoft.com/office/officeart/2005/8/layout/chevron2"/>
    <dgm:cxn modelId="{6CD74BB4-B90C-4AA8-9653-91328C1FE2EB}" type="presParOf" srcId="{EF8FB7F8-EC45-4DFA-A051-87F1CAAF8260}" destId="{AF94B4F9-CF0F-4856-97B4-37A609F6D423}" srcOrd="0" destOrd="0" presId="urn:microsoft.com/office/officeart/2005/8/layout/chevron2"/>
    <dgm:cxn modelId="{3C08AFF0-0F21-4CE0-810C-88AE0864D63D}" type="presParOf" srcId="{AF94B4F9-CF0F-4856-97B4-37A609F6D423}" destId="{72DB682B-3707-4420-9FB6-A6358FE492DD}" srcOrd="0" destOrd="0" presId="urn:microsoft.com/office/officeart/2005/8/layout/chevron2"/>
    <dgm:cxn modelId="{D2F876CA-A32B-4B5F-AE57-09C8C22917AE}" type="presParOf" srcId="{AF94B4F9-CF0F-4856-97B4-37A609F6D423}" destId="{E6880967-2890-49C1-A9F5-9B287BA476B7}" srcOrd="1" destOrd="0" presId="urn:microsoft.com/office/officeart/2005/8/layout/chevron2"/>
    <dgm:cxn modelId="{72BACC39-94C0-473F-83D5-73D701A88D4B}" type="presParOf" srcId="{EF8FB7F8-EC45-4DFA-A051-87F1CAAF8260}" destId="{07818127-CF6B-4458-BF88-0970B2233C99}" srcOrd="1" destOrd="0" presId="urn:microsoft.com/office/officeart/2005/8/layout/chevron2"/>
    <dgm:cxn modelId="{81A62D57-DC2B-43E2-924A-4F3B0F38C063}" type="presParOf" srcId="{EF8FB7F8-EC45-4DFA-A051-87F1CAAF8260}" destId="{4AC6B74E-D13C-4D18-A60F-9109D843D33A}" srcOrd="2" destOrd="0" presId="urn:microsoft.com/office/officeart/2005/8/layout/chevron2"/>
    <dgm:cxn modelId="{4A1700D0-2340-48A1-B671-1C2C0C974924}" type="presParOf" srcId="{4AC6B74E-D13C-4D18-A60F-9109D843D33A}" destId="{12D33366-A02D-4819-9793-FEE5FE02380A}" srcOrd="0" destOrd="0" presId="urn:microsoft.com/office/officeart/2005/8/layout/chevron2"/>
    <dgm:cxn modelId="{110AC1B8-37AC-4169-98C8-1F21BDB06839}" type="presParOf" srcId="{4AC6B74E-D13C-4D18-A60F-9109D843D33A}" destId="{CE9254BD-464D-4607-96A5-542AF1FFE9F8}" srcOrd="1" destOrd="0" presId="urn:microsoft.com/office/officeart/2005/8/layout/chevron2"/>
    <dgm:cxn modelId="{8982BA01-27DB-4280-9667-98C45CB79273}" type="presParOf" srcId="{EF8FB7F8-EC45-4DFA-A051-87F1CAAF8260}" destId="{D5262BFD-F45C-4174-836A-86FDA0008EC1}" srcOrd="3" destOrd="0" presId="urn:microsoft.com/office/officeart/2005/8/layout/chevron2"/>
    <dgm:cxn modelId="{AB9BA52C-943A-4CF9-B8D3-F2B625421A3C}" type="presParOf" srcId="{EF8FB7F8-EC45-4DFA-A051-87F1CAAF8260}" destId="{6F406782-1A17-4DDA-A168-3A1B0FC01C4A}" srcOrd="4" destOrd="0" presId="urn:microsoft.com/office/officeart/2005/8/layout/chevron2"/>
    <dgm:cxn modelId="{1C397705-D607-430F-BD83-467A92E013E0}" type="presParOf" srcId="{6F406782-1A17-4DDA-A168-3A1B0FC01C4A}" destId="{1EFD011D-57E8-451E-9D89-7DA8936EF8B5}" srcOrd="0" destOrd="0" presId="urn:microsoft.com/office/officeart/2005/8/layout/chevron2"/>
    <dgm:cxn modelId="{B4B7076C-415A-4F19-B9B5-560307EB539F}" type="presParOf" srcId="{6F406782-1A17-4DDA-A168-3A1B0FC01C4A}" destId="{E08704E6-66A6-4576-89A9-296AB8F657F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BDBE87C-631C-4D82-B763-FBBBD76A7A2C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D6D7107-FB97-4758-BF86-8D6A1EB60FF2}">
      <dgm:prSet phldrT="[Текст]"/>
      <dgm:spPr/>
      <dgm:t>
        <a:bodyPr/>
        <a:lstStyle/>
        <a:p>
          <a:r>
            <a:rPr lang="ru-RU" b="1" dirty="0"/>
            <a:t>Персонифицированный учет детей с ООП</a:t>
          </a:r>
        </a:p>
      </dgm:t>
    </dgm:pt>
    <dgm:pt modelId="{5D3020AE-B33F-4441-A380-EF78ADF0533A}" type="parTrans" cxnId="{675C539D-E46A-45CA-819A-C35D214DA8F0}">
      <dgm:prSet/>
      <dgm:spPr/>
      <dgm:t>
        <a:bodyPr/>
        <a:lstStyle/>
        <a:p>
          <a:endParaRPr lang="ru-RU"/>
        </a:p>
      </dgm:t>
    </dgm:pt>
    <dgm:pt modelId="{AEF7E222-EE82-4CA3-9BEB-3413AE3356B8}" type="sibTrans" cxnId="{675C539D-E46A-45CA-819A-C35D214DA8F0}">
      <dgm:prSet/>
      <dgm:spPr/>
      <dgm:t>
        <a:bodyPr/>
        <a:lstStyle/>
        <a:p>
          <a:endParaRPr lang="ru-RU"/>
        </a:p>
      </dgm:t>
    </dgm:pt>
    <dgm:pt modelId="{11A4EBAA-89A0-404C-81F1-FF70D9C68841}">
      <dgm:prSet phldrT="[Текст]"/>
      <dgm:spPr/>
      <dgm:t>
        <a:bodyPr/>
        <a:lstStyle/>
        <a:p>
          <a:r>
            <a:rPr lang="ru-RU" b="1" dirty="0"/>
            <a:t>Мониторинг реализации образовательного и реабилитационного маршрута</a:t>
          </a:r>
        </a:p>
      </dgm:t>
    </dgm:pt>
    <dgm:pt modelId="{9014DF73-DCF2-48EF-98A1-60E94608DAD5}" type="parTrans" cxnId="{764DE004-2BDB-43F5-A240-7B2A3717E859}">
      <dgm:prSet/>
      <dgm:spPr/>
      <dgm:t>
        <a:bodyPr/>
        <a:lstStyle/>
        <a:p>
          <a:endParaRPr lang="ru-RU"/>
        </a:p>
      </dgm:t>
    </dgm:pt>
    <dgm:pt modelId="{4E49318F-27C5-43E4-9997-EB11F06524F7}" type="sibTrans" cxnId="{764DE004-2BDB-43F5-A240-7B2A3717E859}">
      <dgm:prSet/>
      <dgm:spPr/>
      <dgm:t>
        <a:bodyPr/>
        <a:lstStyle/>
        <a:p>
          <a:endParaRPr lang="ru-RU"/>
        </a:p>
      </dgm:t>
    </dgm:pt>
    <dgm:pt modelId="{2CBC3C3E-91A0-467E-8A6A-6517D92937D5}">
      <dgm:prSet phldrT="[Текст]"/>
      <dgm:spPr/>
      <dgm:t>
        <a:bodyPr/>
        <a:lstStyle/>
        <a:p>
          <a:r>
            <a:rPr lang="ru-RU" b="1" dirty="0"/>
            <a:t>Создание единой информационной базы данных детей с ООП, интеграция баз всех систем</a:t>
          </a:r>
        </a:p>
      </dgm:t>
    </dgm:pt>
    <dgm:pt modelId="{3864E4E3-1398-47FB-9524-B2EFA9DBE34F}" type="parTrans" cxnId="{4A8C0833-4AF1-4A22-AE4B-F685E4BCDBFB}">
      <dgm:prSet/>
      <dgm:spPr/>
      <dgm:t>
        <a:bodyPr/>
        <a:lstStyle/>
        <a:p>
          <a:endParaRPr lang="ru-RU"/>
        </a:p>
      </dgm:t>
    </dgm:pt>
    <dgm:pt modelId="{67248A9A-F169-447C-885B-5DBCEED4C93D}" type="sibTrans" cxnId="{4A8C0833-4AF1-4A22-AE4B-F685E4BCDBFB}">
      <dgm:prSet/>
      <dgm:spPr/>
      <dgm:t>
        <a:bodyPr/>
        <a:lstStyle/>
        <a:p>
          <a:endParaRPr lang="ru-RU"/>
        </a:p>
      </dgm:t>
    </dgm:pt>
    <dgm:pt modelId="{049BB37F-60D4-4086-B9E1-FE91A7BBE5B3}" type="pres">
      <dgm:prSet presAssocID="{2BDBE87C-631C-4D82-B763-FBBBD76A7A2C}" presName="compositeShape" presStyleCnt="0">
        <dgm:presLayoutVars>
          <dgm:dir/>
          <dgm:resizeHandles/>
        </dgm:presLayoutVars>
      </dgm:prSet>
      <dgm:spPr/>
    </dgm:pt>
    <dgm:pt modelId="{F90C2668-754E-430F-919C-98A4754CF49F}" type="pres">
      <dgm:prSet presAssocID="{2BDBE87C-631C-4D82-B763-FBBBD76A7A2C}" presName="pyramid" presStyleLbl="node1" presStyleIdx="0" presStyleCnt="1"/>
      <dgm:spPr/>
    </dgm:pt>
    <dgm:pt modelId="{AA38E4F5-1631-428D-8296-1C3D1C1E21A9}" type="pres">
      <dgm:prSet presAssocID="{2BDBE87C-631C-4D82-B763-FBBBD76A7A2C}" presName="theList" presStyleCnt="0"/>
      <dgm:spPr/>
    </dgm:pt>
    <dgm:pt modelId="{9053FDD1-C72F-41EC-8CEC-0A9A362B4673}" type="pres">
      <dgm:prSet presAssocID="{DD6D7107-FB97-4758-BF86-8D6A1EB60FF2}" presName="aNode" presStyleLbl="fgAcc1" presStyleIdx="0" presStyleCnt="3">
        <dgm:presLayoutVars>
          <dgm:bulletEnabled val="1"/>
        </dgm:presLayoutVars>
      </dgm:prSet>
      <dgm:spPr/>
    </dgm:pt>
    <dgm:pt modelId="{6BAA78A1-EF5E-4E62-9A8A-B961DC972746}" type="pres">
      <dgm:prSet presAssocID="{DD6D7107-FB97-4758-BF86-8D6A1EB60FF2}" presName="aSpace" presStyleCnt="0"/>
      <dgm:spPr/>
    </dgm:pt>
    <dgm:pt modelId="{7E6B9216-DDC3-4FBF-8175-1252C6C16100}" type="pres">
      <dgm:prSet presAssocID="{11A4EBAA-89A0-404C-81F1-FF70D9C68841}" presName="aNode" presStyleLbl="fgAcc1" presStyleIdx="1" presStyleCnt="3">
        <dgm:presLayoutVars>
          <dgm:bulletEnabled val="1"/>
        </dgm:presLayoutVars>
      </dgm:prSet>
      <dgm:spPr/>
    </dgm:pt>
    <dgm:pt modelId="{60446E04-1642-40DF-82ED-C45FFEC31274}" type="pres">
      <dgm:prSet presAssocID="{11A4EBAA-89A0-404C-81F1-FF70D9C68841}" presName="aSpace" presStyleCnt="0"/>
      <dgm:spPr/>
    </dgm:pt>
    <dgm:pt modelId="{33675BF8-ACC7-46B2-94B8-82E7634C1C1F}" type="pres">
      <dgm:prSet presAssocID="{2CBC3C3E-91A0-467E-8A6A-6517D92937D5}" presName="aNode" presStyleLbl="fgAcc1" presStyleIdx="2" presStyleCnt="3">
        <dgm:presLayoutVars>
          <dgm:bulletEnabled val="1"/>
        </dgm:presLayoutVars>
      </dgm:prSet>
      <dgm:spPr/>
    </dgm:pt>
    <dgm:pt modelId="{38D31320-4011-4B90-98F3-B41BF25CCED7}" type="pres">
      <dgm:prSet presAssocID="{2CBC3C3E-91A0-467E-8A6A-6517D92937D5}" presName="aSpace" presStyleCnt="0"/>
      <dgm:spPr/>
    </dgm:pt>
  </dgm:ptLst>
  <dgm:cxnLst>
    <dgm:cxn modelId="{764DE004-2BDB-43F5-A240-7B2A3717E859}" srcId="{2BDBE87C-631C-4D82-B763-FBBBD76A7A2C}" destId="{11A4EBAA-89A0-404C-81F1-FF70D9C68841}" srcOrd="1" destOrd="0" parTransId="{9014DF73-DCF2-48EF-98A1-60E94608DAD5}" sibTransId="{4E49318F-27C5-43E4-9997-EB11F06524F7}"/>
    <dgm:cxn modelId="{4A8C0833-4AF1-4A22-AE4B-F685E4BCDBFB}" srcId="{2BDBE87C-631C-4D82-B763-FBBBD76A7A2C}" destId="{2CBC3C3E-91A0-467E-8A6A-6517D92937D5}" srcOrd="2" destOrd="0" parTransId="{3864E4E3-1398-47FB-9524-B2EFA9DBE34F}" sibTransId="{67248A9A-F169-447C-885B-5DBCEED4C93D}"/>
    <dgm:cxn modelId="{F895EC61-E233-42B9-BCB8-F07CEF0BDDCC}" type="presOf" srcId="{DD6D7107-FB97-4758-BF86-8D6A1EB60FF2}" destId="{9053FDD1-C72F-41EC-8CEC-0A9A362B4673}" srcOrd="0" destOrd="0" presId="urn:microsoft.com/office/officeart/2005/8/layout/pyramid2"/>
    <dgm:cxn modelId="{65651257-5663-4CC8-9CA7-8B1B5F769801}" type="presOf" srcId="{11A4EBAA-89A0-404C-81F1-FF70D9C68841}" destId="{7E6B9216-DDC3-4FBF-8175-1252C6C16100}" srcOrd="0" destOrd="0" presId="urn:microsoft.com/office/officeart/2005/8/layout/pyramid2"/>
    <dgm:cxn modelId="{7E9B0579-73F5-4E45-8D5C-6CA8D3824BBC}" type="presOf" srcId="{2CBC3C3E-91A0-467E-8A6A-6517D92937D5}" destId="{33675BF8-ACC7-46B2-94B8-82E7634C1C1F}" srcOrd="0" destOrd="0" presId="urn:microsoft.com/office/officeart/2005/8/layout/pyramid2"/>
    <dgm:cxn modelId="{675C539D-E46A-45CA-819A-C35D214DA8F0}" srcId="{2BDBE87C-631C-4D82-B763-FBBBD76A7A2C}" destId="{DD6D7107-FB97-4758-BF86-8D6A1EB60FF2}" srcOrd="0" destOrd="0" parTransId="{5D3020AE-B33F-4441-A380-EF78ADF0533A}" sibTransId="{AEF7E222-EE82-4CA3-9BEB-3413AE3356B8}"/>
    <dgm:cxn modelId="{501EC8A3-928B-479F-883D-27DB4EFD2EFB}" type="presOf" srcId="{2BDBE87C-631C-4D82-B763-FBBBD76A7A2C}" destId="{049BB37F-60D4-4086-B9E1-FE91A7BBE5B3}" srcOrd="0" destOrd="0" presId="urn:microsoft.com/office/officeart/2005/8/layout/pyramid2"/>
    <dgm:cxn modelId="{A0DF8BC8-A58A-4981-8AA8-A7918ACA7F9A}" type="presParOf" srcId="{049BB37F-60D4-4086-B9E1-FE91A7BBE5B3}" destId="{F90C2668-754E-430F-919C-98A4754CF49F}" srcOrd="0" destOrd="0" presId="urn:microsoft.com/office/officeart/2005/8/layout/pyramid2"/>
    <dgm:cxn modelId="{875FC8A4-4F91-48FD-9818-3025DDE5CFDF}" type="presParOf" srcId="{049BB37F-60D4-4086-B9E1-FE91A7BBE5B3}" destId="{AA38E4F5-1631-428D-8296-1C3D1C1E21A9}" srcOrd="1" destOrd="0" presId="urn:microsoft.com/office/officeart/2005/8/layout/pyramid2"/>
    <dgm:cxn modelId="{E98E3845-E534-4E35-801C-15A978A7849A}" type="presParOf" srcId="{AA38E4F5-1631-428D-8296-1C3D1C1E21A9}" destId="{9053FDD1-C72F-41EC-8CEC-0A9A362B4673}" srcOrd="0" destOrd="0" presId="urn:microsoft.com/office/officeart/2005/8/layout/pyramid2"/>
    <dgm:cxn modelId="{28ACA5C1-B743-4DAD-BEF9-1EBE9E879BAB}" type="presParOf" srcId="{AA38E4F5-1631-428D-8296-1C3D1C1E21A9}" destId="{6BAA78A1-EF5E-4E62-9A8A-B961DC972746}" srcOrd="1" destOrd="0" presId="urn:microsoft.com/office/officeart/2005/8/layout/pyramid2"/>
    <dgm:cxn modelId="{134B51B4-98EE-448F-8215-11E52F0BB2D1}" type="presParOf" srcId="{AA38E4F5-1631-428D-8296-1C3D1C1E21A9}" destId="{7E6B9216-DDC3-4FBF-8175-1252C6C16100}" srcOrd="2" destOrd="0" presId="urn:microsoft.com/office/officeart/2005/8/layout/pyramid2"/>
    <dgm:cxn modelId="{A32F7535-08D9-418E-B1EA-5AEC948DCDF2}" type="presParOf" srcId="{AA38E4F5-1631-428D-8296-1C3D1C1E21A9}" destId="{60446E04-1642-40DF-82ED-C45FFEC31274}" srcOrd="3" destOrd="0" presId="urn:microsoft.com/office/officeart/2005/8/layout/pyramid2"/>
    <dgm:cxn modelId="{F111032D-5135-490F-BBEA-CDEE419FBCBC}" type="presParOf" srcId="{AA38E4F5-1631-428D-8296-1C3D1C1E21A9}" destId="{33675BF8-ACC7-46B2-94B8-82E7634C1C1F}" srcOrd="4" destOrd="0" presId="urn:microsoft.com/office/officeart/2005/8/layout/pyramid2"/>
    <dgm:cxn modelId="{C0577B2B-45B5-4971-A54A-4DAE4AE5AD38}" type="presParOf" srcId="{AA38E4F5-1631-428D-8296-1C3D1C1E21A9}" destId="{38D31320-4011-4B90-98F3-B41BF25CCED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C2B72-B5F3-4698-85D7-C3575E4C3E87}">
      <dsp:nvSpPr>
        <dsp:cNvPr id="0" name=""/>
        <dsp:cNvSpPr/>
      </dsp:nvSpPr>
      <dsp:spPr>
        <a:xfrm rot="5400000">
          <a:off x="-247798" y="249366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400" kern="1200" dirty="0"/>
        </a:p>
      </dsp:txBody>
      <dsp:txXfrm rot="-5400000">
        <a:off x="1" y="579764"/>
        <a:ext cx="1156394" cy="495598"/>
      </dsp:txXfrm>
    </dsp:sp>
    <dsp:sp modelId="{E13133A9-6CBA-46B4-838D-2B3B6874A5EF}">
      <dsp:nvSpPr>
        <dsp:cNvPr id="0" name=""/>
        <dsp:cNvSpPr/>
      </dsp:nvSpPr>
      <dsp:spPr>
        <a:xfrm rot="5400000">
          <a:off x="4293418" y="-3135456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kern="1200" dirty="0"/>
            <a:t>признание положений о том, что все дети могут учиться </a:t>
          </a:r>
        </a:p>
      </dsp:txBody>
      <dsp:txXfrm rot="-5400000">
        <a:off x="1156394" y="53986"/>
        <a:ext cx="7295425" cy="968958"/>
      </dsp:txXfrm>
    </dsp:sp>
    <dsp:sp modelId="{CACD446C-0C5C-411E-931D-BE7BE5827764}">
      <dsp:nvSpPr>
        <dsp:cNvPr id="0" name=""/>
        <dsp:cNvSpPr/>
      </dsp:nvSpPr>
      <dsp:spPr>
        <a:xfrm rot="5400000">
          <a:off x="-247798" y="1707802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400" kern="1200" dirty="0"/>
        </a:p>
      </dsp:txBody>
      <dsp:txXfrm rot="-5400000">
        <a:off x="1" y="2038200"/>
        <a:ext cx="1156394" cy="495598"/>
      </dsp:txXfrm>
    </dsp:sp>
    <dsp:sp modelId="{79CAA7A4-3FF1-4A9A-A31E-5C0C9208DBCE}">
      <dsp:nvSpPr>
        <dsp:cNvPr id="0" name=""/>
        <dsp:cNvSpPr/>
      </dsp:nvSpPr>
      <dsp:spPr>
        <a:xfrm rot="5400000">
          <a:off x="4293418" y="-1677020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kern="1200" dirty="0"/>
            <a:t>создание благоприятных условий для удовлетворения  особых  образовательных потребностей  детей </a:t>
          </a:r>
        </a:p>
      </dsp:txBody>
      <dsp:txXfrm rot="-5400000">
        <a:off x="1156394" y="1512422"/>
        <a:ext cx="7295425" cy="968958"/>
      </dsp:txXfrm>
    </dsp:sp>
    <dsp:sp modelId="{C5DF414B-0721-416C-9AFE-02AC505DDFE9}">
      <dsp:nvSpPr>
        <dsp:cNvPr id="0" name=""/>
        <dsp:cNvSpPr/>
      </dsp:nvSpPr>
      <dsp:spPr>
        <a:xfrm rot="5400000">
          <a:off x="-247798" y="3166238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400" kern="1200" dirty="0"/>
        </a:p>
      </dsp:txBody>
      <dsp:txXfrm rot="-5400000">
        <a:off x="1" y="3496636"/>
        <a:ext cx="1156394" cy="495598"/>
      </dsp:txXfrm>
    </dsp:sp>
    <dsp:sp modelId="{9070A559-5395-47CA-8E3C-8252CCB48F77}">
      <dsp:nvSpPr>
        <dsp:cNvPr id="0" name=""/>
        <dsp:cNvSpPr/>
      </dsp:nvSpPr>
      <dsp:spPr>
        <a:xfrm rot="5400000">
          <a:off x="4293418" y="-218584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kern="1200" dirty="0"/>
            <a:t>расширение прав и возможностей детей для участия в жизни общества в полной мере</a:t>
          </a:r>
        </a:p>
        <a:p>
          <a:pPr lvl="1" algn="l"/>
          <a:endParaRPr lang="ru-RU" sz="2100" kern="1200" dirty="0"/>
        </a:p>
      </dsp:txBody>
      <dsp:txXfrm rot="-5400000">
        <a:off x="1156394" y="2970858"/>
        <a:ext cx="7295425" cy="9689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C2B72-B5F3-4698-85D7-C3575E4C3E87}">
      <dsp:nvSpPr>
        <dsp:cNvPr id="0" name=""/>
        <dsp:cNvSpPr/>
      </dsp:nvSpPr>
      <dsp:spPr>
        <a:xfrm rot="5400000">
          <a:off x="-247798" y="249366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 dirty="0"/>
        </a:p>
      </dsp:txBody>
      <dsp:txXfrm rot="-5400000">
        <a:off x="1" y="579764"/>
        <a:ext cx="1156394" cy="495598"/>
      </dsp:txXfrm>
    </dsp:sp>
    <dsp:sp modelId="{E13133A9-6CBA-46B4-838D-2B3B6874A5EF}">
      <dsp:nvSpPr>
        <dsp:cNvPr id="0" name=""/>
        <dsp:cNvSpPr/>
      </dsp:nvSpPr>
      <dsp:spPr>
        <a:xfrm rot="5400000">
          <a:off x="4293418" y="-3135456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Идея инклюзивного образования заключается в создании благоприятных условий. Описание ограничений жизнедеятельности необходимо для предоставления информации о том, как можно достигнуть создания таких условий.</a:t>
          </a:r>
        </a:p>
      </dsp:txBody>
      <dsp:txXfrm rot="-5400000">
        <a:off x="1156394" y="53986"/>
        <a:ext cx="7295425" cy="968958"/>
      </dsp:txXfrm>
    </dsp:sp>
    <dsp:sp modelId="{CACD446C-0C5C-411E-931D-BE7BE5827764}">
      <dsp:nvSpPr>
        <dsp:cNvPr id="0" name=""/>
        <dsp:cNvSpPr/>
      </dsp:nvSpPr>
      <dsp:spPr>
        <a:xfrm rot="5400000">
          <a:off x="-247798" y="1707802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 dirty="0"/>
        </a:p>
      </dsp:txBody>
      <dsp:txXfrm rot="-5400000">
        <a:off x="1" y="2038200"/>
        <a:ext cx="1156394" cy="495598"/>
      </dsp:txXfrm>
    </dsp:sp>
    <dsp:sp modelId="{79CAA7A4-3FF1-4A9A-A31E-5C0C9208DBCE}">
      <dsp:nvSpPr>
        <dsp:cNvPr id="0" name=""/>
        <dsp:cNvSpPr/>
      </dsp:nvSpPr>
      <dsp:spPr>
        <a:xfrm rot="5400000">
          <a:off x="4293418" y="-1677020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Идея инклюзивного образования заключается в обеспечении обучения и участия в образовательном процессе. Таким образом, необходимо знать, как нарушения влияют на участие и что можно сделать, чтобы свести к минимуму их влияние.</a:t>
          </a:r>
        </a:p>
      </dsp:txBody>
      <dsp:txXfrm rot="-5400000">
        <a:off x="1156394" y="1512422"/>
        <a:ext cx="7295425" cy="968958"/>
      </dsp:txXfrm>
    </dsp:sp>
    <dsp:sp modelId="{C5DF414B-0721-416C-9AFE-02AC505DDFE9}">
      <dsp:nvSpPr>
        <dsp:cNvPr id="0" name=""/>
        <dsp:cNvSpPr/>
      </dsp:nvSpPr>
      <dsp:spPr>
        <a:xfrm rot="5400000">
          <a:off x="-247798" y="3166238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 dirty="0"/>
        </a:p>
      </dsp:txBody>
      <dsp:txXfrm rot="-5400000">
        <a:off x="1" y="3496636"/>
        <a:ext cx="1156394" cy="495598"/>
      </dsp:txXfrm>
    </dsp:sp>
    <dsp:sp modelId="{9070A559-5395-47CA-8E3C-8252CCB48F77}">
      <dsp:nvSpPr>
        <dsp:cNvPr id="0" name=""/>
        <dsp:cNvSpPr/>
      </dsp:nvSpPr>
      <dsp:spPr>
        <a:xfrm rot="5400000">
          <a:off x="4293418" y="-218584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Идея инклюзивного образования заключается в том, что ограничение жизнедеятельности понимается как динамическое взаимодействие между состоянием здоровья человека, факторами окружения и личными факторами.</a:t>
          </a:r>
        </a:p>
      </dsp:txBody>
      <dsp:txXfrm rot="-5400000">
        <a:off x="1156394" y="2970858"/>
        <a:ext cx="7295425" cy="9689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E5ED8-151F-47BC-8CED-88C63E5BBBBB}">
      <dsp:nvSpPr>
        <dsp:cNvPr id="0" name=""/>
        <dsp:cNvSpPr/>
      </dsp:nvSpPr>
      <dsp:spPr>
        <a:xfrm>
          <a:off x="3369762" y="2011"/>
          <a:ext cx="1764713" cy="10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ОЦЕНКА ОСОБЫХ ОБРАЗОВАТЕЛЬНЫХ ПОТРЕБНОСТЕЙ</a:t>
          </a:r>
        </a:p>
      </dsp:txBody>
      <dsp:txXfrm>
        <a:off x="3420753" y="53002"/>
        <a:ext cx="1662731" cy="942569"/>
      </dsp:txXfrm>
    </dsp:sp>
    <dsp:sp modelId="{86E6B744-CCDC-4F37-87D2-3ED8A64A5624}">
      <dsp:nvSpPr>
        <dsp:cNvPr id="0" name=""/>
        <dsp:cNvSpPr/>
      </dsp:nvSpPr>
      <dsp:spPr>
        <a:xfrm>
          <a:off x="2163416" y="524287"/>
          <a:ext cx="4177405" cy="4177405"/>
        </a:xfrm>
        <a:custGeom>
          <a:avLst/>
          <a:gdLst/>
          <a:ahLst/>
          <a:cxnLst/>
          <a:rect l="0" t="0" r="0" b="0"/>
          <a:pathLst>
            <a:path>
              <a:moveTo>
                <a:pt x="3168129" y="300542"/>
              </a:moveTo>
              <a:arcTo wR="2088702" hR="2088702" stAng="18067043" swAng="11257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908ED2-9F37-4095-A612-864014C38852}">
      <dsp:nvSpPr>
        <dsp:cNvPr id="0" name=""/>
        <dsp:cNvSpPr/>
      </dsp:nvSpPr>
      <dsp:spPr>
        <a:xfrm>
          <a:off x="5435092" y="1445269"/>
          <a:ext cx="1607002" cy="10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РАЗРАБОТКА ИНДИВИДУАЛЬНОГО ОБРАЗОВАТЕЛЬНОГО МАРШРУТА </a:t>
          </a:r>
        </a:p>
      </dsp:txBody>
      <dsp:txXfrm>
        <a:off x="5486083" y="1496260"/>
        <a:ext cx="1505020" cy="942569"/>
      </dsp:txXfrm>
    </dsp:sp>
    <dsp:sp modelId="{619BA3A5-87CA-424D-AFB9-08D3AC1F8937}">
      <dsp:nvSpPr>
        <dsp:cNvPr id="0" name=""/>
        <dsp:cNvSpPr/>
      </dsp:nvSpPr>
      <dsp:spPr>
        <a:xfrm>
          <a:off x="2159784" y="404506"/>
          <a:ext cx="4177405" cy="4177405"/>
        </a:xfrm>
        <a:custGeom>
          <a:avLst/>
          <a:gdLst/>
          <a:ahLst/>
          <a:cxnLst/>
          <a:rect l="0" t="0" r="0" b="0"/>
          <a:pathLst>
            <a:path>
              <a:moveTo>
                <a:pt x="4163155" y="2332269"/>
              </a:moveTo>
              <a:arcTo wR="2088702" hR="2088702" stAng="22001795" swAng="125314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C284B5-FE78-41D4-AFF5-B8D79747FFDB}">
      <dsp:nvSpPr>
        <dsp:cNvPr id="0" name=""/>
        <dsp:cNvSpPr/>
      </dsp:nvSpPr>
      <dsp:spPr>
        <a:xfrm>
          <a:off x="4630420" y="3672411"/>
          <a:ext cx="1757562" cy="10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kern="1200" dirty="0"/>
            <a:t>КОНСУЛЬТИРОВАНИЕ, ВАРИАНТЫ ПОЛУЧЕНИЯ ОБРАЗОВАНИЯ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b="1" kern="1200" dirty="0"/>
        </a:p>
      </dsp:txBody>
      <dsp:txXfrm>
        <a:off x="4681411" y="3723402"/>
        <a:ext cx="1655580" cy="942569"/>
      </dsp:txXfrm>
    </dsp:sp>
    <dsp:sp modelId="{1EABEBFE-C5DC-4EE5-8793-0F29C29B62D6}">
      <dsp:nvSpPr>
        <dsp:cNvPr id="0" name=""/>
        <dsp:cNvSpPr/>
      </dsp:nvSpPr>
      <dsp:spPr>
        <a:xfrm>
          <a:off x="2165081" y="454492"/>
          <a:ext cx="4177405" cy="4177405"/>
        </a:xfrm>
        <a:custGeom>
          <a:avLst/>
          <a:gdLst/>
          <a:ahLst/>
          <a:cxnLst/>
          <a:rect l="0" t="0" r="0" b="0"/>
          <a:pathLst>
            <a:path>
              <a:moveTo>
                <a:pt x="2317264" y="4164862"/>
              </a:moveTo>
              <a:arcTo wR="2088702" hR="2088702" stAng="5023060" swAng="74578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D2DEF4-F95B-4013-ACF5-3259DA18CA2D}">
      <dsp:nvSpPr>
        <dsp:cNvPr id="0" name=""/>
        <dsp:cNvSpPr/>
      </dsp:nvSpPr>
      <dsp:spPr>
        <a:xfrm>
          <a:off x="2110137" y="3672399"/>
          <a:ext cx="1771848" cy="10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РЕКОМЕНДАЦИИ ПО УДОВЛЕТВОРЕНИЮ ОСОБЫХ ОБРАЗОВАТЕЛЬНЫХ ПОТРЕБНОСТЕЙ</a:t>
          </a:r>
        </a:p>
      </dsp:txBody>
      <dsp:txXfrm>
        <a:off x="2161128" y="3723390"/>
        <a:ext cx="1669866" cy="942569"/>
      </dsp:txXfrm>
    </dsp:sp>
    <dsp:sp modelId="{A6F055CF-5D8D-4EC4-A128-5A2F65DE9580}">
      <dsp:nvSpPr>
        <dsp:cNvPr id="0" name=""/>
        <dsp:cNvSpPr/>
      </dsp:nvSpPr>
      <dsp:spPr>
        <a:xfrm>
          <a:off x="2167049" y="403396"/>
          <a:ext cx="4177405" cy="4177405"/>
        </a:xfrm>
        <a:custGeom>
          <a:avLst/>
          <a:gdLst/>
          <a:ahLst/>
          <a:cxnLst/>
          <a:rect l="0" t="0" r="0" b="0"/>
          <a:pathLst>
            <a:path>
              <a:moveTo>
                <a:pt x="237986" y="3056962"/>
              </a:moveTo>
              <a:arcTo wR="2088702" hR="2088702" stAng="9142937" swAng="12533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A6D78-9CCC-4266-8555-7662A1E522AB}">
      <dsp:nvSpPr>
        <dsp:cNvPr id="0" name=""/>
        <dsp:cNvSpPr/>
      </dsp:nvSpPr>
      <dsp:spPr>
        <a:xfrm>
          <a:off x="1462143" y="1445269"/>
          <a:ext cx="1607002" cy="10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ВКЛЮЧЕНИЕ В ОБЩЕОБРАЗОВАТЕЛЬНЫЙ ПРОЦЕСС И СОЦИУМ</a:t>
          </a:r>
        </a:p>
      </dsp:txBody>
      <dsp:txXfrm>
        <a:off x="1513134" y="1496260"/>
        <a:ext cx="1505020" cy="942569"/>
      </dsp:txXfrm>
    </dsp:sp>
    <dsp:sp modelId="{61F3810E-8488-44E5-92EB-33D72EB2B5F0}">
      <dsp:nvSpPr>
        <dsp:cNvPr id="0" name=""/>
        <dsp:cNvSpPr/>
      </dsp:nvSpPr>
      <dsp:spPr>
        <a:xfrm>
          <a:off x="2163416" y="524287"/>
          <a:ext cx="4177405" cy="4177405"/>
        </a:xfrm>
        <a:custGeom>
          <a:avLst/>
          <a:gdLst/>
          <a:ahLst/>
          <a:cxnLst/>
          <a:rect l="0" t="0" r="0" b="0"/>
          <a:pathLst>
            <a:path>
              <a:moveTo>
                <a:pt x="491470" y="742772"/>
              </a:moveTo>
              <a:arcTo wR="2088702" hR="2088702" stAng="13207179" swAng="11257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A6391-73D4-409B-87CC-ECFB65815336}">
      <dsp:nvSpPr>
        <dsp:cNvPr id="0" name=""/>
        <dsp:cNvSpPr/>
      </dsp:nvSpPr>
      <dsp:spPr>
        <a:xfrm rot="16200000">
          <a:off x="983059" y="-983059"/>
          <a:ext cx="2286000" cy="425211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Пересмотр процессуальных аспектов деятельности ПМПК</a:t>
          </a:r>
        </a:p>
      </dsp:txBody>
      <dsp:txXfrm rot="5400000">
        <a:off x="0" y="0"/>
        <a:ext cx="4252119" cy="1714500"/>
      </dsp:txXfrm>
    </dsp:sp>
    <dsp:sp modelId="{AE74F6E8-AAA7-460A-A6BA-A515F396403C}">
      <dsp:nvSpPr>
        <dsp:cNvPr id="0" name=""/>
        <dsp:cNvSpPr/>
      </dsp:nvSpPr>
      <dsp:spPr>
        <a:xfrm>
          <a:off x="4252119" y="0"/>
          <a:ext cx="4252119" cy="2286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Пересмотр содержательных аспектов деятельности ПМПК</a:t>
          </a:r>
        </a:p>
      </dsp:txBody>
      <dsp:txXfrm>
        <a:off x="4252119" y="0"/>
        <a:ext cx="4252119" cy="1714500"/>
      </dsp:txXfrm>
    </dsp:sp>
    <dsp:sp modelId="{29D88F42-04D7-4EB7-813A-2C548A9FC563}">
      <dsp:nvSpPr>
        <dsp:cNvPr id="0" name=""/>
        <dsp:cNvSpPr/>
      </dsp:nvSpPr>
      <dsp:spPr>
        <a:xfrm rot="10800000">
          <a:off x="0" y="2286000"/>
          <a:ext cx="4252119" cy="2286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Пересмотр подхода к формированию заключений ПМПК</a:t>
          </a:r>
        </a:p>
      </dsp:txBody>
      <dsp:txXfrm rot="10800000">
        <a:off x="0" y="2857500"/>
        <a:ext cx="4252119" cy="1714500"/>
      </dsp:txXfrm>
    </dsp:sp>
    <dsp:sp modelId="{055D25D7-93D4-4C1F-A324-5C56848DD51D}">
      <dsp:nvSpPr>
        <dsp:cNvPr id="0" name=""/>
        <dsp:cNvSpPr/>
      </dsp:nvSpPr>
      <dsp:spPr>
        <a:xfrm rot="5400000">
          <a:off x="5235178" y="1302940"/>
          <a:ext cx="2286000" cy="425211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Пересмотр распределения ответственности за выполнение рекомендаций ПМПК</a:t>
          </a:r>
        </a:p>
      </dsp:txBody>
      <dsp:txXfrm rot="-5400000">
        <a:off x="4252119" y="2857499"/>
        <a:ext cx="4252119" cy="1714500"/>
      </dsp:txXfrm>
    </dsp:sp>
    <dsp:sp modelId="{399A43D0-DF82-4048-8B7A-12F356C2882F}">
      <dsp:nvSpPr>
        <dsp:cNvPr id="0" name=""/>
        <dsp:cNvSpPr/>
      </dsp:nvSpPr>
      <dsp:spPr>
        <a:xfrm>
          <a:off x="2976483" y="1714500"/>
          <a:ext cx="2551271" cy="11430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СОВРЕМЕННЫЙ ЭТАП РАЗВИТИЯ ИНКЛЮЗИВНОГО ОБРАЗОВАНИЯ</a:t>
          </a:r>
        </a:p>
      </dsp:txBody>
      <dsp:txXfrm>
        <a:off x="3032280" y="1770297"/>
        <a:ext cx="2439677" cy="10314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9DA7B-413E-41A9-8D10-C278C159CE57}">
      <dsp:nvSpPr>
        <dsp:cNvPr id="0" name=""/>
        <dsp:cNvSpPr/>
      </dsp:nvSpPr>
      <dsp:spPr>
        <a:xfrm>
          <a:off x="82143" y="0"/>
          <a:ext cx="7881857" cy="492616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B5D95-4171-4169-8663-402A602A7625}">
      <dsp:nvSpPr>
        <dsp:cNvPr id="0" name=""/>
        <dsp:cNvSpPr/>
      </dsp:nvSpPr>
      <dsp:spPr>
        <a:xfrm>
          <a:off x="1087553" y="3663093"/>
          <a:ext cx="181282" cy="181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FE9524-9078-43DA-872B-7AEBDF94E91B}">
      <dsp:nvSpPr>
        <dsp:cNvPr id="0" name=""/>
        <dsp:cNvSpPr/>
      </dsp:nvSpPr>
      <dsp:spPr>
        <a:xfrm>
          <a:off x="935597" y="3753734"/>
          <a:ext cx="1832991" cy="1172426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58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Медицинский подход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Ребенок «дефективный, недееспособный»</a:t>
          </a:r>
        </a:p>
      </dsp:txBody>
      <dsp:txXfrm>
        <a:off x="935597" y="3753734"/>
        <a:ext cx="1832991" cy="1172426"/>
      </dsp:txXfrm>
    </dsp:sp>
    <dsp:sp modelId="{6CA383C8-F57C-4476-BA03-58FA22900A1C}">
      <dsp:nvSpPr>
        <dsp:cNvPr id="0" name=""/>
        <dsp:cNvSpPr/>
      </dsp:nvSpPr>
      <dsp:spPr>
        <a:xfrm>
          <a:off x="2368355" y="2517268"/>
          <a:ext cx="315274" cy="315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EBA431-2F99-47BA-811D-7CD25FFF9044}">
      <dsp:nvSpPr>
        <dsp:cNvPr id="0" name=""/>
        <dsp:cNvSpPr/>
      </dsp:nvSpPr>
      <dsp:spPr>
        <a:xfrm>
          <a:off x="2508811" y="2674905"/>
          <a:ext cx="1689551" cy="225125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057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Процесс обучения ориентирован на коррекцию недостатков развития</a:t>
          </a:r>
        </a:p>
      </dsp:txBody>
      <dsp:txXfrm>
        <a:off x="2508811" y="2674905"/>
        <a:ext cx="1689551" cy="2251255"/>
      </dsp:txXfrm>
    </dsp:sp>
    <dsp:sp modelId="{CDAF6C12-453D-4616-AD3B-F502DB16C171}">
      <dsp:nvSpPr>
        <dsp:cNvPr id="0" name=""/>
        <dsp:cNvSpPr/>
      </dsp:nvSpPr>
      <dsp:spPr>
        <a:xfrm>
          <a:off x="4003840" y="1672924"/>
          <a:ext cx="417738" cy="4177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533E59-F716-4593-B2CE-7AD3A49A89A7}">
      <dsp:nvSpPr>
        <dsp:cNvPr id="0" name=""/>
        <dsp:cNvSpPr/>
      </dsp:nvSpPr>
      <dsp:spPr>
        <a:xfrm>
          <a:off x="4082040" y="1881793"/>
          <a:ext cx="1916528" cy="304436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1351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Социально-педагогический подход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Фокус на потребностях ребенка</a:t>
          </a:r>
        </a:p>
      </dsp:txBody>
      <dsp:txXfrm>
        <a:off x="4082040" y="1881793"/>
        <a:ext cx="1916528" cy="3044367"/>
      </dsp:txXfrm>
    </dsp:sp>
    <dsp:sp modelId="{40BA469C-32DE-4803-822E-C8579F5A5F10}">
      <dsp:nvSpPr>
        <dsp:cNvPr id="0" name=""/>
        <dsp:cNvSpPr/>
      </dsp:nvSpPr>
      <dsp:spPr>
        <a:xfrm>
          <a:off x="5785140" y="1114297"/>
          <a:ext cx="559611" cy="5596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891F1F-0523-48D3-8639-944E15237388}">
      <dsp:nvSpPr>
        <dsp:cNvPr id="0" name=""/>
        <dsp:cNvSpPr/>
      </dsp:nvSpPr>
      <dsp:spPr>
        <a:xfrm>
          <a:off x="5914307" y="1394103"/>
          <a:ext cx="1956467" cy="35320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27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Обучение ориентировано на поддержке ребенка, создании благоприятных условий и адаптации факторов окружающей среды</a:t>
          </a:r>
        </a:p>
      </dsp:txBody>
      <dsp:txXfrm>
        <a:off x="5914307" y="1394103"/>
        <a:ext cx="1956467" cy="35320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81E0E1-36B5-4228-B37F-675F5D5F34EB}">
      <dsp:nvSpPr>
        <dsp:cNvPr id="0" name=""/>
        <dsp:cNvSpPr/>
      </dsp:nvSpPr>
      <dsp:spPr>
        <a:xfrm>
          <a:off x="0" y="558576"/>
          <a:ext cx="2657574" cy="1594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МКФ является одной из трех классификаций, связанных со здоровьем и благополучием, и охватывает все аспекты здоровья человека и компоненты благополучия актуальные для здоровья.</a:t>
          </a:r>
        </a:p>
      </dsp:txBody>
      <dsp:txXfrm>
        <a:off x="0" y="558576"/>
        <a:ext cx="2657574" cy="1594544"/>
      </dsp:txXfrm>
    </dsp:sp>
    <dsp:sp modelId="{958D5CAB-B279-4F84-991C-08F578BA57E5}">
      <dsp:nvSpPr>
        <dsp:cNvPr id="0" name=""/>
        <dsp:cNvSpPr/>
      </dsp:nvSpPr>
      <dsp:spPr>
        <a:xfrm>
          <a:off x="2923331" y="558576"/>
          <a:ext cx="2657574" cy="1594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МКФ в качестве основы обеспечивает язык для описания ограничений жизнедеятельности в контексте факторов окружающей среды и барьеров. МКФ описывает ситуации людей, а не самих людей.</a:t>
          </a:r>
        </a:p>
      </dsp:txBody>
      <dsp:txXfrm>
        <a:off x="2923331" y="558576"/>
        <a:ext cx="2657574" cy="1594544"/>
      </dsp:txXfrm>
    </dsp:sp>
    <dsp:sp modelId="{8CE6DBE2-98AD-421D-AE24-A52D015F9D60}">
      <dsp:nvSpPr>
        <dsp:cNvPr id="0" name=""/>
        <dsp:cNvSpPr/>
      </dsp:nvSpPr>
      <dsp:spPr>
        <a:xfrm>
          <a:off x="5846663" y="558576"/>
          <a:ext cx="2657574" cy="1594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Функционирование и ограничения жизнедеятельности – обобщающие термины для описания результата взаимодействия между всеми компонентами МКФ. Модель МКФ визуализирует понимание этого взаимодействия.</a:t>
          </a:r>
        </a:p>
      </dsp:txBody>
      <dsp:txXfrm>
        <a:off x="5846663" y="558576"/>
        <a:ext cx="2657574" cy="1594544"/>
      </dsp:txXfrm>
    </dsp:sp>
    <dsp:sp modelId="{DC8CBBEE-C44A-4FF9-8B29-315BE65DC87A}">
      <dsp:nvSpPr>
        <dsp:cNvPr id="0" name=""/>
        <dsp:cNvSpPr/>
      </dsp:nvSpPr>
      <dsp:spPr>
        <a:xfrm>
          <a:off x="1461665" y="2418878"/>
          <a:ext cx="2657574" cy="1594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МКФ может использоваться во всех секторах и для всех возрастных групп, но ее необходимо использовать для того, чтобы наделять возможностями людей с ограниченными возможностями.</a:t>
          </a:r>
        </a:p>
      </dsp:txBody>
      <dsp:txXfrm>
        <a:off x="1461665" y="2418878"/>
        <a:ext cx="2657574" cy="1594544"/>
      </dsp:txXfrm>
    </dsp:sp>
    <dsp:sp modelId="{7F5FF66B-CBB1-431F-8182-435678716956}">
      <dsp:nvSpPr>
        <dsp:cNvPr id="0" name=""/>
        <dsp:cNvSpPr/>
      </dsp:nvSpPr>
      <dsp:spPr>
        <a:xfrm>
          <a:off x="4384997" y="2418878"/>
          <a:ext cx="2657574" cy="1594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МКФ касается не только людей с ограниченными возможностями, она касается всех людей.</a:t>
          </a:r>
        </a:p>
      </dsp:txBody>
      <dsp:txXfrm>
        <a:off x="4384997" y="2418878"/>
        <a:ext cx="2657574" cy="15945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4E4CF-0D62-4553-928B-82D57C6BEA1D}">
      <dsp:nvSpPr>
        <dsp:cNvPr id="0" name=""/>
        <dsp:cNvSpPr/>
      </dsp:nvSpPr>
      <dsp:spPr>
        <a:xfrm>
          <a:off x="0" y="897608"/>
          <a:ext cx="850423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501C38-CA08-45A8-94C2-365AF92A8F35}">
      <dsp:nvSpPr>
        <dsp:cNvPr id="0" name=""/>
        <dsp:cNvSpPr/>
      </dsp:nvSpPr>
      <dsp:spPr>
        <a:xfrm>
          <a:off x="425211" y="67125"/>
          <a:ext cx="5952966" cy="1169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08" tIns="0" rIns="22500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Общеобразовательная учебная программа</a:t>
          </a:r>
        </a:p>
      </dsp:txBody>
      <dsp:txXfrm>
        <a:off x="482324" y="124238"/>
        <a:ext cx="5838740" cy="1055737"/>
      </dsp:txXfrm>
    </dsp:sp>
    <dsp:sp modelId="{30DD1CC8-BE6B-413F-9DD3-34F3ABC268A0}">
      <dsp:nvSpPr>
        <dsp:cNvPr id="0" name=""/>
        <dsp:cNvSpPr/>
      </dsp:nvSpPr>
      <dsp:spPr>
        <a:xfrm>
          <a:off x="0" y="2387162"/>
          <a:ext cx="850423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162EE-F18B-4757-81C2-F34AE3F381D7}">
      <dsp:nvSpPr>
        <dsp:cNvPr id="0" name=""/>
        <dsp:cNvSpPr/>
      </dsp:nvSpPr>
      <dsp:spPr>
        <a:xfrm>
          <a:off x="425211" y="1601408"/>
          <a:ext cx="5952966" cy="11252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08" tIns="0" rIns="22500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Сокращенная (адаптированная) учебная программа</a:t>
          </a:r>
        </a:p>
      </dsp:txBody>
      <dsp:txXfrm>
        <a:off x="480140" y="1656337"/>
        <a:ext cx="5843108" cy="1015375"/>
      </dsp:txXfrm>
    </dsp:sp>
    <dsp:sp modelId="{C87FC5EE-C4AB-4B64-911A-0B4646AA61B5}">
      <dsp:nvSpPr>
        <dsp:cNvPr id="0" name=""/>
        <dsp:cNvSpPr/>
      </dsp:nvSpPr>
      <dsp:spPr>
        <a:xfrm>
          <a:off x="0" y="3925274"/>
          <a:ext cx="850423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A4FB3-3A73-458D-8C54-EE9569FCD4DF}">
      <dsp:nvSpPr>
        <dsp:cNvPr id="0" name=""/>
        <dsp:cNvSpPr/>
      </dsp:nvSpPr>
      <dsp:spPr>
        <a:xfrm>
          <a:off x="425211" y="3090962"/>
          <a:ext cx="5952966" cy="11737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08" tIns="0" rIns="22500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Индивидуальная учебная программа</a:t>
          </a:r>
        </a:p>
      </dsp:txBody>
      <dsp:txXfrm>
        <a:off x="482511" y="3148262"/>
        <a:ext cx="5838366" cy="10591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B682B-3707-4420-9FB6-A6358FE492DD}">
      <dsp:nvSpPr>
        <dsp:cNvPr id="0" name=""/>
        <dsp:cNvSpPr/>
      </dsp:nvSpPr>
      <dsp:spPr>
        <a:xfrm rot="5400000">
          <a:off x="-247798" y="249366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1" y="579764"/>
        <a:ext cx="1156394" cy="495598"/>
      </dsp:txXfrm>
    </dsp:sp>
    <dsp:sp modelId="{E6880967-2890-49C1-A9F5-9B287BA476B7}">
      <dsp:nvSpPr>
        <dsp:cNvPr id="0" name=""/>
        <dsp:cNvSpPr/>
      </dsp:nvSpPr>
      <dsp:spPr>
        <a:xfrm rot="5400000">
          <a:off x="4293418" y="-3135456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Педагог – ключевая фигура</a:t>
          </a:r>
        </a:p>
      </dsp:txBody>
      <dsp:txXfrm rot="-5400000">
        <a:off x="1156394" y="53986"/>
        <a:ext cx="7295425" cy="968958"/>
      </dsp:txXfrm>
    </dsp:sp>
    <dsp:sp modelId="{12D33366-A02D-4819-9793-FEE5FE02380A}">
      <dsp:nvSpPr>
        <dsp:cNvPr id="0" name=""/>
        <dsp:cNvSpPr/>
      </dsp:nvSpPr>
      <dsp:spPr>
        <a:xfrm rot="5400000">
          <a:off x="-247798" y="1707802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1" y="2038200"/>
        <a:ext cx="1156394" cy="495598"/>
      </dsp:txXfrm>
    </dsp:sp>
    <dsp:sp modelId="{CE9254BD-464D-4607-96A5-542AF1FFE9F8}">
      <dsp:nvSpPr>
        <dsp:cNvPr id="0" name=""/>
        <dsp:cNvSpPr/>
      </dsp:nvSpPr>
      <dsp:spPr>
        <a:xfrm rot="5400000">
          <a:off x="4293418" y="-1677020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Расширение полномочий школы в оценке и удовлетворении особых образовательных потребностей</a:t>
          </a:r>
        </a:p>
      </dsp:txBody>
      <dsp:txXfrm rot="-5400000">
        <a:off x="1156394" y="1512422"/>
        <a:ext cx="7295425" cy="968958"/>
      </dsp:txXfrm>
    </dsp:sp>
    <dsp:sp modelId="{1EFD011D-57E8-451E-9D89-7DA8936EF8B5}">
      <dsp:nvSpPr>
        <dsp:cNvPr id="0" name=""/>
        <dsp:cNvSpPr/>
      </dsp:nvSpPr>
      <dsp:spPr>
        <a:xfrm rot="5400000">
          <a:off x="-247798" y="3166238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1" y="3496636"/>
        <a:ext cx="1156394" cy="495598"/>
      </dsp:txXfrm>
    </dsp:sp>
    <dsp:sp modelId="{E08704E6-66A6-4576-89A9-296AB8F657FE}">
      <dsp:nvSpPr>
        <dsp:cNvPr id="0" name=""/>
        <dsp:cNvSpPr/>
      </dsp:nvSpPr>
      <dsp:spPr>
        <a:xfrm rot="5400000">
          <a:off x="4293418" y="-218584"/>
          <a:ext cx="1073794" cy="73478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Алгоритмизация оценки особых образовательных потребностей</a:t>
          </a:r>
        </a:p>
      </dsp:txBody>
      <dsp:txXfrm rot="-5400000">
        <a:off x="1156394" y="2970858"/>
        <a:ext cx="7295425" cy="9689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C2668-754E-430F-919C-98A4754CF49F}">
      <dsp:nvSpPr>
        <dsp:cNvPr id="0" name=""/>
        <dsp:cNvSpPr/>
      </dsp:nvSpPr>
      <dsp:spPr>
        <a:xfrm>
          <a:off x="1623219" y="0"/>
          <a:ext cx="4572000" cy="4572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3FDD1-C72F-41EC-8CEC-0A9A362B4673}">
      <dsp:nvSpPr>
        <dsp:cNvPr id="0" name=""/>
        <dsp:cNvSpPr/>
      </dsp:nvSpPr>
      <dsp:spPr>
        <a:xfrm>
          <a:off x="3909219" y="459655"/>
          <a:ext cx="2971800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Персонифицированный учет детей с ООП</a:t>
          </a:r>
        </a:p>
      </dsp:txBody>
      <dsp:txXfrm>
        <a:off x="3962051" y="512487"/>
        <a:ext cx="2866136" cy="976614"/>
      </dsp:txXfrm>
    </dsp:sp>
    <dsp:sp modelId="{7E6B9216-DDC3-4FBF-8175-1252C6C16100}">
      <dsp:nvSpPr>
        <dsp:cNvPr id="0" name=""/>
        <dsp:cNvSpPr/>
      </dsp:nvSpPr>
      <dsp:spPr>
        <a:xfrm>
          <a:off x="3909219" y="1677218"/>
          <a:ext cx="2971800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Мониторинг реализации образовательного и реабилитационного маршрута</a:t>
          </a:r>
        </a:p>
      </dsp:txBody>
      <dsp:txXfrm>
        <a:off x="3962051" y="1730050"/>
        <a:ext cx="2866136" cy="976614"/>
      </dsp:txXfrm>
    </dsp:sp>
    <dsp:sp modelId="{33675BF8-ACC7-46B2-94B8-82E7634C1C1F}">
      <dsp:nvSpPr>
        <dsp:cNvPr id="0" name=""/>
        <dsp:cNvSpPr/>
      </dsp:nvSpPr>
      <dsp:spPr>
        <a:xfrm>
          <a:off x="3909219" y="2894781"/>
          <a:ext cx="2971800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Создание единой информационной базы данных детей с ООП, интеграция баз всех систем</a:t>
          </a:r>
        </a:p>
      </dsp:txBody>
      <dsp:txXfrm>
        <a:off x="3962051" y="2947613"/>
        <a:ext cx="2866136" cy="976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8.xml"/><Relationship Id="rId7" Type="http://schemas.openxmlformats.org/officeDocument/2006/relationships/image" Target="../media/image4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9.xml"/><Relationship Id="rId7" Type="http://schemas.openxmlformats.org/officeDocument/2006/relationships/image" Target="../media/image4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6.xml"/><Relationship Id="rId7" Type="http://schemas.openxmlformats.org/officeDocument/2006/relationships/image" Target="../media/image4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7.xml"/><Relationship Id="rId7" Type="http://schemas.openxmlformats.org/officeDocument/2006/relationships/image" Target="../media/image4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437112"/>
            <a:ext cx="6400800" cy="1752600"/>
          </a:xfrm>
        </p:spPr>
        <p:txBody>
          <a:bodyPr/>
          <a:lstStyle/>
          <a:p>
            <a:r>
              <a:rPr lang="ru-RU" dirty="0"/>
              <a:t>Руководитель КГУ «карагандинская областная </a:t>
            </a:r>
            <a:r>
              <a:rPr lang="ru-RU" dirty="0" err="1"/>
              <a:t>психолого-медико-педагогическая</a:t>
            </a:r>
            <a:r>
              <a:rPr lang="ru-RU" dirty="0"/>
              <a:t> консультация»</a:t>
            </a:r>
          </a:p>
          <a:p>
            <a:r>
              <a:rPr lang="ru-RU" dirty="0" err="1"/>
              <a:t>Ержолова</a:t>
            </a:r>
            <a:r>
              <a:rPr lang="ru-RU" dirty="0"/>
              <a:t> Ж.А.</a:t>
            </a:r>
          </a:p>
          <a:p>
            <a:endParaRPr lang="ru-RU" dirty="0"/>
          </a:p>
          <a:p>
            <a:r>
              <a:rPr lang="ru-RU" dirty="0"/>
              <a:t>14 ИЮНЯ 2024 ГОД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752600"/>
          </a:xfrm>
        </p:spPr>
        <p:txBody>
          <a:bodyPr>
            <a:noAutofit/>
          </a:bodyPr>
          <a:lstStyle/>
          <a:p>
            <a:r>
              <a:rPr lang="ru-RU" sz="2800" b="1" dirty="0"/>
              <a:t>ДИАЛОГОВАЯ ПЛОЩАДКА</a:t>
            </a:r>
            <a:br>
              <a:rPr lang="ru-RU" sz="2800" b="1" dirty="0"/>
            </a:br>
            <a:r>
              <a:rPr lang="ru-RU" sz="2800" b="1" dirty="0"/>
              <a:t>Ключевые  ориентиры  деятельности ПМПК в современных условиях</a:t>
            </a:r>
            <a:endParaRPr lang="ru-RU" sz="2800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852936"/>
            <a:ext cx="1307724" cy="1296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 ПМПК</a:t>
            </a:r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</p:nvPr>
        </p:nvGraphicFramePr>
        <p:xfrm>
          <a:off x="323528" y="2060848"/>
          <a:ext cx="8504238" cy="3341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2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580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Старая</a:t>
                      </a:r>
                      <a:r>
                        <a:rPr lang="ru-RU" baseline="0" dirty="0"/>
                        <a:t> формулировка</a:t>
                      </a:r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Новая формулировка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6182">
                <a:tc>
                  <a:txBody>
                    <a:bodyPr/>
                    <a:lstStyle/>
                    <a:p>
                      <a:pPr algn="just"/>
                      <a:endParaRPr lang="ru-RU" i="1" dirty="0"/>
                    </a:p>
                    <a:p>
                      <a:pPr algn="ctr"/>
                      <a:r>
                        <a:rPr lang="ru-RU" b="1" i="1" dirty="0"/>
                        <a:t>Обучение по индивидуальной специальной учебной программе и индивидуальному</a:t>
                      </a:r>
                      <a:r>
                        <a:rPr lang="ru-RU" b="1" i="1" baseline="0" dirty="0"/>
                        <a:t> учебному плану для детей с легкой (умеренной) умственной отсталостью</a:t>
                      </a:r>
                      <a:endParaRPr lang="ru-RU" b="1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i="1" dirty="0"/>
                    </a:p>
                    <a:p>
                      <a:pPr algn="ctr"/>
                      <a:r>
                        <a:rPr lang="ru-RU" b="1" i="1" dirty="0"/>
                        <a:t>Обучение по индивидуальной</a:t>
                      </a:r>
                      <a:r>
                        <a:rPr lang="ru-RU" b="1" i="1" baseline="0" dirty="0"/>
                        <a:t> </a:t>
                      </a:r>
                      <a:r>
                        <a:rPr lang="ru-RU" b="1" i="1" dirty="0"/>
                        <a:t>учебной программе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Рисунок 6" descr="C:\Users\User\AppData\Local\Temp\Rar$DIa0.087\ПКПМ ПВХ А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Деятельность ПМПК</a:t>
            </a:r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</p:nvPr>
        </p:nvGraphicFramePr>
        <p:xfrm>
          <a:off x="323528" y="1700808"/>
          <a:ext cx="8504238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2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735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Старый подход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Новый подход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149">
                <a:tc>
                  <a:txBody>
                    <a:bodyPr/>
                    <a:lstStyle/>
                    <a:p>
                      <a:pPr algn="ctr"/>
                      <a:r>
                        <a:rPr lang="ru-RU" b="1" i="0" dirty="0"/>
                        <a:t>ФОКУС </a:t>
                      </a:r>
                    </a:p>
                    <a:p>
                      <a:pPr algn="ctr"/>
                      <a:endParaRPr lang="ru-RU" i="0" dirty="0"/>
                    </a:p>
                    <a:p>
                      <a:pPr algn="ctr"/>
                      <a:endParaRPr kumimoji="0"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Диагностика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</a:p>
                    <a:p>
                      <a:pPr algn="ctr"/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 услуг, направленных на установление факта наличия или отсутствия заболевания либо отклонения</a:t>
                      </a:r>
                      <a:endParaRPr lang="ru-RU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0" dirty="0"/>
                        <a:t>ФОКУС</a:t>
                      </a:r>
                    </a:p>
                    <a:p>
                      <a:pPr algn="ctr"/>
                      <a:endParaRPr lang="ru-RU" i="0" dirty="0"/>
                    </a:p>
                    <a:p>
                      <a:pPr algn="ctr"/>
                      <a:endParaRPr lang="ru-RU" i="0" dirty="0"/>
                    </a:p>
                    <a:p>
                      <a:pPr algn="ctr"/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Психолого-педагогическое обследование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</a:t>
                      </a: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процесс, направленный на выявление особенностей психического развития ребенка с целью определения особых образовательных потребностей и разработки индивидуального образовательного маршрута.</a:t>
                      </a:r>
                      <a:endParaRPr lang="ru-RU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Рисунок 6" descr="C:\Users\User\AppData\Local\Temp\Rar$DIa0.087\ПКПМ ПВХ А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низ 5"/>
          <p:cNvSpPr/>
          <p:nvPr/>
        </p:nvSpPr>
        <p:spPr>
          <a:xfrm>
            <a:off x="2267744" y="2924944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516216" y="2924944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Социально-педагогический</a:t>
            </a:r>
            <a:br>
              <a:rPr lang="ru-RU" b="1" dirty="0"/>
            </a:br>
            <a:r>
              <a:rPr lang="ru-RU" b="1" dirty="0"/>
              <a:t> подход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23528" y="1772816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7" name="Рисунок 6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Новый ключевой </a:t>
            </a:r>
            <a:br>
              <a:rPr lang="ru-RU" b="1" dirty="0"/>
            </a:br>
            <a:r>
              <a:rPr lang="ru-RU" b="1" dirty="0"/>
              <a:t>ориентир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5" name="Рисунок 4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 Модель деятельности </a:t>
            </a:r>
            <a:br>
              <a:rPr lang="ru-RU" b="1" dirty="0"/>
            </a:br>
            <a:r>
              <a:rPr lang="ru-RU" b="1" dirty="0"/>
              <a:t>ПМПК</a:t>
            </a:r>
          </a:p>
        </p:txBody>
      </p:sp>
      <p:pic>
        <p:nvPicPr>
          <p:cNvPr id="4" name="Picture 2" descr="C:\Users\Жанар\Desktop\ДОКЛАД\модель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628800"/>
            <a:ext cx="5472608" cy="4896544"/>
          </a:xfrm>
          <a:prstGeom prst="rect">
            <a:avLst/>
          </a:prstGeom>
          <a:noFill/>
        </p:spPr>
      </p:pic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6" name="Рисунок 5" descr="C:\Users\User\AppData\Local\Temp\Rar$DIa0.087\ПКПМ ПВХ А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</a:rPr>
              <a:t>Благодарю за внимание!</a:t>
            </a: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5" name="Рисунок 4" descr="C:\Users\User\AppData\Local\Temp\Rar$DIa0.087\ПКПМ ПВХ А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332656"/>
            <a:ext cx="9110464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Философия </a:t>
            </a:r>
            <a:br>
              <a:rPr lang="ru-RU" b="1" dirty="0"/>
            </a:br>
            <a:r>
              <a:rPr lang="ru-RU" b="1" dirty="0"/>
              <a:t>инклюзивного образования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23528" y="1772816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6" name="Рисунок 5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6296" y="188641"/>
            <a:ext cx="172819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332656"/>
            <a:ext cx="9110464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Идеи</a:t>
            </a:r>
            <a:br>
              <a:rPr lang="ru-RU" b="1" dirty="0"/>
            </a:br>
            <a:r>
              <a:rPr lang="ru-RU" b="1" dirty="0"/>
              <a:t>инклюзивного образования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23528" y="1772816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6" name="Рисунок 5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6296" y="188641"/>
            <a:ext cx="172819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Роль ПМПК в развитии инклюзивного образования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628800"/>
          <a:ext cx="8504238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6" name="Рисунок 5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5112568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Новые ключевые</a:t>
            </a:r>
            <a:br>
              <a:rPr lang="ru-RU" b="1" dirty="0"/>
            </a:br>
            <a:r>
              <a:rPr lang="ru-RU" b="1" dirty="0"/>
              <a:t>    ориентиры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5" name="Рисунок 4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Новые ключевые</a:t>
            </a:r>
            <a:br>
              <a:rPr lang="ru-RU" b="1" dirty="0"/>
            </a:br>
            <a:r>
              <a:rPr lang="ru-RU" b="1" dirty="0"/>
              <a:t> ориентиры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301625" y="1527174"/>
          <a:ext cx="8504238" cy="4926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6" name="Рисунок 5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МКФ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5" name="Рисунок 4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МКФ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ClrTx/>
              <a:buSzTx/>
              <a:buNone/>
              <a:defRPr/>
            </a:pPr>
            <a:r>
              <a:rPr lang="ru-RU" sz="2800" b="1" dirty="0">
                <a:solidFill>
                  <a:schemeClr val="lt1"/>
                </a:solidFill>
              </a:rPr>
              <a:t>«Синдром Дауна не является болезнью, а личной характеристикой». </a:t>
            </a:r>
          </a:p>
          <a:p>
            <a:pPr algn="just">
              <a:buNone/>
            </a:pPr>
            <a:r>
              <a:rPr lang="ru-RU" sz="2800" b="1" dirty="0">
                <a:solidFill>
                  <a:schemeClr val="lt1"/>
                </a:solidFill>
              </a:rPr>
              <a:t>	</a:t>
            </a:r>
          </a:p>
          <a:p>
            <a:pPr algn="ctr">
              <a:buNone/>
            </a:pPr>
            <a:r>
              <a:rPr lang="ru-RU" sz="2800" b="1" dirty="0">
                <a:solidFill>
                  <a:schemeClr val="lt1"/>
                </a:solidFill>
              </a:rPr>
              <a:t>	В переводе на МКФ он говорит, что синдром Дауна следует считать личностным фактором, а не состоянием здоровья. </a:t>
            </a:r>
            <a:endParaRPr lang="ru-RU" sz="2800" dirty="0"/>
          </a:p>
          <a:p>
            <a:endParaRPr lang="ru-RU" sz="2800" dirty="0"/>
          </a:p>
          <a:p>
            <a:endParaRPr lang="ru-RU" sz="2800" dirty="0"/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5" name="Рисунок 4" descr="C:\Users\User\AppData\Local\Temp\Rar$DIa0.087\ПКПМ ПВХ А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User\Desktop\Pinedap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412776"/>
            <a:ext cx="2232248" cy="345817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1484784"/>
            <a:ext cx="194421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bg1"/>
                </a:solidFill>
              </a:rPr>
              <a:t>Пабло </a:t>
            </a:r>
            <a:r>
              <a:rPr lang="ru-RU" sz="1400" b="1" dirty="0" err="1">
                <a:solidFill>
                  <a:schemeClr val="bg1"/>
                </a:solidFill>
              </a:rPr>
              <a:t>Пинеда</a:t>
            </a:r>
            <a:r>
              <a:rPr lang="ru-RU" sz="1400" b="1" dirty="0">
                <a:solidFill>
                  <a:schemeClr val="bg1"/>
                </a:solidFill>
              </a:rPr>
              <a:t> (испанский актер, в 2009 году получил «</a:t>
            </a:r>
            <a:r>
              <a:rPr lang="ru-RU" sz="1400" b="1" dirty="0" err="1">
                <a:solidFill>
                  <a:schemeClr val="bg1"/>
                </a:solidFill>
              </a:rPr>
              <a:t>Серебрянную</a:t>
            </a:r>
            <a:r>
              <a:rPr lang="ru-RU" sz="1400" b="1" dirty="0">
                <a:solidFill>
                  <a:schemeClr val="bg1"/>
                </a:solidFill>
              </a:rPr>
              <a:t> раковину» кинофестиваля за лучшую мужскую роль в фильме «Я тоже» - роль университетского преподавателя с синдромом Дауна)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 ПМПК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3" y="188640"/>
            <a:ext cx="1089770" cy="1080119"/>
          </a:xfrm>
          <a:prstGeom prst="rect">
            <a:avLst/>
          </a:prstGeom>
          <a:noFill/>
        </p:spPr>
      </p:pic>
      <p:pic>
        <p:nvPicPr>
          <p:cNvPr id="5" name="Рисунок 4" descr="C:\Users\User\AppData\Local\Temp\Rar$DIa0.087\ПКПМ ПВХ А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188641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697</TotalTime>
  <Words>600</Words>
  <Application>Microsoft Office PowerPoint</Application>
  <PresentationFormat>Экран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Georgia</vt:lpstr>
      <vt:lpstr>Times New Roman</vt:lpstr>
      <vt:lpstr>Wingdings</vt:lpstr>
      <vt:lpstr>Wingdings 2</vt:lpstr>
      <vt:lpstr>Официальная</vt:lpstr>
      <vt:lpstr>ДИАЛОГОВАЯ ПЛОЩАДКА Ключевые  ориентиры  деятельности ПМПК в современных условиях</vt:lpstr>
      <vt:lpstr>    Философия  инклюзивного образования</vt:lpstr>
      <vt:lpstr>    Идеи инклюзивного образования</vt:lpstr>
      <vt:lpstr>     Роль ПМПК в развитии инклюзивного образования</vt:lpstr>
      <vt:lpstr>      Новые ключевые     ориентиры</vt:lpstr>
      <vt:lpstr>Новые ключевые  ориентиры</vt:lpstr>
      <vt:lpstr>МКФ</vt:lpstr>
      <vt:lpstr>МКФ</vt:lpstr>
      <vt:lpstr>Заключение ПМПК</vt:lpstr>
      <vt:lpstr>Заключение ПМПК</vt:lpstr>
      <vt:lpstr>Деятельность ПМПК</vt:lpstr>
      <vt:lpstr>Социально-педагогический  подход</vt:lpstr>
      <vt:lpstr>Новый ключевой  ориентир</vt:lpstr>
      <vt:lpstr>       Модель деятельности  ПМПК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ПМПК в развитии инклюзивного образования  Карагандинской области.</dc:title>
  <dc:creator>User</dc:creator>
  <cp:lastModifiedBy>Пользователь</cp:lastModifiedBy>
  <cp:revision>95</cp:revision>
  <dcterms:created xsi:type="dcterms:W3CDTF">2016-01-08T04:49:08Z</dcterms:created>
  <dcterms:modified xsi:type="dcterms:W3CDTF">2026-03-26T12:18:49Z</dcterms:modified>
</cp:coreProperties>
</file>