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2" r:id="rId6"/>
    <p:sldId id="268" r:id="rId7"/>
    <p:sldId id="271" r:id="rId8"/>
    <p:sldId id="273" r:id="rId9"/>
    <p:sldId id="269" r:id="rId10"/>
    <p:sldId id="270" r:id="rId11"/>
    <p:sldId id="26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63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48A935-4C71-480E-8289-77C0207E0CF2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18816A-EE48-4A34-B6D0-1DA37C61640D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2000" b="1" dirty="0" err="1"/>
            <a:t>Медициналық</a:t>
          </a:r>
          <a:r>
            <a:rPr lang="ru-RU" sz="2000" b="1" dirty="0"/>
            <a:t> модель </a:t>
          </a:r>
          <a:r>
            <a:rPr lang="ru-RU" sz="2000" b="1" dirty="0">
              <a:solidFill>
                <a:srgbClr val="C00000"/>
              </a:solidFill>
            </a:rPr>
            <a:t>/</a:t>
          </a:r>
          <a:r>
            <a:rPr lang="en-US" sz="2000" b="1" dirty="0"/>
            <a:t> </a:t>
          </a:r>
          <a:r>
            <a:rPr lang="ru-RU" sz="2000" b="1" dirty="0">
              <a:solidFill>
                <a:srgbClr val="C00000"/>
              </a:solidFill>
            </a:rPr>
            <a:t>Медицинская модель</a:t>
          </a:r>
        </a:p>
      </dgm:t>
    </dgm:pt>
    <dgm:pt modelId="{1ADBCCCE-1AC2-4568-A667-BFAB17F2F002}" type="parTrans" cxnId="{C3B82607-1DB3-40D5-98AC-4FA5BBFB4723}">
      <dgm:prSet/>
      <dgm:spPr/>
      <dgm:t>
        <a:bodyPr/>
        <a:lstStyle/>
        <a:p>
          <a:endParaRPr lang="ru-RU"/>
        </a:p>
      </dgm:t>
    </dgm:pt>
    <dgm:pt modelId="{43AFCDFB-0257-4D79-BB66-03A0A0567840}" type="sibTrans" cxnId="{C3B82607-1DB3-40D5-98AC-4FA5BBFB4723}">
      <dgm:prSet/>
      <dgm:spPr/>
      <dgm:t>
        <a:bodyPr/>
        <a:lstStyle/>
        <a:p>
          <a:endParaRPr lang="ru-RU"/>
        </a:p>
      </dgm:t>
    </dgm:pt>
    <dgm:pt modelId="{49F74E94-31A4-4729-8356-4D918A771644}">
      <dgm:prSet phldrT="[Текст]" custT="1"/>
      <dgm:spPr/>
      <dgm:t>
        <a:bodyPr/>
        <a:lstStyle/>
        <a:p>
          <a:r>
            <a:rPr lang="ru-RU" sz="1400" b="1" dirty="0" err="1">
              <a:solidFill>
                <a:srgbClr val="002060"/>
              </a:solidFill>
            </a:rPr>
            <a:t>Ауруларды</a:t>
          </a:r>
          <a:r>
            <a:rPr lang="ru-RU" sz="1400" b="1" dirty="0">
              <a:solidFill>
                <a:srgbClr val="002060"/>
              </a:solidFill>
            </a:rPr>
            <a:t> </a:t>
          </a:r>
          <a:r>
            <a:rPr lang="ru-RU" sz="1400" b="1" dirty="0" err="1">
              <a:solidFill>
                <a:srgbClr val="002060"/>
              </a:solidFill>
            </a:rPr>
            <a:t>анықтау, медициналық </a:t>
          </a:r>
          <a:r>
            <a:rPr lang="ru-RU" sz="1400" b="1" dirty="0">
              <a:solidFill>
                <a:srgbClr val="002060"/>
              </a:solidFill>
            </a:rPr>
            <a:t>диагноз </a:t>
          </a:r>
          <a:r>
            <a:rPr lang="ru-RU" sz="1400" b="1" dirty="0" err="1">
              <a:solidFill>
                <a:srgbClr val="002060"/>
              </a:solidFill>
            </a:rPr>
            <a:t>қою</a:t>
          </a:r>
          <a:r>
            <a:rPr lang="en-US" sz="1400" b="1" dirty="0">
              <a:solidFill>
                <a:srgbClr val="002060"/>
              </a:solidFill>
            </a:rPr>
            <a:t> </a:t>
          </a:r>
          <a:r>
            <a:rPr lang="ru-RU" sz="1400" b="1" dirty="0">
              <a:solidFill>
                <a:srgbClr val="C00000"/>
              </a:solidFill>
            </a:rPr>
            <a:t>/</a:t>
          </a:r>
          <a:r>
            <a:rPr lang="en-US" sz="1400" b="1" dirty="0">
              <a:solidFill>
                <a:srgbClr val="002060"/>
              </a:solidFill>
            </a:rPr>
            <a:t>  </a:t>
          </a:r>
          <a:r>
            <a:rPr lang="ru-RU" sz="1400" b="1" baseline="0" dirty="0">
              <a:solidFill>
                <a:srgbClr val="C00000"/>
              </a:solidFill>
            </a:rPr>
            <a:t>Выявление заболеваний, постановка медицинского диагноза</a:t>
          </a:r>
          <a:endParaRPr lang="ru-RU" sz="1400" b="1" dirty="0">
            <a:solidFill>
              <a:srgbClr val="C00000"/>
            </a:solidFill>
          </a:endParaRPr>
        </a:p>
      </dgm:t>
    </dgm:pt>
    <dgm:pt modelId="{17DDC9A6-E2AE-4B80-9AE0-237B801D6A25}" type="parTrans" cxnId="{D2D05191-35A0-4738-84AF-14B85A2C7958}">
      <dgm:prSet/>
      <dgm:spPr/>
      <dgm:t>
        <a:bodyPr/>
        <a:lstStyle/>
        <a:p>
          <a:endParaRPr lang="ru-RU"/>
        </a:p>
      </dgm:t>
    </dgm:pt>
    <dgm:pt modelId="{CB989A94-0A3B-44E9-92A0-8DE8A62B68F8}" type="sibTrans" cxnId="{D2D05191-35A0-4738-84AF-14B85A2C7958}">
      <dgm:prSet/>
      <dgm:spPr/>
      <dgm:t>
        <a:bodyPr/>
        <a:lstStyle/>
        <a:p>
          <a:endParaRPr lang="ru-RU"/>
        </a:p>
      </dgm:t>
    </dgm:pt>
    <dgm:pt modelId="{E98C2082-9134-46D7-99D9-A70DC136195F}">
      <dgm:prSet phldrT="[Текст]" custT="1"/>
      <dgm:spPr/>
      <dgm:t>
        <a:bodyPr/>
        <a:lstStyle/>
        <a:p>
          <a:r>
            <a:rPr lang="ru-RU" sz="1400" b="1" dirty="0" err="1">
              <a:solidFill>
                <a:srgbClr val="002060"/>
              </a:solidFill>
            </a:rPr>
            <a:t>Медициналық диагноздың </a:t>
          </a:r>
          <a:r>
            <a:rPr lang="ru-RU" sz="1400" b="1" dirty="0">
              <a:solidFill>
                <a:srgbClr val="002060"/>
              </a:solidFill>
            </a:rPr>
            <a:t>ПМПК </a:t>
          </a:r>
          <a:r>
            <a:rPr lang="ru-RU" sz="1400" b="1" dirty="0" err="1">
              <a:solidFill>
                <a:srgbClr val="002060"/>
              </a:solidFill>
            </a:rPr>
            <a:t>ұсыныстарына басым</a:t>
          </a:r>
          <a:r>
            <a:rPr lang="ru-RU" sz="1400" b="1" dirty="0">
              <a:solidFill>
                <a:srgbClr val="002060"/>
              </a:solidFill>
            </a:rPr>
            <a:t> </a:t>
          </a:r>
          <a:r>
            <a:rPr lang="ru-RU" sz="1400" b="1" dirty="0" err="1">
              <a:solidFill>
                <a:srgbClr val="002060"/>
              </a:solidFill>
            </a:rPr>
            <a:t>ықпалы</a:t>
          </a:r>
          <a:r>
            <a:rPr lang="en-US" sz="1400" b="1" dirty="0">
              <a:solidFill>
                <a:srgbClr val="002060"/>
              </a:solidFill>
            </a:rPr>
            <a:t> </a:t>
          </a:r>
          <a:r>
            <a:rPr lang="ru-RU" sz="1400" b="1" dirty="0">
              <a:solidFill>
                <a:srgbClr val="C00000"/>
              </a:solidFill>
            </a:rPr>
            <a:t>/</a:t>
          </a:r>
          <a:r>
            <a:rPr lang="ru-RU" sz="1400" b="1" dirty="0">
              <a:solidFill>
                <a:srgbClr val="002060"/>
              </a:solidFill>
            </a:rPr>
            <a:t> </a:t>
          </a:r>
          <a:r>
            <a:rPr lang="ru-RU" sz="1400" b="1" dirty="0">
              <a:solidFill>
                <a:srgbClr val="C00000"/>
              </a:solidFill>
            </a:rPr>
            <a:t>Приоритетное влияние медицинского диагноза на рекомендации ПМПК</a:t>
          </a:r>
          <a:r>
            <a:rPr lang="en-US" sz="1400" b="1" dirty="0">
              <a:solidFill>
                <a:srgbClr val="C00000"/>
              </a:solidFill>
            </a:rPr>
            <a:t> </a:t>
          </a:r>
          <a:endParaRPr lang="ru-RU" sz="1400" b="1" dirty="0">
            <a:solidFill>
              <a:srgbClr val="C00000"/>
            </a:solidFill>
          </a:endParaRPr>
        </a:p>
      </dgm:t>
    </dgm:pt>
    <dgm:pt modelId="{8F0FBBE4-B8B8-4D95-A144-F6D82607BB7B}" type="parTrans" cxnId="{D78DAADE-6676-4625-8DFF-221202F20FEE}">
      <dgm:prSet/>
      <dgm:spPr/>
      <dgm:t>
        <a:bodyPr/>
        <a:lstStyle/>
        <a:p>
          <a:endParaRPr lang="ru-RU"/>
        </a:p>
      </dgm:t>
    </dgm:pt>
    <dgm:pt modelId="{0CE791A0-3C6C-4219-904F-0A43A32CD885}" type="sibTrans" cxnId="{D78DAADE-6676-4625-8DFF-221202F20FEE}">
      <dgm:prSet/>
      <dgm:spPr/>
      <dgm:t>
        <a:bodyPr/>
        <a:lstStyle/>
        <a:p>
          <a:endParaRPr lang="ru-RU"/>
        </a:p>
      </dgm:t>
    </dgm:pt>
    <dgm:pt modelId="{B3405DE7-D9CC-4513-ADE0-E6520B47F9D4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800" b="1" dirty="0" err="1"/>
            <a:t>Әлеуметтік-педагогикалық</a:t>
          </a:r>
          <a:r>
            <a:rPr lang="ru-RU" sz="1800" b="1" dirty="0"/>
            <a:t> модель </a:t>
          </a:r>
          <a:r>
            <a:rPr lang="ru-RU" sz="1800" b="1" dirty="0">
              <a:solidFill>
                <a:srgbClr val="C00000"/>
              </a:solidFill>
            </a:rPr>
            <a:t>/</a:t>
          </a:r>
          <a:r>
            <a:rPr lang="en-US" sz="1800" b="1" dirty="0"/>
            <a:t>  </a:t>
          </a:r>
          <a:r>
            <a:rPr lang="ru-RU" sz="1800" b="1" dirty="0">
              <a:solidFill>
                <a:srgbClr val="C00000"/>
              </a:solidFill>
            </a:rPr>
            <a:t>Социально-педагогическая модель </a:t>
          </a:r>
          <a:br>
            <a:rPr lang="en-US" sz="1800" b="1" dirty="0">
              <a:solidFill>
                <a:srgbClr val="002060"/>
              </a:solidFill>
            </a:rPr>
          </a:br>
          <a:endParaRPr lang="ru-RU" sz="1800" b="1" dirty="0">
            <a:solidFill>
              <a:srgbClr val="002060"/>
            </a:solidFill>
          </a:endParaRPr>
        </a:p>
      </dgm:t>
    </dgm:pt>
    <dgm:pt modelId="{EC6CD3CF-E833-47EE-A707-C14EF128DBBE}" type="parTrans" cxnId="{BF9C808F-99DA-4750-95E2-79C204C81C75}">
      <dgm:prSet/>
      <dgm:spPr/>
      <dgm:t>
        <a:bodyPr/>
        <a:lstStyle/>
        <a:p>
          <a:endParaRPr lang="ru-RU"/>
        </a:p>
      </dgm:t>
    </dgm:pt>
    <dgm:pt modelId="{D5AFA863-C589-4438-8DF8-57472806BA02}" type="sibTrans" cxnId="{BF9C808F-99DA-4750-95E2-79C204C81C75}">
      <dgm:prSet/>
      <dgm:spPr/>
      <dgm:t>
        <a:bodyPr/>
        <a:lstStyle/>
        <a:p>
          <a:endParaRPr lang="ru-RU"/>
        </a:p>
      </dgm:t>
    </dgm:pt>
    <dgm:pt modelId="{4E7380B7-036C-429C-B166-E7E0ED6FE31F}">
      <dgm:prSet phldrT="[Текст]" custT="1"/>
      <dgm:spPr/>
      <dgm:t>
        <a:bodyPr/>
        <a:lstStyle/>
        <a:p>
          <a:r>
            <a:rPr lang="ru-RU" sz="1200" b="1" dirty="0">
              <a:solidFill>
                <a:srgbClr val="002060"/>
              </a:solidFill>
            </a:rPr>
            <a:t>ЕББҚ </a:t>
          </a:r>
          <a:r>
            <a:rPr lang="ru-RU" sz="1200" b="1" dirty="0" err="1">
              <a:solidFill>
                <a:srgbClr val="002060"/>
              </a:solidFill>
            </a:rPr>
            <a:t>анықтау және бағалау, психологиялық-педагогикалық тексеру</a:t>
          </a:r>
          <a:r>
            <a:rPr lang="en-US" sz="1200" b="1" dirty="0">
              <a:solidFill>
                <a:srgbClr val="002060"/>
              </a:solidFill>
            </a:rPr>
            <a:t> </a:t>
          </a:r>
          <a:r>
            <a:rPr lang="ru-RU" sz="1200" b="1" dirty="0">
              <a:solidFill>
                <a:srgbClr val="C00000"/>
              </a:solidFill>
            </a:rPr>
            <a:t>/</a:t>
          </a:r>
          <a:r>
            <a:rPr lang="ru-RU" sz="1200" b="1" dirty="0">
              <a:solidFill>
                <a:srgbClr val="002060"/>
              </a:solidFill>
            </a:rPr>
            <a:t> </a:t>
          </a:r>
          <a:r>
            <a:rPr lang="ru-RU" sz="1200" b="1" dirty="0">
              <a:solidFill>
                <a:srgbClr val="C00000"/>
              </a:solidFill>
            </a:rPr>
            <a:t>Выявление и оценка ООП, психолого-педагогическое обследование</a:t>
          </a:r>
        </a:p>
      </dgm:t>
    </dgm:pt>
    <dgm:pt modelId="{F9A686A2-26E5-4D35-98DF-39BF44E9B692}" type="parTrans" cxnId="{65AAD17C-82E2-4378-9E91-ADE6A4DE1E5B}">
      <dgm:prSet/>
      <dgm:spPr/>
      <dgm:t>
        <a:bodyPr/>
        <a:lstStyle/>
        <a:p>
          <a:endParaRPr lang="ru-RU"/>
        </a:p>
      </dgm:t>
    </dgm:pt>
    <dgm:pt modelId="{4B0DFE33-A97E-4AAC-B207-6A8F4D8C9870}" type="sibTrans" cxnId="{65AAD17C-82E2-4378-9E91-ADE6A4DE1E5B}">
      <dgm:prSet/>
      <dgm:spPr/>
      <dgm:t>
        <a:bodyPr/>
        <a:lstStyle/>
        <a:p>
          <a:endParaRPr lang="ru-RU"/>
        </a:p>
      </dgm:t>
    </dgm:pt>
    <dgm:pt modelId="{1D8A507B-6A5B-40CD-BD01-056317D15B12}">
      <dgm:prSet phldrT="[Текст]" custT="1"/>
      <dgm:spPr/>
      <dgm:t>
        <a:bodyPr/>
        <a:lstStyle/>
        <a:p>
          <a:r>
            <a:rPr lang="ru-RU" sz="1400" dirty="0"/>
            <a:t> </a:t>
          </a:r>
          <a:r>
            <a:rPr lang="ru-RU" sz="1200" b="1" dirty="0" err="1">
              <a:solidFill>
                <a:srgbClr val="002060"/>
              </a:solidFill>
            </a:rPr>
            <a:t>ЕББҚ-нің оқу процесіне</a:t>
          </a:r>
          <a:r>
            <a:rPr lang="ru-RU" sz="1200" b="1" dirty="0">
              <a:solidFill>
                <a:srgbClr val="002060"/>
              </a:solidFill>
            </a:rPr>
            <a:t> </a:t>
          </a:r>
          <a:r>
            <a:rPr lang="ru-RU" sz="1200" b="1" dirty="0" err="1">
              <a:solidFill>
                <a:srgbClr val="002060"/>
              </a:solidFill>
            </a:rPr>
            <a:t>әсерін талдау</a:t>
          </a:r>
          <a:r>
            <a:rPr lang="ru-RU" sz="1200" b="1" dirty="0">
              <a:solidFill>
                <a:srgbClr val="002060"/>
              </a:solidFill>
            </a:rPr>
            <a:t>, </a:t>
          </a:r>
          <a:r>
            <a:rPr lang="ru-RU" sz="1200" b="1" dirty="0" err="1">
              <a:solidFill>
                <a:srgbClr val="002060"/>
              </a:solidFill>
            </a:rPr>
            <a:t>білім</a:t>
          </a:r>
          <a:r>
            <a:rPr lang="ru-RU" sz="1200" b="1" dirty="0">
              <a:solidFill>
                <a:srgbClr val="002060"/>
              </a:solidFill>
            </a:rPr>
            <a:t> </a:t>
          </a:r>
          <a:r>
            <a:rPr lang="ru-RU" sz="1200" b="1" dirty="0" err="1">
              <a:solidFill>
                <a:srgbClr val="002060"/>
              </a:solidFill>
            </a:rPr>
            <a:t>алу</a:t>
          </a:r>
          <a:r>
            <a:rPr lang="ru-RU" sz="1200" b="1" dirty="0">
              <a:solidFill>
                <a:srgbClr val="002060"/>
              </a:solidFill>
            </a:rPr>
            <a:t> </a:t>
          </a:r>
          <a:r>
            <a:rPr lang="ru-RU" sz="1200" b="1" dirty="0" err="1">
              <a:solidFill>
                <a:srgbClr val="002060"/>
              </a:solidFill>
            </a:rPr>
            <a:t>үшін арнайы</a:t>
          </a:r>
          <a:r>
            <a:rPr lang="ru-RU" sz="1200" b="1" dirty="0">
              <a:solidFill>
                <a:srgbClr val="002060"/>
              </a:solidFill>
            </a:rPr>
            <a:t> </a:t>
          </a:r>
          <a:r>
            <a:rPr lang="ru-RU" sz="1200" b="1" dirty="0" err="1">
              <a:solidFill>
                <a:srgbClr val="002060"/>
              </a:solidFill>
            </a:rPr>
            <a:t>жағдайларды анықтау және құру</a:t>
          </a:r>
          <a:r>
            <a:rPr lang="en-US" sz="1200" b="1" dirty="0">
              <a:solidFill>
                <a:srgbClr val="002060"/>
              </a:solidFill>
            </a:rPr>
            <a:t> </a:t>
          </a:r>
          <a:r>
            <a:rPr lang="ru-RU" sz="1200" b="1" dirty="0">
              <a:solidFill>
                <a:srgbClr val="C00000"/>
              </a:solidFill>
            </a:rPr>
            <a:t>/</a:t>
          </a:r>
          <a:r>
            <a:rPr lang="ru-RU" sz="1200" b="1" dirty="0">
              <a:solidFill>
                <a:srgbClr val="002060"/>
              </a:solidFill>
            </a:rPr>
            <a:t> </a:t>
          </a:r>
          <a:r>
            <a:rPr lang="ru-RU" sz="1200" b="1" dirty="0">
              <a:solidFill>
                <a:srgbClr val="C00000"/>
              </a:solidFill>
            </a:rPr>
            <a:t>Анализ влияния ООП на обучение, определение и создание специальных условий для получения образования</a:t>
          </a:r>
        </a:p>
      </dgm:t>
    </dgm:pt>
    <dgm:pt modelId="{1A0FB483-72EF-4AEF-90EB-4D2AEF2C075D}" type="parTrans" cxnId="{6461B438-350B-4440-9340-C520EFC763FE}">
      <dgm:prSet/>
      <dgm:spPr/>
      <dgm:t>
        <a:bodyPr/>
        <a:lstStyle/>
        <a:p>
          <a:endParaRPr lang="ru-RU"/>
        </a:p>
      </dgm:t>
    </dgm:pt>
    <dgm:pt modelId="{7894BA13-572C-4534-91DA-C9BCE7A59DC1}" type="sibTrans" cxnId="{6461B438-350B-4440-9340-C520EFC763FE}">
      <dgm:prSet/>
      <dgm:spPr/>
      <dgm:t>
        <a:bodyPr/>
        <a:lstStyle/>
        <a:p>
          <a:endParaRPr lang="ru-RU"/>
        </a:p>
      </dgm:t>
    </dgm:pt>
    <dgm:pt modelId="{FAE926BE-6ACF-41BE-A970-1B70A5CEBB66}" type="pres">
      <dgm:prSet presAssocID="{3548A935-4C71-480E-8289-77C0207E0CF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65A1F8D-9FF1-462A-9DA3-6BBF85A03829}" type="pres">
      <dgm:prSet presAssocID="{8E18816A-EE48-4A34-B6D0-1DA37C61640D}" presName="root" presStyleCnt="0"/>
      <dgm:spPr/>
    </dgm:pt>
    <dgm:pt modelId="{A71F7F79-8ED2-4CFC-BB1A-19BA9A7EDE75}" type="pres">
      <dgm:prSet presAssocID="{8E18816A-EE48-4A34-B6D0-1DA37C61640D}" presName="rootComposite" presStyleCnt="0"/>
      <dgm:spPr/>
    </dgm:pt>
    <dgm:pt modelId="{8DAC5B01-BD0A-468B-8CEF-C3D562A9ECB7}" type="pres">
      <dgm:prSet presAssocID="{8E18816A-EE48-4A34-B6D0-1DA37C61640D}" presName="rootText" presStyleLbl="node1" presStyleIdx="0" presStyleCnt="2"/>
      <dgm:spPr/>
    </dgm:pt>
    <dgm:pt modelId="{9449F51B-7245-4CA4-BBA7-A975F279C608}" type="pres">
      <dgm:prSet presAssocID="{8E18816A-EE48-4A34-B6D0-1DA37C61640D}" presName="rootConnector" presStyleLbl="node1" presStyleIdx="0" presStyleCnt="2"/>
      <dgm:spPr/>
    </dgm:pt>
    <dgm:pt modelId="{27B8E6D0-A5B5-4CD6-9B1A-B95F3561465E}" type="pres">
      <dgm:prSet presAssocID="{8E18816A-EE48-4A34-B6D0-1DA37C61640D}" presName="childShape" presStyleCnt="0"/>
      <dgm:spPr/>
    </dgm:pt>
    <dgm:pt modelId="{D4B2D13F-37E7-4C14-A930-E6E6694B6807}" type="pres">
      <dgm:prSet presAssocID="{17DDC9A6-E2AE-4B80-9AE0-237B801D6A25}" presName="Name13" presStyleLbl="parChTrans1D2" presStyleIdx="0" presStyleCnt="4"/>
      <dgm:spPr/>
    </dgm:pt>
    <dgm:pt modelId="{57817523-D890-4F5A-B3B5-34234E004DB0}" type="pres">
      <dgm:prSet presAssocID="{49F74E94-31A4-4729-8356-4D918A771644}" presName="childText" presStyleLbl="bgAcc1" presStyleIdx="0" presStyleCnt="4">
        <dgm:presLayoutVars>
          <dgm:bulletEnabled val="1"/>
        </dgm:presLayoutVars>
      </dgm:prSet>
      <dgm:spPr/>
    </dgm:pt>
    <dgm:pt modelId="{6065F258-EF51-4719-BC20-66263F6B89C5}" type="pres">
      <dgm:prSet presAssocID="{8F0FBBE4-B8B8-4D95-A144-F6D82607BB7B}" presName="Name13" presStyleLbl="parChTrans1D2" presStyleIdx="1" presStyleCnt="4"/>
      <dgm:spPr/>
    </dgm:pt>
    <dgm:pt modelId="{10C82894-8738-4BAF-A717-877B421E4B7A}" type="pres">
      <dgm:prSet presAssocID="{E98C2082-9134-46D7-99D9-A70DC136195F}" presName="childText" presStyleLbl="bgAcc1" presStyleIdx="1" presStyleCnt="4">
        <dgm:presLayoutVars>
          <dgm:bulletEnabled val="1"/>
        </dgm:presLayoutVars>
      </dgm:prSet>
      <dgm:spPr/>
    </dgm:pt>
    <dgm:pt modelId="{68AB5B88-3B98-4502-928B-8A7C78BEA965}" type="pres">
      <dgm:prSet presAssocID="{B3405DE7-D9CC-4513-ADE0-E6520B47F9D4}" presName="root" presStyleCnt="0"/>
      <dgm:spPr/>
    </dgm:pt>
    <dgm:pt modelId="{55185526-2DBF-4E6D-A9D2-1EBA60725030}" type="pres">
      <dgm:prSet presAssocID="{B3405DE7-D9CC-4513-ADE0-E6520B47F9D4}" presName="rootComposite" presStyleCnt="0"/>
      <dgm:spPr/>
    </dgm:pt>
    <dgm:pt modelId="{40FC0894-F860-442B-8E70-AE8CFA39FF27}" type="pres">
      <dgm:prSet presAssocID="{B3405DE7-D9CC-4513-ADE0-E6520B47F9D4}" presName="rootText" presStyleLbl="node1" presStyleIdx="1" presStyleCnt="2"/>
      <dgm:spPr/>
    </dgm:pt>
    <dgm:pt modelId="{426E8C85-761E-4220-86F6-BFB0CCA4D877}" type="pres">
      <dgm:prSet presAssocID="{B3405DE7-D9CC-4513-ADE0-E6520B47F9D4}" presName="rootConnector" presStyleLbl="node1" presStyleIdx="1" presStyleCnt="2"/>
      <dgm:spPr/>
    </dgm:pt>
    <dgm:pt modelId="{84DBE5C6-19CA-478D-999F-921315DD8F77}" type="pres">
      <dgm:prSet presAssocID="{B3405DE7-D9CC-4513-ADE0-E6520B47F9D4}" presName="childShape" presStyleCnt="0"/>
      <dgm:spPr/>
    </dgm:pt>
    <dgm:pt modelId="{CF38D881-C689-41ED-998F-747A7F086374}" type="pres">
      <dgm:prSet presAssocID="{F9A686A2-26E5-4D35-98DF-39BF44E9B692}" presName="Name13" presStyleLbl="parChTrans1D2" presStyleIdx="2" presStyleCnt="4"/>
      <dgm:spPr/>
    </dgm:pt>
    <dgm:pt modelId="{B515234E-E6FE-444C-89DA-F74C028759B7}" type="pres">
      <dgm:prSet presAssocID="{4E7380B7-036C-429C-B166-E7E0ED6FE31F}" presName="childText" presStyleLbl="bgAcc1" presStyleIdx="2" presStyleCnt="4">
        <dgm:presLayoutVars>
          <dgm:bulletEnabled val="1"/>
        </dgm:presLayoutVars>
      </dgm:prSet>
      <dgm:spPr/>
    </dgm:pt>
    <dgm:pt modelId="{0879B0AC-1C76-4D68-BBFB-F4DD5954EBF1}" type="pres">
      <dgm:prSet presAssocID="{1A0FB483-72EF-4AEF-90EB-4D2AEF2C075D}" presName="Name13" presStyleLbl="parChTrans1D2" presStyleIdx="3" presStyleCnt="4"/>
      <dgm:spPr/>
    </dgm:pt>
    <dgm:pt modelId="{FD5E31FC-98C4-43F9-B1A3-D56A8B5DC4CB}" type="pres">
      <dgm:prSet presAssocID="{1D8A507B-6A5B-40CD-BD01-056317D15B12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3AE6F006-CBEA-407B-9F2C-333A36DD2E56}" type="presOf" srcId="{1D8A507B-6A5B-40CD-BD01-056317D15B12}" destId="{FD5E31FC-98C4-43F9-B1A3-D56A8B5DC4CB}" srcOrd="0" destOrd="0" presId="urn:microsoft.com/office/officeart/2005/8/layout/hierarchy3"/>
    <dgm:cxn modelId="{C3B82607-1DB3-40D5-98AC-4FA5BBFB4723}" srcId="{3548A935-4C71-480E-8289-77C0207E0CF2}" destId="{8E18816A-EE48-4A34-B6D0-1DA37C61640D}" srcOrd="0" destOrd="0" parTransId="{1ADBCCCE-1AC2-4568-A667-BFAB17F2F002}" sibTransId="{43AFCDFB-0257-4D79-BB66-03A0A0567840}"/>
    <dgm:cxn modelId="{377D8C0A-0DC7-40A3-AEA8-ECE90B954B94}" type="presOf" srcId="{17DDC9A6-E2AE-4B80-9AE0-237B801D6A25}" destId="{D4B2D13F-37E7-4C14-A930-E6E6694B6807}" srcOrd="0" destOrd="0" presId="urn:microsoft.com/office/officeart/2005/8/layout/hierarchy3"/>
    <dgm:cxn modelId="{FEDD951D-DCF4-40AE-8CEF-034B08836881}" type="presOf" srcId="{8E18816A-EE48-4A34-B6D0-1DA37C61640D}" destId="{9449F51B-7245-4CA4-BBA7-A975F279C608}" srcOrd="1" destOrd="0" presId="urn:microsoft.com/office/officeart/2005/8/layout/hierarchy3"/>
    <dgm:cxn modelId="{1B78F11F-F70A-43EB-86B3-94F1EE5ADB4A}" type="presOf" srcId="{F9A686A2-26E5-4D35-98DF-39BF44E9B692}" destId="{CF38D881-C689-41ED-998F-747A7F086374}" srcOrd="0" destOrd="0" presId="urn:microsoft.com/office/officeart/2005/8/layout/hierarchy3"/>
    <dgm:cxn modelId="{6461B438-350B-4440-9340-C520EFC763FE}" srcId="{B3405DE7-D9CC-4513-ADE0-E6520B47F9D4}" destId="{1D8A507B-6A5B-40CD-BD01-056317D15B12}" srcOrd="1" destOrd="0" parTransId="{1A0FB483-72EF-4AEF-90EB-4D2AEF2C075D}" sibTransId="{7894BA13-572C-4534-91DA-C9BCE7A59DC1}"/>
    <dgm:cxn modelId="{E336CD73-37CF-4B9C-BFC4-0690E768FB53}" type="presOf" srcId="{3548A935-4C71-480E-8289-77C0207E0CF2}" destId="{FAE926BE-6ACF-41BE-A970-1B70A5CEBB66}" srcOrd="0" destOrd="0" presId="urn:microsoft.com/office/officeart/2005/8/layout/hierarchy3"/>
    <dgm:cxn modelId="{4EF96277-3B2A-4EC0-85B6-83AF2853A4B5}" type="presOf" srcId="{B3405DE7-D9CC-4513-ADE0-E6520B47F9D4}" destId="{426E8C85-761E-4220-86F6-BFB0CCA4D877}" srcOrd="1" destOrd="0" presId="urn:microsoft.com/office/officeart/2005/8/layout/hierarchy3"/>
    <dgm:cxn modelId="{65AAD17C-82E2-4378-9E91-ADE6A4DE1E5B}" srcId="{B3405DE7-D9CC-4513-ADE0-E6520B47F9D4}" destId="{4E7380B7-036C-429C-B166-E7E0ED6FE31F}" srcOrd="0" destOrd="0" parTransId="{F9A686A2-26E5-4D35-98DF-39BF44E9B692}" sibTransId="{4B0DFE33-A97E-4AAC-B207-6A8F4D8C9870}"/>
    <dgm:cxn modelId="{BF9C808F-99DA-4750-95E2-79C204C81C75}" srcId="{3548A935-4C71-480E-8289-77C0207E0CF2}" destId="{B3405DE7-D9CC-4513-ADE0-E6520B47F9D4}" srcOrd="1" destOrd="0" parTransId="{EC6CD3CF-E833-47EE-A707-C14EF128DBBE}" sibTransId="{D5AFA863-C589-4438-8DF8-57472806BA02}"/>
    <dgm:cxn modelId="{D2D05191-35A0-4738-84AF-14B85A2C7958}" srcId="{8E18816A-EE48-4A34-B6D0-1DA37C61640D}" destId="{49F74E94-31A4-4729-8356-4D918A771644}" srcOrd="0" destOrd="0" parTransId="{17DDC9A6-E2AE-4B80-9AE0-237B801D6A25}" sibTransId="{CB989A94-0A3B-44E9-92A0-8DE8A62B68F8}"/>
    <dgm:cxn modelId="{E3A95D9E-8965-4300-B336-D0552B46A058}" type="presOf" srcId="{49F74E94-31A4-4729-8356-4D918A771644}" destId="{57817523-D890-4F5A-B3B5-34234E004DB0}" srcOrd="0" destOrd="0" presId="urn:microsoft.com/office/officeart/2005/8/layout/hierarchy3"/>
    <dgm:cxn modelId="{A19F00C4-FF3A-4CE1-8CEC-48356EA8FEE8}" type="presOf" srcId="{B3405DE7-D9CC-4513-ADE0-E6520B47F9D4}" destId="{40FC0894-F860-442B-8E70-AE8CFA39FF27}" srcOrd="0" destOrd="0" presId="urn:microsoft.com/office/officeart/2005/8/layout/hierarchy3"/>
    <dgm:cxn modelId="{DDA0F0D1-370A-444F-883C-E21CE4EE104D}" type="presOf" srcId="{1A0FB483-72EF-4AEF-90EB-4D2AEF2C075D}" destId="{0879B0AC-1C76-4D68-BBFB-F4DD5954EBF1}" srcOrd="0" destOrd="0" presId="urn:microsoft.com/office/officeart/2005/8/layout/hierarchy3"/>
    <dgm:cxn modelId="{2CB9B4D8-6D8D-4283-8FF7-AA8D4E08261E}" type="presOf" srcId="{8F0FBBE4-B8B8-4D95-A144-F6D82607BB7B}" destId="{6065F258-EF51-4719-BC20-66263F6B89C5}" srcOrd="0" destOrd="0" presId="urn:microsoft.com/office/officeart/2005/8/layout/hierarchy3"/>
    <dgm:cxn modelId="{D78DAADE-6676-4625-8DFF-221202F20FEE}" srcId="{8E18816A-EE48-4A34-B6D0-1DA37C61640D}" destId="{E98C2082-9134-46D7-99D9-A70DC136195F}" srcOrd="1" destOrd="0" parTransId="{8F0FBBE4-B8B8-4D95-A144-F6D82607BB7B}" sibTransId="{0CE791A0-3C6C-4219-904F-0A43A32CD885}"/>
    <dgm:cxn modelId="{13FE5ADF-3A74-4485-B968-CB8078E32857}" type="presOf" srcId="{8E18816A-EE48-4A34-B6D0-1DA37C61640D}" destId="{8DAC5B01-BD0A-468B-8CEF-C3D562A9ECB7}" srcOrd="0" destOrd="0" presId="urn:microsoft.com/office/officeart/2005/8/layout/hierarchy3"/>
    <dgm:cxn modelId="{E89066E7-03F7-4672-81C4-3929A4E21826}" type="presOf" srcId="{E98C2082-9134-46D7-99D9-A70DC136195F}" destId="{10C82894-8738-4BAF-A717-877B421E4B7A}" srcOrd="0" destOrd="0" presId="urn:microsoft.com/office/officeart/2005/8/layout/hierarchy3"/>
    <dgm:cxn modelId="{5905FAFF-A2C4-41B2-ADD1-A19E995E2662}" type="presOf" srcId="{4E7380B7-036C-429C-B166-E7E0ED6FE31F}" destId="{B515234E-E6FE-444C-89DA-F74C028759B7}" srcOrd="0" destOrd="0" presId="urn:microsoft.com/office/officeart/2005/8/layout/hierarchy3"/>
    <dgm:cxn modelId="{B5FA785A-DBB6-4C85-ADFB-F62BD1D1E48F}" type="presParOf" srcId="{FAE926BE-6ACF-41BE-A970-1B70A5CEBB66}" destId="{165A1F8D-9FF1-462A-9DA3-6BBF85A03829}" srcOrd="0" destOrd="0" presId="urn:microsoft.com/office/officeart/2005/8/layout/hierarchy3"/>
    <dgm:cxn modelId="{BA3A5138-D5F1-4E59-9817-5E870F8A5B89}" type="presParOf" srcId="{165A1F8D-9FF1-462A-9DA3-6BBF85A03829}" destId="{A71F7F79-8ED2-4CFC-BB1A-19BA9A7EDE75}" srcOrd="0" destOrd="0" presId="urn:microsoft.com/office/officeart/2005/8/layout/hierarchy3"/>
    <dgm:cxn modelId="{6CF8903D-B5B5-4592-816F-ACB13ED7A246}" type="presParOf" srcId="{A71F7F79-8ED2-4CFC-BB1A-19BA9A7EDE75}" destId="{8DAC5B01-BD0A-468B-8CEF-C3D562A9ECB7}" srcOrd="0" destOrd="0" presId="urn:microsoft.com/office/officeart/2005/8/layout/hierarchy3"/>
    <dgm:cxn modelId="{EE5426C9-15E3-4447-8BF8-5B2113FF2A65}" type="presParOf" srcId="{A71F7F79-8ED2-4CFC-BB1A-19BA9A7EDE75}" destId="{9449F51B-7245-4CA4-BBA7-A975F279C608}" srcOrd="1" destOrd="0" presId="urn:microsoft.com/office/officeart/2005/8/layout/hierarchy3"/>
    <dgm:cxn modelId="{CEC2D490-1C7D-42C0-9A4A-8A49191E4482}" type="presParOf" srcId="{165A1F8D-9FF1-462A-9DA3-6BBF85A03829}" destId="{27B8E6D0-A5B5-4CD6-9B1A-B95F3561465E}" srcOrd="1" destOrd="0" presId="urn:microsoft.com/office/officeart/2005/8/layout/hierarchy3"/>
    <dgm:cxn modelId="{C927F0F6-E2FF-4B07-8CF1-22E0F9B6E511}" type="presParOf" srcId="{27B8E6D0-A5B5-4CD6-9B1A-B95F3561465E}" destId="{D4B2D13F-37E7-4C14-A930-E6E6694B6807}" srcOrd="0" destOrd="0" presId="urn:microsoft.com/office/officeart/2005/8/layout/hierarchy3"/>
    <dgm:cxn modelId="{9779E484-7657-4538-AEE1-B907219AE10F}" type="presParOf" srcId="{27B8E6D0-A5B5-4CD6-9B1A-B95F3561465E}" destId="{57817523-D890-4F5A-B3B5-34234E004DB0}" srcOrd="1" destOrd="0" presId="urn:microsoft.com/office/officeart/2005/8/layout/hierarchy3"/>
    <dgm:cxn modelId="{245A1BFB-AE91-404F-80E1-E85AF84837D8}" type="presParOf" srcId="{27B8E6D0-A5B5-4CD6-9B1A-B95F3561465E}" destId="{6065F258-EF51-4719-BC20-66263F6B89C5}" srcOrd="2" destOrd="0" presId="urn:microsoft.com/office/officeart/2005/8/layout/hierarchy3"/>
    <dgm:cxn modelId="{409FF5CE-BBE3-451B-9BE9-538BBB466CDA}" type="presParOf" srcId="{27B8E6D0-A5B5-4CD6-9B1A-B95F3561465E}" destId="{10C82894-8738-4BAF-A717-877B421E4B7A}" srcOrd="3" destOrd="0" presId="urn:microsoft.com/office/officeart/2005/8/layout/hierarchy3"/>
    <dgm:cxn modelId="{8CB3D1BF-E8D8-4426-B81B-D0C40CE1EB1E}" type="presParOf" srcId="{FAE926BE-6ACF-41BE-A970-1B70A5CEBB66}" destId="{68AB5B88-3B98-4502-928B-8A7C78BEA965}" srcOrd="1" destOrd="0" presId="urn:microsoft.com/office/officeart/2005/8/layout/hierarchy3"/>
    <dgm:cxn modelId="{953111D1-0514-4FB0-9B30-D7ABCDA4A40C}" type="presParOf" srcId="{68AB5B88-3B98-4502-928B-8A7C78BEA965}" destId="{55185526-2DBF-4E6D-A9D2-1EBA60725030}" srcOrd="0" destOrd="0" presId="urn:microsoft.com/office/officeart/2005/8/layout/hierarchy3"/>
    <dgm:cxn modelId="{11EE3CFC-13A0-4906-A8F2-2A5824EF8A20}" type="presParOf" srcId="{55185526-2DBF-4E6D-A9D2-1EBA60725030}" destId="{40FC0894-F860-442B-8E70-AE8CFA39FF27}" srcOrd="0" destOrd="0" presId="urn:microsoft.com/office/officeart/2005/8/layout/hierarchy3"/>
    <dgm:cxn modelId="{67D519F8-1AC5-4BF2-B613-2259D6B0EC49}" type="presParOf" srcId="{55185526-2DBF-4E6D-A9D2-1EBA60725030}" destId="{426E8C85-761E-4220-86F6-BFB0CCA4D877}" srcOrd="1" destOrd="0" presId="urn:microsoft.com/office/officeart/2005/8/layout/hierarchy3"/>
    <dgm:cxn modelId="{CE79FB1A-3E40-42E8-BFF9-0B00394A0F4F}" type="presParOf" srcId="{68AB5B88-3B98-4502-928B-8A7C78BEA965}" destId="{84DBE5C6-19CA-478D-999F-921315DD8F77}" srcOrd="1" destOrd="0" presId="urn:microsoft.com/office/officeart/2005/8/layout/hierarchy3"/>
    <dgm:cxn modelId="{FC276B8A-96D1-4FA7-A337-7C64112257B2}" type="presParOf" srcId="{84DBE5C6-19CA-478D-999F-921315DD8F77}" destId="{CF38D881-C689-41ED-998F-747A7F086374}" srcOrd="0" destOrd="0" presId="urn:microsoft.com/office/officeart/2005/8/layout/hierarchy3"/>
    <dgm:cxn modelId="{0DB8142D-4D4A-4785-97B7-267ADB7F4249}" type="presParOf" srcId="{84DBE5C6-19CA-478D-999F-921315DD8F77}" destId="{B515234E-E6FE-444C-89DA-F74C028759B7}" srcOrd="1" destOrd="0" presId="urn:microsoft.com/office/officeart/2005/8/layout/hierarchy3"/>
    <dgm:cxn modelId="{88BB2020-DA50-4BB2-98B8-EF40E75F6E6B}" type="presParOf" srcId="{84DBE5C6-19CA-478D-999F-921315DD8F77}" destId="{0879B0AC-1C76-4D68-BBFB-F4DD5954EBF1}" srcOrd="2" destOrd="0" presId="urn:microsoft.com/office/officeart/2005/8/layout/hierarchy3"/>
    <dgm:cxn modelId="{5AF5F210-E7A3-41E4-86DD-70AB9E6EDA9F}" type="presParOf" srcId="{84DBE5C6-19CA-478D-999F-921315DD8F77}" destId="{FD5E31FC-98C4-43F9-B1A3-D56A8B5DC4C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0718F7-8FA8-481A-A458-052DE8CCFE6E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AFB57E-5705-488B-824B-2F7230EBB514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Барлық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деңгейлерінде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жағдайлар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жасау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мемлекеттік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кепілдіктер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реттелген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sz="1200" b="1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Регламентированы государственные гарантии по созданию специальных условий для обучения на всех уровнях образования</a:t>
          </a:r>
          <a:endParaRPr lang="ru-RU" sz="1200" b="1" dirty="0">
            <a:solidFill>
              <a:srgbClr val="C00000"/>
            </a:solidFill>
          </a:endParaRPr>
        </a:p>
      </dgm:t>
    </dgm:pt>
    <dgm:pt modelId="{A5EE2235-6E50-4EE0-9314-DC4B70FF571A}" type="parTrans" cxnId="{795D8AAA-FEB3-4B63-9F60-017D3FF1BA2E}">
      <dgm:prSet/>
      <dgm:spPr/>
      <dgm:t>
        <a:bodyPr/>
        <a:lstStyle/>
        <a:p>
          <a:endParaRPr lang="ru-RU"/>
        </a:p>
      </dgm:t>
    </dgm:pt>
    <dgm:pt modelId="{F58A265E-369D-486F-BF86-36BF3E614B6A}" type="sibTrans" cxnId="{795D8AAA-FEB3-4B63-9F60-017D3FF1BA2E}">
      <dgm:prSet/>
      <dgm:spPr/>
      <dgm:t>
        <a:bodyPr/>
        <a:lstStyle/>
        <a:p>
          <a:endParaRPr lang="ru-RU"/>
        </a:p>
      </dgm:t>
    </dgm:pt>
    <dgm:pt modelId="{1E551FDC-334E-4B4C-A983-059FAE2C46AA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қажеттіліктерін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бағалау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психологиялық-педагогикалық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сүйемелдеу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нормалар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енгізілген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sz="1200" b="1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Внедрены нормы по закреплению оценки образовательных потребностей и психолого-педагогического сопровождения </a:t>
          </a:r>
          <a:endParaRPr lang="ru-RU" sz="1200" b="1" dirty="0">
            <a:solidFill>
              <a:srgbClr val="C00000"/>
            </a:solidFill>
          </a:endParaRPr>
        </a:p>
      </dgm:t>
    </dgm:pt>
    <dgm:pt modelId="{59501F27-E90D-421E-A7E6-96EB6E13385F}" type="parTrans" cxnId="{D458ED7E-E560-4E53-A9B7-59FC69640A71}">
      <dgm:prSet/>
      <dgm:spPr/>
      <dgm:t>
        <a:bodyPr/>
        <a:lstStyle/>
        <a:p>
          <a:endParaRPr lang="ru-RU"/>
        </a:p>
      </dgm:t>
    </dgm:pt>
    <dgm:pt modelId="{F52925CC-2B93-48B1-9E02-49035B7975BE}" type="sibTrans" cxnId="{D458ED7E-E560-4E53-A9B7-59FC69640A71}">
      <dgm:prSet/>
      <dgm:spPr/>
      <dgm:t>
        <a:bodyPr/>
        <a:lstStyle/>
        <a:p>
          <a:endParaRPr lang="ru-RU"/>
        </a:p>
      </dgm:t>
    </dgm:pt>
    <dgm:pt modelId="{DFFE7B0A-FAA3-4FB2-81F8-0DFCCBF5EFDB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Баланың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даму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ерекшеліктеріне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жоспарлары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бағдарламаларының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вариативтілігі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икемділігі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қамтамасыз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етілген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sz="1200" b="1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Обеспечена вариативность, гибкость учебных планов, программ в зависимости от особенностей развития ребенка</a:t>
          </a:r>
          <a:endParaRPr lang="ru-RU" sz="1200" dirty="0">
            <a:solidFill>
              <a:srgbClr val="C00000"/>
            </a:solidFill>
          </a:endParaRPr>
        </a:p>
      </dgm:t>
    </dgm:pt>
    <dgm:pt modelId="{BA64C4EF-3027-4FD8-BD29-A8E82D72C5D6}" type="parTrans" cxnId="{3D0A66D9-641B-47A2-B08C-B3BC1E4D8F32}">
      <dgm:prSet/>
      <dgm:spPr/>
      <dgm:t>
        <a:bodyPr/>
        <a:lstStyle/>
        <a:p>
          <a:endParaRPr lang="ru-RU"/>
        </a:p>
      </dgm:t>
    </dgm:pt>
    <dgm:pt modelId="{DBF92052-FA0F-43B7-9D79-4D001E42CF08}" type="sibTrans" cxnId="{3D0A66D9-641B-47A2-B08C-B3BC1E4D8F32}">
      <dgm:prSet/>
      <dgm:spPr/>
      <dgm:t>
        <a:bodyPr/>
        <a:lstStyle/>
        <a:p>
          <a:endParaRPr lang="ru-RU"/>
        </a:p>
      </dgm:t>
    </dgm:pt>
    <dgm:pt modelId="{400B4A99-768D-427C-9875-5AA6F3A93BCB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ПМПК </a:t>
          </a:r>
          <a:r>
            <a:rPr lang="ru-RU" sz="14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ашу</a:t>
          </a:r>
          <a:r>
            <a:rPr lang="ru-RU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нормасы</a:t>
          </a:r>
          <a:r>
            <a:rPr lang="ru-RU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60 </a:t>
          </a:r>
          <a:r>
            <a:rPr lang="ru-RU" sz="14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мыңнан</a:t>
          </a:r>
          <a:r>
            <a:rPr lang="ru-RU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50 </a:t>
          </a:r>
          <a:r>
            <a:rPr lang="ru-RU" sz="14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мың</a:t>
          </a:r>
          <a:r>
            <a:rPr lang="ru-RU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балаға</a:t>
          </a:r>
          <a:r>
            <a:rPr lang="ru-RU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дейін</a:t>
          </a:r>
          <a:r>
            <a:rPr lang="ru-RU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қысқартылған</a:t>
          </a:r>
          <a:r>
            <a:rPr lang="ru-RU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 / </a:t>
          </a:r>
          <a:r>
            <a:rPr lang="ru-RU" sz="1400" b="1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Сокращена норма открытия ПМПК с 60 до 50 тысяч детского населения</a:t>
          </a:r>
          <a:endParaRPr lang="ru-RU" sz="1400" b="1" dirty="0">
            <a:solidFill>
              <a:srgbClr val="C00000"/>
            </a:solidFill>
          </a:endParaRPr>
        </a:p>
      </dgm:t>
    </dgm:pt>
    <dgm:pt modelId="{9C40B193-BFB5-4788-83F2-C73592BABCCF}" type="parTrans" cxnId="{4CA72F60-0EED-40EB-AC95-57972AE54173}">
      <dgm:prSet/>
      <dgm:spPr/>
      <dgm:t>
        <a:bodyPr/>
        <a:lstStyle/>
        <a:p>
          <a:endParaRPr lang="ru-RU"/>
        </a:p>
      </dgm:t>
    </dgm:pt>
    <dgm:pt modelId="{60478EEE-A1C1-4FFB-A69F-8DF2A0C3F176}" type="sibTrans" cxnId="{4CA72F60-0EED-40EB-AC95-57972AE54173}">
      <dgm:prSet/>
      <dgm:spPr/>
      <dgm:t>
        <a:bodyPr/>
        <a:lstStyle/>
        <a:p>
          <a:endParaRPr lang="ru-RU"/>
        </a:p>
      </dgm:t>
    </dgm:pt>
    <dgm:pt modelId="{81FEDF29-9F4F-47D9-A164-973DE0C6ED7D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Мүмкіндігі шектеулі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балаларды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психологиялық-педагогикалық қолдаумен қамтуды арттыру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үшін арнайы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психологиялық-педагогикалық қолдау көрсету бойынша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мемлекеттік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тапсырмасын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жүзеге асыруға нормалар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бекітілген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 /</a:t>
          </a:r>
        </a:p>
        <a:p>
          <a:r>
            <a:rPr lang="ru-RU" sz="900" b="1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Для увеличения охвата детей с ограниченными возможностями психолого-педагогической поддержкой утверждены нормы по реализации государственного образовательного заказа на специальную психолого-педагогическую поддержку </a:t>
          </a:r>
          <a:endParaRPr lang="ru-RU" sz="900" dirty="0">
            <a:solidFill>
              <a:srgbClr val="C00000"/>
            </a:solidFill>
          </a:endParaRPr>
        </a:p>
      </dgm:t>
    </dgm:pt>
    <dgm:pt modelId="{31205116-4107-4AB2-BAD6-1006FF7AF872}" type="parTrans" cxnId="{4E2091C1-088F-423B-92D6-524CED064FB6}">
      <dgm:prSet/>
      <dgm:spPr/>
      <dgm:t>
        <a:bodyPr/>
        <a:lstStyle/>
        <a:p>
          <a:endParaRPr lang="ru-RU"/>
        </a:p>
      </dgm:t>
    </dgm:pt>
    <dgm:pt modelId="{A617ABE8-C1EA-4D9E-A6EA-50E947342A66}" type="sibTrans" cxnId="{4E2091C1-088F-423B-92D6-524CED064FB6}">
      <dgm:prSet/>
      <dgm:spPr/>
      <dgm:t>
        <a:bodyPr/>
        <a:lstStyle/>
        <a:p>
          <a:endParaRPr lang="ru-RU"/>
        </a:p>
      </dgm:t>
    </dgm:pt>
    <dgm:pt modelId="{230EFD99-AED3-4581-B549-EECC90F0E876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ұйымдарының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басшыларының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қабылдау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типтік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ережелерін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бұзу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алу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жағдай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жасамағаны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жауапкершілік</a:t>
          </a:r>
          <a:r>
            <a:rPr lang="ru-RU" sz="1050" b="1" dirty="0"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a typeface="Times New Roman" panose="02020603050405020304" pitchFamily="18" charset="0"/>
              <a:cs typeface="Times New Roman" panose="02020603050405020304" pitchFamily="18" charset="0"/>
            </a:rPr>
            <a:t>енгізілген</a:t>
          </a:r>
          <a:r>
            <a:rPr lang="ru-RU" sz="1050" b="1" dirty="0"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sz="1050" b="1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Введена ответственность руководителей организаций образования за нарушение типовых правил приема на обучение и несоздание специальных условий для получения образования</a:t>
          </a:r>
          <a:endParaRPr lang="ru-RU" sz="1050" b="1" dirty="0">
            <a:solidFill>
              <a:srgbClr val="C00000"/>
            </a:solidFill>
          </a:endParaRPr>
        </a:p>
      </dgm:t>
    </dgm:pt>
    <dgm:pt modelId="{DF6F6731-6475-4C85-AE8A-E891A09C0132}" type="parTrans" cxnId="{4748EF8A-5339-4E3D-8D68-F944389D59D2}">
      <dgm:prSet/>
      <dgm:spPr/>
      <dgm:t>
        <a:bodyPr/>
        <a:lstStyle/>
        <a:p>
          <a:endParaRPr lang="ru-RU"/>
        </a:p>
      </dgm:t>
    </dgm:pt>
    <dgm:pt modelId="{19423C4F-079C-414E-B98A-9068A5D54D19}" type="sibTrans" cxnId="{4748EF8A-5339-4E3D-8D68-F944389D59D2}">
      <dgm:prSet/>
      <dgm:spPr/>
      <dgm:t>
        <a:bodyPr/>
        <a:lstStyle/>
        <a:p>
          <a:endParaRPr lang="ru-RU"/>
        </a:p>
      </dgm:t>
    </dgm:pt>
    <dgm:pt modelId="{04A787C0-760D-4723-A8D0-9B4292DABC43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600" b="1" dirty="0"/>
            <a:t>ПМПК-</a:t>
          </a:r>
          <a:r>
            <a:rPr lang="ru-RU" sz="1600" b="1" dirty="0" err="1"/>
            <a:t>ны</a:t>
          </a:r>
          <a:r>
            <a:rPr lang="ru-RU" sz="1600" b="1" dirty="0"/>
            <a:t> </a:t>
          </a:r>
          <a:r>
            <a:rPr lang="ru-RU" sz="1600" b="1" dirty="0" err="1"/>
            <a:t>цифрландыру</a:t>
          </a:r>
          <a:r>
            <a:rPr lang="ru-RU" sz="1600" b="1" dirty="0"/>
            <a:t>   / </a:t>
          </a:r>
          <a:r>
            <a:rPr lang="ru-RU" sz="1600" b="1" dirty="0">
              <a:solidFill>
                <a:srgbClr val="C00000"/>
              </a:solidFill>
            </a:rPr>
            <a:t>Цифровизация ПМПК </a:t>
          </a:r>
        </a:p>
      </dgm:t>
    </dgm:pt>
    <dgm:pt modelId="{6A3C37A8-D834-4BD7-B627-FD35B87C40BA}" type="parTrans" cxnId="{8462CFD1-5724-438B-A4ED-667586B72B6B}">
      <dgm:prSet/>
      <dgm:spPr/>
      <dgm:t>
        <a:bodyPr/>
        <a:lstStyle/>
        <a:p>
          <a:endParaRPr lang="ru-RU"/>
        </a:p>
      </dgm:t>
    </dgm:pt>
    <dgm:pt modelId="{A10570D8-4859-4627-9C96-BEE319F102D9}" type="sibTrans" cxnId="{8462CFD1-5724-438B-A4ED-667586B72B6B}">
      <dgm:prSet/>
      <dgm:spPr/>
      <dgm:t>
        <a:bodyPr/>
        <a:lstStyle/>
        <a:p>
          <a:endParaRPr lang="ru-RU"/>
        </a:p>
      </dgm:t>
    </dgm:pt>
    <dgm:pt modelId="{B7C09468-35D4-41CA-B3E9-58F42D19E6A1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kk-KZ" sz="1400" b="1" dirty="0"/>
            <a:t>ҰБДҚ-дағы ПМПК модулі</a:t>
          </a:r>
          <a:r>
            <a:rPr lang="ru-RU" sz="1400" b="1" dirty="0"/>
            <a:t>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kk-KZ" sz="1400" b="1" dirty="0"/>
            <a:t>Сүйемелдеудің сабақтастығы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kk-KZ" sz="1400" b="1" dirty="0"/>
            <a:t> Өзара іс-қимылдың жеделдігі /  </a:t>
          </a:r>
          <a:r>
            <a:rPr lang="ru-RU" sz="1400" b="1" baseline="0" dirty="0">
              <a:solidFill>
                <a:srgbClr val="C00000"/>
              </a:solidFill>
              <a:latin typeface="+mn-lt"/>
            </a:rPr>
            <a:t>Модуль ПМПК в НОБД: Непрерывность поддержки. Эффективность взаимодействия</a:t>
          </a:r>
          <a:r>
            <a:rPr lang="kk-KZ" sz="1400" b="1" dirty="0">
              <a:solidFill>
                <a:srgbClr val="C00000"/>
              </a:solidFill>
            </a:rPr>
            <a:t> </a:t>
          </a:r>
          <a:endParaRPr lang="ru-RU" sz="1400" b="1" dirty="0">
            <a:solidFill>
              <a:srgbClr val="C00000"/>
            </a:solidFill>
          </a:endParaRPr>
        </a:p>
      </dgm:t>
    </dgm:pt>
    <dgm:pt modelId="{FE89771C-9927-4ACD-9F49-01372E27E581}" type="parTrans" cxnId="{C357E128-04AF-4443-A8E2-22C28AB6182D}">
      <dgm:prSet/>
      <dgm:spPr/>
      <dgm:t>
        <a:bodyPr/>
        <a:lstStyle/>
        <a:p>
          <a:endParaRPr lang="ru-RU"/>
        </a:p>
      </dgm:t>
    </dgm:pt>
    <dgm:pt modelId="{BA9AA5E2-8CBD-458E-A370-A167775A0F45}" type="sibTrans" cxnId="{C357E128-04AF-4443-A8E2-22C28AB6182D}">
      <dgm:prSet/>
      <dgm:spPr/>
      <dgm:t>
        <a:bodyPr/>
        <a:lstStyle/>
        <a:p>
          <a:endParaRPr lang="ru-RU"/>
        </a:p>
      </dgm:t>
    </dgm:pt>
    <dgm:pt modelId="{A10CAEBA-15EA-4CBE-8519-02DCB42AAED7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1" dirty="0" err="1"/>
            <a:t>Статистикалық қызмет:</a:t>
          </a:r>
          <a:endParaRPr lang="ru-RU" sz="1400" b="1" dirty="0"/>
        </a:p>
        <a:p>
          <a:pPr>
            <a:spcAft>
              <a:spcPts val="0"/>
            </a:spcAft>
          </a:pPr>
          <a:r>
            <a:rPr lang="kk-KZ" sz="1400" b="1" dirty="0"/>
            <a:t>Оңтайландыру</a:t>
          </a:r>
        </a:p>
        <a:p>
          <a:pPr>
            <a:spcAft>
              <a:spcPts val="0"/>
            </a:spcAft>
          </a:pPr>
          <a:r>
            <a:rPr lang="kk-KZ" sz="1400" b="1" dirty="0"/>
            <a:t>Статистикалық деректердің дәлдігі /  </a:t>
          </a:r>
          <a:r>
            <a:rPr lang="ru-RU" sz="1400" b="1" dirty="0">
              <a:solidFill>
                <a:srgbClr val="C00000"/>
              </a:solidFill>
            </a:rPr>
            <a:t>Совершенствование статистики</a:t>
          </a:r>
        </a:p>
      </dgm:t>
    </dgm:pt>
    <dgm:pt modelId="{9D0C584F-FE32-437A-A480-5F0592B3BD6E}" type="parTrans" cxnId="{CBC9A806-197E-4B37-9A32-3088D4FB5181}">
      <dgm:prSet/>
      <dgm:spPr/>
      <dgm:t>
        <a:bodyPr/>
        <a:lstStyle/>
        <a:p>
          <a:endParaRPr lang="ru-RU"/>
        </a:p>
      </dgm:t>
    </dgm:pt>
    <dgm:pt modelId="{0A97B4BC-60CE-4056-A322-9AD1B40104A5}" type="sibTrans" cxnId="{CBC9A806-197E-4B37-9A32-3088D4FB5181}">
      <dgm:prSet/>
      <dgm:spPr/>
      <dgm:t>
        <a:bodyPr/>
        <a:lstStyle/>
        <a:p>
          <a:endParaRPr lang="ru-RU"/>
        </a:p>
      </dgm:t>
    </dgm:pt>
    <dgm:pt modelId="{900F0EB1-D1A5-4FE8-B1C7-659261877D5F}" type="pres">
      <dgm:prSet presAssocID="{9A0718F7-8FA8-481A-A458-052DE8CCFE6E}" presName="Name0" presStyleCnt="0">
        <dgm:presLayoutVars>
          <dgm:dir/>
          <dgm:resizeHandles/>
        </dgm:presLayoutVars>
      </dgm:prSet>
      <dgm:spPr/>
    </dgm:pt>
    <dgm:pt modelId="{F35B350E-A270-4F0A-8587-0DAE3BCE8BA6}" type="pres">
      <dgm:prSet presAssocID="{B6AFB57E-5705-488B-824B-2F7230EBB514}" presName="compNode" presStyleCnt="0"/>
      <dgm:spPr/>
    </dgm:pt>
    <dgm:pt modelId="{89FCE09B-F6AD-44C9-8898-9C2140ECF0ED}" type="pres">
      <dgm:prSet presAssocID="{B6AFB57E-5705-488B-824B-2F7230EBB514}" presName="dummyConnPt" presStyleCnt="0"/>
      <dgm:spPr/>
    </dgm:pt>
    <dgm:pt modelId="{C085C470-D684-4EB2-AB01-35FD015D0391}" type="pres">
      <dgm:prSet presAssocID="{B6AFB57E-5705-488B-824B-2F7230EBB514}" presName="node" presStyleLbl="node1" presStyleIdx="0" presStyleCnt="9">
        <dgm:presLayoutVars>
          <dgm:bulletEnabled val="1"/>
        </dgm:presLayoutVars>
      </dgm:prSet>
      <dgm:spPr/>
    </dgm:pt>
    <dgm:pt modelId="{348E47A3-CF80-495D-9D32-4A45D3952152}" type="pres">
      <dgm:prSet presAssocID="{F58A265E-369D-486F-BF86-36BF3E614B6A}" presName="sibTrans" presStyleLbl="bgSibTrans2D1" presStyleIdx="0" presStyleCnt="8"/>
      <dgm:spPr/>
    </dgm:pt>
    <dgm:pt modelId="{40E5C879-7B2E-47C5-AA94-69880EC42A61}" type="pres">
      <dgm:prSet presAssocID="{1E551FDC-334E-4B4C-A983-059FAE2C46AA}" presName="compNode" presStyleCnt="0"/>
      <dgm:spPr/>
    </dgm:pt>
    <dgm:pt modelId="{C9B2FC69-8136-4BAB-BD0F-0FA7B35DDE4F}" type="pres">
      <dgm:prSet presAssocID="{1E551FDC-334E-4B4C-A983-059FAE2C46AA}" presName="dummyConnPt" presStyleCnt="0"/>
      <dgm:spPr/>
    </dgm:pt>
    <dgm:pt modelId="{D84B827A-D064-460D-B5B4-23AF911B5F58}" type="pres">
      <dgm:prSet presAssocID="{1E551FDC-334E-4B4C-A983-059FAE2C46AA}" presName="node" presStyleLbl="node1" presStyleIdx="1" presStyleCnt="9">
        <dgm:presLayoutVars>
          <dgm:bulletEnabled val="1"/>
        </dgm:presLayoutVars>
      </dgm:prSet>
      <dgm:spPr/>
    </dgm:pt>
    <dgm:pt modelId="{BBD725BE-771B-46EA-83F9-8CDA6CA366F4}" type="pres">
      <dgm:prSet presAssocID="{F52925CC-2B93-48B1-9E02-49035B7975BE}" presName="sibTrans" presStyleLbl="bgSibTrans2D1" presStyleIdx="1" presStyleCnt="8"/>
      <dgm:spPr/>
    </dgm:pt>
    <dgm:pt modelId="{46B30207-C5DC-4B2A-9683-BC4B99B2BA93}" type="pres">
      <dgm:prSet presAssocID="{DFFE7B0A-FAA3-4FB2-81F8-0DFCCBF5EFDB}" presName="compNode" presStyleCnt="0"/>
      <dgm:spPr/>
    </dgm:pt>
    <dgm:pt modelId="{4D94CD50-F1D3-43C2-9CCB-873794731300}" type="pres">
      <dgm:prSet presAssocID="{DFFE7B0A-FAA3-4FB2-81F8-0DFCCBF5EFDB}" presName="dummyConnPt" presStyleCnt="0"/>
      <dgm:spPr/>
    </dgm:pt>
    <dgm:pt modelId="{6437C34D-359D-4C3B-88DA-919ECCF2E1DA}" type="pres">
      <dgm:prSet presAssocID="{DFFE7B0A-FAA3-4FB2-81F8-0DFCCBF5EFDB}" presName="node" presStyleLbl="node1" presStyleIdx="2" presStyleCnt="9">
        <dgm:presLayoutVars>
          <dgm:bulletEnabled val="1"/>
        </dgm:presLayoutVars>
      </dgm:prSet>
      <dgm:spPr/>
    </dgm:pt>
    <dgm:pt modelId="{2931F8A7-CF32-4483-825D-3F0EE2E5317D}" type="pres">
      <dgm:prSet presAssocID="{DBF92052-FA0F-43B7-9D79-4D001E42CF08}" presName="sibTrans" presStyleLbl="bgSibTrans2D1" presStyleIdx="2" presStyleCnt="8" custLinFactY="145255" custLinFactNeighborX="1597" custLinFactNeighborY="200000"/>
      <dgm:spPr/>
    </dgm:pt>
    <dgm:pt modelId="{AAE42269-7E17-45CB-8FC8-C69CBC93B21E}" type="pres">
      <dgm:prSet presAssocID="{400B4A99-768D-427C-9875-5AA6F3A93BCB}" presName="compNode" presStyleCnt="0"/>
      <dgm:spPr/>
    </dgm:pt>
    <dgm:pt modelId="{DCBD97FC-02AA-4ED6-9AEA-2D92F7D7B7C3}" type="pres">
      <dgm:prSet presAssocID="{400B4A99-768D-427C-9875-5AA6F3A93BCB}" presName="dummyConnPt" presStyleCnt="0"/>
      <dgm:spPr/>
    </dgm:pt>
    <dgm:pt modelId="{94E8644C-B374-4A03-8739-E70A9154C816}" type="pres">
      <dgm:prSet presAssocID="{400B4A99-768D-427C-9875-5AA6F3A93BCB}" presName="node" presStyleLbl="node1" presStyleIdx="3" presStyleCnt="9">
        <dgm:presLayoutVars>
          <dgm:bulletEnabled val="1"/>
        </dgm:presLayoutVars>
      </dgm:prSet>
      <dgm:spPr/>
    </dgm:pt>
    <dgm:pt modelId="{E0A26512-229A-4B2A-930B-DE4D91865076}" type="pres">
      <dgm:prSet presAssocID="{60478EEE-A1C1-4FFB-A69F-8DF2A0C3F176}" presName="sibTrans" presStyleLbl="bgSibTrans2D1" presStyleIdx="3" presStyleCnt="8"/>
      <dgm:spPr/>
    </dgm:pt>
    <dgm:pt modelId="{512D47A2-999D-4D82-A4A0-A80A3DCDF419}" type="pres">
      <dgm:prSet presAssocID="{81FEDF29-9F4F-47D9-A164-973DE0C6ED7D}" presName="compNode" presStyleCnt="0"/>
      <dgm:spPr/>
    </dgm:pt>
    <dgm:pt modelId="{EA30605C-26B5-43D2-BBE0-EFF60BEFD207}" type="pres">
      <dgm:prSet presAssocID="{81FEDF29-9F4F-47D9-A164-973DE0C6ED7D}" presName="dummyConnPt" presStyleCnt="0"/>
      <dgm:spPr/>
    </dgm:pt>
    <dgm:pt modelId="{9B981DCE-9995-43FE-B7D0-8A66A7D77A31}" type="pres">
      <dgm:prSet presAssocID="{81FEDF29-9F4F-47D9-A164-973DE0C6ED7D}" presName="node" presStyleLbl="node1" presStyleIdx="4" presStyleCnt="9">
        <dgm:presLayoutVars>
          <dgm:bulletEnabled val="1"/>
        </dgm:presLayoutVars>
      </dgm:prSet>
      <dgm:spPr/>
    </dgm:pt>
    <dgm:pt modelId="{1A75AB49-F50F-463E-B51F-6E17969E5E01}" type="pres">
      <dgm:prSet presAssocID="{A617ABE8-C1EA-4D9E-A6EA-50E947342A66}" presName="sibTrans" presStyleLbl="bgSibTrans2D1" presStyleIdx="4" presStyleCnt="8"/>
      <dgm:spPr/>
    </dgm:pt>
    <dgm:pt modelId="{E75082E6-EF31-4BC2-919F-3A9F6BD77201}" type="pres">
      <dgm:prSet presAssocID="{230EFD99-AED3-4581-B549-EECC90F0E876}" presName="compNode" presStyleCnt="0"/>
      <dgm:spPr/>
    </dgm:pt>
    <dgm:pt modelId="{2BF8FDD1-47D1-4BD4-B8F9-13BCD55F9E0B}" type="pres">
      <dgm:prSet presAssocID="{230EFD99-AED3-4581-B549-EECC90F0E876}" presName="dummyConnPt" presStyleCnt="0"/>
      <dgm:spPr/>
    </dgm:pt>
    <dgm:pt modelId="{6D1D22D4-0FCD-4D41-B1A4-8F05A2D5BCA2}" type="pres">
      <dgm:prSet presAssocID="{230EFD99-AED3-4581-B549-EECC90F0E876}" presName="node" presStyleLbl="node1" presStyleIdx="5" presStyleCnt="9">
        <dgm:presLayoutVars>
          <dgm:bulletEnabled val="1"/>
        </dgm:presLayoutVars>
      </dgm:prSet>
      <dgm:spPr/>
    </dgm:pt>
    <dgm:pt modelId="{847F6E34-2B60-4406-B907-6F7A9A9E8950}" type="pres">
      <dgm:prSet presAssocID="{19423C4F-079C-414E-B98A-9068A5D54D19}" presName="sibTrans" presStyleLbl="bgSibTrans2D1" presStyleIdx="5" presStyleCnt="8"/>
      <dgm:spPr/>
    </dgm:pt>
    <dgm:pt modelId="{DADA1B41-E854-4EAC-83FD-DB454CC521C2}" type="pres">
      <dgm:prSet presAssocID="{04A787C0-760D-4723-A8D0-9B4292DABC43}" presName="compNode" presStyleCnt="0"/>
      <dgm:spPr/>
    </dgm:pt>
    <dgm:pt modelId="{83C478AF-FD63-47D3-8628-999D90324ACE}" type="pres">
      <dgm:prSet presAssocID="{04A787C0-760D-4723-A8D0-9B4292DABC43}" presName="dummyConnPt" presStyleCnt="0"/>
      <dgm:spPr/>
    </dgm:pt>
    <dgm:pt modelId="{6732B4B6-A80D-4F6A-823E-85B282A1BD1D}" type="pres">
      <dgm:prSet presAssocID="{04A787C0-760D-4723-A8D0-9B4292DABC43}" presName="node" presStyleLbl="node1" presStyleIdx="6" presStyleCnt="9">
        <dgm:presLayoutVars>
          <dgm:bulletEnabled val="1"/>
        </dgm:presLayoutVars>
      </dgm:prSet>
      <dgm:spPr/>
    </dgm:pt>
    <dgm:pt modelId="{FAC6C470-6561-4A61-806A-2363DCB34222}" type="pres">
      <dgm:prSet presAssocID="{A10570D8-4859-4627-9C96-BEE319F102D9}" presName="sibTrans" presStyleLbl="bgSibTrans2D1" presStyleIdx="6" presStyleCnt="8"/>
      <dgm:spPr/>
    </dgm:pt>
    <dgm:pt modelId="{FDBF2EE7-E3D0-4DFD-9A46-014479A67129}" type="pres">
      <dgm:prSet presAssocID="{B7C09468-35D4-41CA-B3E9-58F42D19E6A1}" presName="compNode" presStyleCnt="0"/>
      <dgm:spPr/>
    </dgm:pt>
    <dgm:pt modelId="{35CCC9F1-01C2-4B8F-A950-58C9F589B252}" type="pres">
      <dgm:prSet presAssocID="{B7C09468-35D4-41CA-B3E9-58F42D19E6A1}" presName="dummyConnPt" presStyleCnt="0"/>
      <dgm:spPr/>
    </dgm:pt>
    <dgm:pt modelId="{1030ABC2-2E4C-444B-B9D3-D713CCB80844}" type="pres">
      <dgm:prSet presAssocID="{B7C09468-35D4-41CA-B3E9-58F42D19E6A1}" presName="node" presStyleLbl="node1" presStyleIdx="7" presStyleCnt="9">
        <dgm:presLayoutVars>
          <dgm:bulletEnabled val="1"/>
        </dgm:presLayoutVars>
      </dgm:prSet>
      <dgm:spPr/>
    </dgm:pt>
    <dgm:pt modelId="{51BB844D-2D9A-4993-9D76-17683F7ED924}" type="pres">
      <dgm:prSet presAssocID="{BA9AA5E2-8CBD-458E-A370-A167775A0F45}" presName="sibTrans" presStyleLbl="bgSibTrans2D1" presStyleIdx="7" presStyleCnt="8"/>
      <dgm:spPr/>
    </dgm:pt>
    <dgm:pt modelId="{922E24F1-97D5-46B5-B4E6-1B34B92559D0}" type="pres">
      <dgm:prSet presAssocID="{A10CAEBA-15EA-4CBE-8519-02DCB42AAED7}" presName="compNode" presStyleCnt="0"/>
      <dgm:spPr/>
    </dgm:pt>
    <dgm:pt modelId="{DEADE8E5-0E51-415D-AE25-12E25AE9F4F5}" type="pres">
      <dgm:prSet presAssocID="{A10CAEBA-15EA-4CBE-8519-02DCB42AAED7}" presName="dummyConnPt" presStyleCnt="0"/>
      <dgm:spPr/>
    </dgm:pt>
    <dgm:pt modelId="{82991812-66B5-48B5-BF22-4ACE19625602}" type="pres">
      <dgm:prSet presAssocID="{A10CAEBA-15EA-4CBE-8519-02DCB42AAED7}" presName="node" presStyleLbl="node1" presStyleIdx="8" presStyleCnt="9">
        <dgm:presLayoutVars>
          <dgm:bulletEnabled val="1"/>
        </dgm:presLayoutVars>
      </dgm:prSet>
      <dgm:spPr/>
    </dgm:pt>
  </dgm:ptLst>
  <dgm:cxnLst>
    <dgm:cxn modelId="{272C1901-AC4B-4102-A3C3-22B502DAF2A8}" type="presOf" srcId="{B7C09468-35D4-41CA-B3E9-58F42D19E6A1}" destId="{1030ABC2-2E4C-444B-B9D3-D713CCB80844}" srcOrd="0" destOrd="0" presId="urn:microsoft.com/office/officeart/2005/8/layout/bProcess4"/>
    <dgm:cxn modelId="{CBC9A806-197E-4B37-9A32-3088D4FB5181}" srcId="{9A0718F7-8FA8-481A-A458-052DE8CCFE6E}" destId="{A10CAEBA-15EA-4CBE-8519-02DCB42AAED7}" srcOrd="8" destOrd="0" parTransId="{9D0C584F-FE32-437A-A480-5F0592B3BD6E}" sibTransId="{0A97B4BC-60CE-4056-A322-9AD1B40104A5}"/>
    <dgm:cxn modelId="{BF7BCD15-60AB-4B94-86BA-9D85E78DBC67}" type="presOf" srcId="{1E551FDC-334E-4B4C-A983-059FAE2C46AA}" destId="{D84B827A-D064-460D-B5B4-23AF911B5F58}" srcOrd="0" destOrd="0" presId="urn:microsoft.com/office/officeart/2005/8/layout/bProcess4"/>
    <dgm:cxn modelId="{6A3C031F-8E40-45CD-AD31-56BF388B49A2}" type="presOf" srcId="{9A0718F7-8FA8-481A-A458-052DE8CCFE6E}" destId="{900F0EB1-D1A5-4FE8-B1C7-659261877D5F}" srcOrd="0" destOrd="0" presId="urn:microsoft.com/office/officeart/2005/8/layout/bProcess4"/>
    <dgm:cxn modelId="{C357E128-04AF-4443-A8E2-22C28AB6182D}" srcId="{9A0718F7-8FA8-481A-A458-052DE8CCFE6E}" destId="{B7C09468-35D4-41CA-B3E9-58F42D19E6A1}" srcOrd="7" destOrd="0" parTransId="{FE89771C-9927-4ACD-9F49-01372E27E581}" sibTransId="{BA9AA5E2-8CBD-458E-A370-A167775A0F45}"/>
    <dgm:cxn modelId="{485B5F32-91C9-441E-86BF-A74435697478}" type="presOf" srcId="{60478EEE-A1C1-4FFB-A69F-8DF2A0C3F176}" destId="{E0A26512-229A-4B2A-930B-DE4D91865076}" srcOrd="0" destOrd="0" presId="urn:microsoft.com/office/officeart/2005/8/layout/bProcess4"/>
    <dgm:cxn modelId="{4CA72F60-0EED-40EB-AC95-57972AE54173}" srcId="{9A0718F7-8FA8-481A-A458-052DE8CCFE6E}" destId="{400B4A99-768D-427C-9875-5AA6F3A93BCB}" srcOrd="3" destOrd="0" parTransId="{9C40B193-BFB5-4788-83F2-C73592BABCCF}" sibTransId="{60478EEE-A1C1-4FFB-A69F-8DF2A0C3F176}"/>
    <dgm:cxn modelId="{A4F0736E-D1F9-4BC3-91D0-0D058441A87C}" type="presOf" srcId="{19423C4F-079C-414E-B98A-9068A5D54D19}" destId="{847F6E34-2B60-4406-B907-6F7A9A9E8950}" srcOrd="0" destOrd="0" presId="urn:microsoft.com/office/officeart/2005/8/layout/bProcess4"/>
    <dgm:cxn modelId="{A161AA75-CBD1-44FE-B20F-3E49F2F3B68B}" type="presOf" srcId="{BA9AA5E2-8CBD-458E-A370-A167775A0F45}" destId="{51BB844D-2D9A-4993-9D76-17683F7ED924}" srcOrd="0" destOrd="0" presId="urn:microsoft.com/office/officeart/2005/8/layout/bProcess4"/>
    <dgm:cxn modelId="{DD33867E-11A0-4BD6-BDDC-16E4744729F0}" type="presOf" srcId="{DFFE7B0A-FAA3-4FB2-81F8-0DFCCBF5EFDB}" destId="{6437C34D-359D-4C3B-88DA-919ECCF2E1DA}" srcOrd="0" destOrd="0" presId="urn:microsoft.com/office/officeart/2005/8/layout/bProcess4"/>
    <dgm:cxn modelId="{D458ED7E-E560-4E53-A9B7-59FC69640A71}" srcId="{9A0718F7-8FA8-481A-A458-052DE8CCFE6E}" destId="{1E551FDC-334E-4B4C-A983-059FAE2C46AA}" srcOrd="1" destOrd="0" parTransId="{59501F27-E90D-421E-A7E6-96EB6E13385F}" sibTransId="{F52925CC-2B93-48B1-9E02-49035B7975BE}"/>
    <dgm:cxn modelId="{CAE8D08A-4E48-441A-9EBF-EA018893588D}" type="presOf" srcId="{04A787C0-760D-4723-A8D0-9B4292DABC43}" destId="{6732B4B6-A80D-4F6A-823E-85B282A1BD1D}" srcOrd="0" destOrd="0" presId="urn:microsoft.com/office/officeart/2005/8/layout/bProcess4"/>
    <dgm:cxn modelId="{4748EF8A-5339-4E3D-8D68-F944389D59D2}" srcId="{9A0718F7-8FA8-481A-A458-052DE8CCFE6E}" destId="{230EFD99-AED3-4581-B549-EECC90F0E876}" srcOrd="5" destOrd="0" parTransId="{DF6F6731-6475-4C85-AE8A-E891A09C0132}" sibTransId="{19423C4F-079C-414E-B98A-9068A5D54D19}"/>
    <dgm:cxn modelId="{DD99A58E-D832-4E41-AF11-FED0B1727FCC}" type="presOf" srcId="{A10570D8-4859-4627-9C96-BEE319F102D9}" destId="{FAC6C470-6561-4A61-806A-2363DCB34222}" srcOrd="0" destOrd="0" presId="urn:microsoft.com/office/officeart/2005/8/layout/bProcess4"/>
    <dgm:cxn modelId="{78411797-A339-4947-994C-310933697B71}" type="presOf" srcId="{A617ABE8-C1EA-4D9E-A6EA-50E947342A66}" destId="{1A75AB49-F50F-463E-B51F-6E17969E5E01}" srcOrd="0" destOrd="0" presId="urn:microsoft.com/office/officeart/2005/8/layout/bProcess4"/>
    <dgm:cxn modelId="{6269E699-5842-434E-AB83-B832B44288FF}" type="presOf" srcId="{230EFD99-AED3-4581-B549-EECC90F0E876}" destId="{6D1D22D4-0FCD-4D41-B1A4-8F05A2D5BCA2}" srcOrd="0" destOrd="0" presId="urn:microsoft.com/office/officeart/2005/8/layout/bProcess4"/>
    <dgm:cxn modelId="{0283CD9B-CC3D-4A8C-99A4-B99BAD1C1F3E}" type="presOf" srcId="{F58A265E-369D-486F-BF86-36BF3E614B6A}" destId="{348E47A3-CF80-495D-9D32-4A45D3952152}" srcOrd="0" destOrd="0" presId="urn:microsoft.com/office/officeart/2005/8/layout/bProcess4"/>
    <dgm:cxn modelId="{795D8AAA-FEB3-4B63-9F60-017D3FF1BA2E}" srcId="{9A0718F7-8FA8-481A-A458-052DE8CCFE6E}" destId="{B6AFB57E-5705-488B-824B-2F7230EBB514}" srcOrd="0" destOrd="0" parTransId="{A5EE2235-6E50-4EE0-9314-DC4B70FF571A}" sibTransId="{F58A265E-369D-486F-BF86-36BF3E614B6A}"/>
    <dgm:cxn modelId="{0498A9B1-77F2-4A5B-B7DC-AFAF2E4BF028}" type="presOf" srcId="{DBF92052-FA0F-43B7-9D79-4D001E42CF08}" destId="{2931F8A7-CF32-4483-825D-3F0EE2E5317D}" srcOrd="0" destOrd="0" presId="urn:microsoft.com/office/officeart/2005/8/layout/bProcess4"/>
    <dgm:cxn modelId="{F31233B9-7B1B-4F1E-B433-35E81FB85918}" type="presOf" srcId="{A10CAEBA-15EA-4CBE-8519-02DCB42AAED7}" destId="{82991812-66B5-48B5-BF22-4ACE19625602}" srcOrd="0" destOrd="0" presId="urn:microsoft.com/office/officeart/2005/8/layout/bProcess4"/>
    <dgm:cxn modelId="{4E2091C1-088F-423B-92D6-524CED064FB6}" srcId="{9A0718F7-8FA8-481A-A458-052DE8CCFE6E}" destId="{81FEDF29-9F4F-47D9-A164-973DE0C6ED7D}" srcOrd="4" destOrd="0" parTransId="{31205116-4107-4AB2-BAD6-1006FF7AF872}" sibTransId="{A617ABE8-C1EA-4D9E-A6EA-50E947342A66}"/>
    <dgm:cxn modelId="{8462CFD1-5724-438B-A4ED-667586B72B6B}" srcId="{9A0718F7-8FA8-481A-A458-052DE8CCFE6E}" destId="{04A787C0-760D-4723-A8D0-9B4292DABC43}" srcOrd="6" destOrd="0" parTransId="{6A3C37A8-D834-4BD7-B627-FD35B87C40BA}" sibTransId="{A10570D8-4859-4627-9C96-BEE319F102D9}"/>
    <dgm:cxn modelId="{D00699D2-C8B5-4E28-B778-1F56B530ABAE}" type="presOf" srcId="{400B4A99-768D-427C-9875-5AA6F3A93BCB}" destId="{94E8644C-B374-4A03-8739-E70A9154C816}" srcOrd="0" destOrd="0" presId="urn:microsoft.com/office/officeart/2005/8/layout/bProcess4"/>
    <dgm:cxn modelId="{3D0A66D9-641B-47A2-B08C-B3BC1E4D8F32}" srcId="{9A0718F7-8FA8-481A-A458-052DE8CCFE6E}" destId="{DFFE7B0A-FAA3-4FB2-81F8-0DFCCBF5EFDB}" srcOrd="2" destOrd="0" parTransId="{BA64C4EF-3027-4FD8-BD29-A8E82D72C5D6}" sibTransId="{DBF92052-FA0F-43B7-9D79-4D001E42CF08}"/>
    <dgm:cxn modelId="{7A7467DD-BBCB-404C-BE87-65F577EF6FFC}" type="presOf" srcId="{F52925CC-2B93-48B1-9E02-49035B7975BE}" destId="{BBD725BE-771B-46EA-83F9-8CDA6CA366F4}" srcOrd="0" destOrd="0" presId="urn:microsoft.com/office/officeart/2005/8/layout/bProcess4"/>
    <dgm:cxn modelId="{8D9E13DE-5C2D-496E-9AE7-001DD332122A}" type="presOf" srcId="{B6AFB57E-5705-488B-824B-2F7230EBB514}" destId="{C085C470-D684-4EB2-AB01-35FD015D0391}" srcOrd="0" destOrd="0" presId="urn:microsoft.com/office/officeart/2005/8/layout/bProcess4"/>
    <dgm:cxn modelId="{96CAC4F6-C5FE-4870-92A1-412CC9755E5E}" type="presOf" srcId="{81FEDF29-9F4F-47D9-A164-973DE0C6ED7D}" destId="{9B981DCE-9995-43FE-B7D0-8A66A7D77A31}" srcOrd="0" destOrd="0" presId="urn:microsoft.com/office/officeart/2005/8/layout/bProcess4"/>
    <dgm:cxn modelId="{E18F6433-1AB2-4BED-AA87-BC058042510A}" type="presParOf" srcId="{900F0EB1-D1A5-4FE8-B1C7-659261877D5F}" destId="{F35B350E-A270-4F0A-8587-0DAE3BCE8BA6}" srcOrd="0" destOrd="0" presId="urn:microsoft.com/office/officeart/2005/8/layout/bProcess4"/>
    <dgm:cxn modelId="{328346AE-C8D8-4D11-906D-68F42F342066}" type="presParOf" srcId="{F35B350E-A270-4F0A-8587-0DAE3BCE8BA6}" destId="{89FCE09B-F6AD-44C9-8898-9C2140ECF0ED}" srcOrd="0" destOrd="0" presId="urn:microsoft.com/office/officeart/2005/8/layout/bProcess4"/>
    <dgm:cxn modelId="{5082AF3A-9AEE-489E-923D-847B59A7E132}" type="presParOf" srcId="{F35B350E-A270-4F0A-8587-0DAE3BCE8BA6}" destId="{C085C470-D684-4EB2-AB01-35FD015D0391}" srcOrd="1" destOrd="0" presId="urn:microsoft.com/office/officeart/2005/8/layout/bProcess4"/>
    <dgm:cxn modelId="{3E15A168-8555-4447-AABD-8AC6C316DAD5}" type="presParOf" srcId="{900F0EB1-D1A5-4FE8-B1C7-659261877D5F}" destId="{348E47A3-CF80-495D-9D32-4A45D3952152}" srcOrd="1" destOrd="0" presId="urn:microsoft.com/office/officeart/2005/8/layout/bProcess4"/>
    <dgm:cxn modelId="{6129B5DC-4D67-4915-840F-33457F60C6B9}" type="presParOf" srcId="{900F0EB1-D1A5-4FE8-B1C7-659261877D5F}" destId="{40E5C879-7B2E-47C5-AA94-69880EC42A61}" srcOrd="2" destOrd="0" presId="urn:microsoft.com/office/officeart/2005/8/layout/bProcess4"/>
    <dgm:cxn modelId="{7E927C3E-9149-4B07-88C3-47BE89B789A2}" type="presParOf" srcId="{40E5C879-7B2E-47C5-AA94-69880EC42A61}" destId="{C9B2FC69-8136-4BAB-BD0F-0FA7B35DDE4F}" srcOrd="0" destOrd="0" presId="urn:microsoft.com/office/officeart/2005/8/layout/bProcess4"/>
    <dgm:cxn modelId="{AE41AB24-7A94-40FD-AAB1-E4D9937C5314}" type="presParOf" srcId="{40E5C879-7B2E-47C5-AA94-69880EC42A61}" destId="{D84B827A-D064-460D-B5B4-23AF911B5F58}" srcOrd="1" destOrd="0" presId="urn:microsoft.com/office/officeart/2005/8/layout/bProcess4"/>
    <dgm:cxn modelId="{7CA4314F-4D25-4108-AFF6-CDCAB7E3D327}" type="presParOf" srcId="{900F0EB1-D1A5-4FE8-B1C7-659261877D5F}" destId="{BBD725BE-771B-46EA-83F9-8CDA6CA366F4}" srcOrd="3" destOrd="0" presId="urn:microsoft.com/office/officeart/2005/8/layout/bProcess4"/>
    <dgm:cxn modelId="{0D98B991-D1B5-4814-A6F3-E4920783E60C}" type="presParOf" srcId="{900F0EB1-D1A5-4FE8-B1C7-659261877D5F}" destId="{46B30207-C5DC-4B2A-9683-BC4B99B2BA93}" srcOrd="4" destOrd="0" presId="urn:microsoft.com/office/officeart/2005/8/layout/bProcess4"/>
    <dgm:cxn modelId="{BAE03AE2-B8E3-41C1-AF9F-B946F04C39B4}" type="presParOf" srcId="{46B30207-C5DC-4B2A-9683-BC4B99B2BA93}" destId="{4D94CD50-F1D3-43C2-9CCB-873794731300}" srcOrd="0" destOrd="0" presId="urn:microsoft.com/office/officeart/2005/8/layout/bProcess4"/>
    <dgm:cxn modelId="{36AD1B51-C672-4FD5-8967-E508F02EA419}" type="presParOf" srcId="{46B30207-C5DC-4B2A-9683-BC4B99B2BA93}" destId="{6437C34D-359D-4C3B-88DA-919ECCF2E1DA}" srcOrd="1" destOrd="0" presId="urn:microsoft.com/office/officeart/2005/8/layout/bProcess4"/>
    <dgm:cxn modelId="{4516517A-EE01-4252-8450-91F39CC9F9AE}" type="presParOf" srcId="{900F0EB1-D1A5-4FE8-B1C7-659261877D5F}" destId="{2931F8A7-CF32-4483-825D-3F0EE2E5317D}" srcOrd="5" destOrd="0" presId="urn:microsoft.com/office/officeart/2005/8/layout/bProcess4"/>
    <dgm:cxn modelId="{2FAF07D5-BA6E-492A-BE61-5AEDBFEEDA58}" type="presParOf" srcId="{900F0EB1-D1A5-4FE8-B1C7-659261877D5F}" destId="{AAE42269-7E17-45CB-8FC8-C69CBC93B21E}" srcOrd="6" destOrd="0" presId="urn:microsoft.com/office/officeart/2005/8/layout/bProcess4"/>
    <dgm:cxn modelId="{31856A2A-4E48-44C5-8C68-07EE063A18B4}" type="presParOf" srcId="{AAE42269-7E17-45CB-8FC8-C69CBC93B21E}" destId="{DCBD97FC-02AA-4ED6-9AEA-2D92F7D7B7C3}" srcOrd="0" destOrd="0" presId="urn:microsoft.com/office/officeart/2005/8/layout/bProcess4"/>
    <dgm:cxn modelId="{8EC02929-67FA-4B45-86E7-091447E77ECA}" type="presParOf" srcId="{AAE42269-7E17-45CB-8FC8-C69CBC93B21E}" destId="{94E8644C-B374-4A03-8739-E70A9154C816}" srcOrd="1" destOrd="0" presId="urn:microsoft.com/office/officeart/2005/8/layout/bProcess4"/>
    <dgm:cxn modelId="{2776099C-3E14-406C-A181-BD15D4DF43ED}" type="presParOf" srcId="{900F0EB1-D1A5-4FE8-B1C7-659261877D5F}" destId="{E0A26512-229A-4B2A-930B-DE4D91865076}" srcOrd="7" destOrd="0" presId="urn:microsoft.com/office/officeart/2005/8/layout/bProcess4"/>
    <dgm:cxn modelId="{F6427542-48B0-49DA-B838-047B3A44A9EF}" type="presParOf" srcId="{900F0EB1-D1A5-4FE8-B1C7-659261877D5F}" destId="{512D47A2-999D-4D82-A4A0-A80A3DCDF419}" srcOrd="8" destOrd="0" presId="urn:microsoft.com/office/officeart/2005/8/layout/bProcess4"/>
    <dgm:cxn modelId="{2483B84A-7E74-455C-A499-35D1CF3E1E95}" type="presParOf" srcId="{512D47A2-999D-4D82-A4A0-A80A3DCDF419}" destId="{EA30605C-26B5-43D2-BBE0-EFF60BEFD207}" srcOrd="0" destOrd="0" presId="urn:microsoft.com/office/officeart/2005/8/layout/bProcess4"/>
    <dgm:cxn modelId="{A9024519-B00B-462D-9AAB-31D4BF7E3EA7}" type="presParOf" srcId="{512D47A2-999D-4D82-A4A0-A80A3DCDF419}" destId="{9B981DCE-9995-43FE-B7D0-8A66A7D77A31}" srcOrd="1" destOrd="0" presId="urn:microsoft.com/office/officeart/2005/8/layout/bProcess4"/>
    <dgm:cxn modelId="{94BE77FD-DC23-4E71-9198-6D367A782BFD}" type="presParOf" srcId="{900F0EB1-D1A5-4FE8-B1C7-659261877D5F}" destId="{1A75AB49-F50F-463E-B51F-6E17969E5E01}" srcOrd="9" destOrd="0" presId="urn:microsoft.com/office/officeart/2005/8/layout/bProcess4"/>
    <dgm:cxn modelId="{83CD8BF6-BF2F-4D07-9C6B-C03BD11C1E09}" type="presParOf" srcId="{900F0EB1-D1A5-4FE8-B1C7-659261877D5F}" destId="{E75082E6-EF31-4BC2-919F-3A9F6BD77201}" srcOrd="10" destOrd="0" presId="urn:microsoft.com/office/officeart/2005/8/layout/bProcess4"/>
    <dgm:cxn modelId="{B5D175CF-411F-4124-BB66-8F39F47D97C2}" type="presParOf" srcId="{E75082E6-EF31-4BC2-919F-3A9F6BD77201}" destId="{2BF8FDD1-47D1-4BD4-B8F9-13BCD55F9E0B}" srcOrd="0" destOrd="0" presId="urn:microsoft.com/office/officeart/2005/8/layout/bProcess4"/>
    <dgm:cxn modelId="{D05B62CF-7C9B-40F8-862D-ACF0CF319435}" type="presParOf" srcId="{E75082E6-EF31-4BC2-919F-3A9F6BD77201}" destId="{6D1D22D4-0FCD-4D41-B1A4-8F05A2D5BCA2}" srcOrd="1" destOrd="0" presId="urn:microsoft.com/office/officeart/2005/8/layout/bProcess4"/>
    <dgm:cxn modelId="{8F418BEF-1436-41BB-940F-BD56F1ED697E}" type="presParOf" srcId="{900F0EB1-D1A5-4FE8-B1C7-659261877D5F}" destId="{847F6E34-2B60-4406-B907-6F7A9A9E8950}" srcOrd="11" destOrd="0" presId="urn:microsoft.com/office/officeart/2005/8/layout/bProcess4"/>
    <dgm:cxn modelId="{D07F4B36-DA07-4AEA-A197-D3E56330777F}" type="presParOf" srcId="{900F0EB1-D1A5-4FE8-B1C7-659261877D5F}" destId="{DADA1B41-E854-4EAC-83FD-DB454CC521C2}" srcOrd="12" destOrd="0" presId="urn:microsoft.com/office/officeart/2005/8/layout/bProcess4"/>
    <dgm:cxn modelId="{1B42A7BA-B44E-4344-BD26-500B8FC3E343}" type="presParOf" srcId="{DADA1B41-E854-4EAC-83FD-DB454CC521C2}" destId="{83C478AF-FD63-47D3-8628-999D90324ACE}" srcOrd="0" destOrd="0" presId="urn:microsoft.com/office/officeart/2005/8/layout/bProcess4"/>
    <dgm:cxn modelId="{A980BA89-6CEC-4394-B96D-BD633FA11A42}" type="presParOf" srcId="{DADA1B41-E854-4EAC-83FD-DB454CC521C2}" destId="{6732B4B6-A80D-4F6A-823E-85B282A1BD1D}" srcOrd="1" destOrd="0" presId="urn:microsoft.com/office/officeart/2005/8/layout/bProcess4"/>
    <dgm:cxn modelId="{8A5E97B0-3726-4CDF-BDC2-B2A8A6A72622}" type="presParOf" srcId="{900F0EB1-D1A5-4FE8-B1C7-659261877D5F}" destId="{FAC6C470-6561-4A61-806A-2363DCB34222}" srcOrd="13" destOrd="0" presId="urn:microsoft.com/office/officeart/2005/8/layout/bProcess4"/>
    <dgm:cxn modelId="{AAD9E292-D260-499C-AC11-489F30D47CE0}" type="presParOf" srcId="{900F0EB1-D1A5-4FE8-B1C7-659261877D5F}" destId="{FDBF2EE7-E3D0-4DFD-9A46-014479A67129}" srcOrd="14" destOrd="0" presId="urn:microsoft.com/office/officeart/2005/8/layout/bProcess4"/>
    <dgm:cxn modelId="{B79C5322-5B00-46B8-B482-55D0D5A67CFE}" type="presParOf" srcId="{FDBF2EE7-E3D0-4DFD-9A46-014479A67129}" destId="{35CCC9F1-01C2-4B8F-A950-58C9F589B252}" srcOrd="0" destOrd="0" presId="urn:microsoft.com/office/officeart/2005/8/layout/bProcess4"/>
    <dgm:cxn modelId="{B8D08527-5143-4721-B220-C98ED86183E2}" type="presParOf" srcId="{FDBF2EE7-E3D0-4DFD-9A46-014479A67129}" destId="{1030ABC2-2E4C-444B-B9D3-D713CCB80844}" srcOrd="1" destOrd="0" presId="urn:microsoft.com/office/officeart/2005/8/layout/bProcess4"/>
    <dgm:cxn modelId="{E1414A25-8E81-4877-87A9-EBD1C1CE167C}" type="presParOf" srcId="{900F0EB1-D1A5-4FE8-B1C7-659261877D5F}" destId="{51BB844D-2D9A-4993-9D76-17683F7ED924}" srcOrd="15" destOrd="0" presId="urn:microsoft.com/office/officeart/2005/8/layout/bProcess4"/>
    <dgm:cxn modelId="{9FD84974-B3A7-4261-9345-2487D4C22D60}" type="presParOf" srcId="{900F0EB1-D1A5-4FE8-B1C7-659261877D5F}" destId="{922E24F1-97D5-46B5-B4E6-1B34B92559D0}" srcOrd="16" destOrd="0" presId="urn:microsoft.com/office/officeart/2005/8/layout/bProcess4"/>
    <dgm:cxn modelId="{B3B12889-6DBF-4856-97E3-571BF50FC6C8}" type="presParOf" srcId="{922E24F1-97D5-46B5-B4E6-1B34B92559D0}" destId="{DEADE8E5-0E51-415D-AE25-12E25AE9F4F5}" srcOrd="0" destOrd="0" presId="urn:microsoft.com/office/officeart/2005/8/layout/bProcess4"/>
    <dgm:cxn modelId="{2D542E10-2702-4495-9FA6-57D04056155C}" type="presParOf" srcId="{922E24F1-97D5-46B5-B4E6-1B34B92559D0}" destId="{82991812-66B5-48B5-BF22-4ACE19625602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50F1E6-38A9-4881-84C0-F9F20A829622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531F58F-D049-46B6-9F93-CC36D0034474}">
      <dgm:prSet phldrT="[Текст]" phldr="0"/>
      <dgm:spPr/>
      <dgm:t>
        <a:bodyPr/>
        <a:lstStyle/>
        <a:p>
          <a:r>
            <a:rPr lang="ru-RU" dirty="0"/>
            <a:t>М</a:t>
          </a:r>
          <a:r>
            <a:rPr lang="kk-KZ" dirty="0"/>
            <a:t>ҰҒАЛІМ (тәрбиеші) </a:t>
          </a:r>
          <a:r>
            <a:rPr lang="kk-KZ" dirty="0">
              <a:solidFill>
                <a:srgbClr val="C00000"/>
              </a:solidFill>
            </a:rPr>
            <a:t>/</a:t>
          </a:r>
          <a:r>
            <a:rPr lang="kk-KZ" dirty="0"/>
            <a:t> </a:t>
          </a:r>
          <a:r>
            <a:rPr lang="ru-RU" dirty="0"/>
            <a:t>УЧИТЕЛЬ (воспитатель)</a:t>
          </a:r>
        </a:p>
      </dgm:t>
    </dgm:pt>
    <dgm:pt modelId="{9063BE1B-A7F2-4A51-A03D-8FF41A1128CB}" type="parTrans" cxnId="{E8C2990A-3F04-46AF-A2B3-E45F0168EEB9}">
      <dgm:prSet/>
      <dgm:spPr/>
      <dgm:t>
        <a:bodyPr/>
        <a:lstStyle/>
        <a:p>
          <a:endParaRPr lang="ru-RU"/>
        </a:p>
      </dgm:t>
    </dgm:pt>
    <dgm:pt modelId="{F68C3605-362A-4191-B6B2-0A2F7CD5B869}" type="sibTrans" cxnId="{E8C2990A-3F04-46AF-A2B3-E45F0168EEB9}">
      <dgm:prSet/>
      <dgm:spPr/>
      <dgm:t>
        <a:bodyPr/>
        <a:lstStyle/>
        <a:p>
          <a:endParaRPr lang="ru-RU"/>
        </a:p>
      </dgm:t>
    </dgm:pt>
    <dgm:pt modelId="{C69F025E-B719-4821-B0DB-C7C3CF98DE88}">
      <dgm:prSet phldrT="[Текст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ru-RU" sz="1200" b="1" dirty="0" err="1"/>
            <a:t>Оқуда</a:t>
          </a:r>
          <a:r>
            <a:rPr lang="ru-RU" sz="1200" b="1" dirty="0"/>
            <a:t> </a:t>
          </a:r>
          <a:r>
            <a:rPr lang="ru-RU" sz="1200" b="1" dirty="0" err="1"/>
            <a:t>қиындықтары</a:t>
          </a:r>
          <a:r>
            <a:rPr lang="ru-RU" sz="1200" b="1" dirty="0"/>
            <a:t> бар </a:t>
          </a:r>
          <a:r>
            <a:rPr lang="ru-RU" sz="1200" b="1" dirty="0" err="1"/>
            <a:t>балаларды</a:t>
          </a:r>
          <a:r>
            <a:rPr lang="ru-RU" sz="1200" b="1" dirty="0"/>
            <a:t> </a:t>
          </a:r>
          <a:r>
            <a:rPr lang="ru-RU" sz="1200" b="1" dirty="0" err="1"/>
            <a:t>анықтайды</a:t>
          </a:r>
          <a:r>
            <a:rPr lang="ru-RU" sz="1200" b="1" dirty="0"/>
            <a:t> / Выявляет детей с трудностями обучения </a:t>
          </a:r>
        </a:p>
      </dgm:t>
    </dgm:pt>
    <dgm:pt modelId="{F02427E8-0844-434A-BFC6-D7FE6D532423}" type="parTrans" cxnId="{3CEEA007-D7F4-4930-ACD7-181C594F4481}">
      <dgm:prSet/>
      <dgm:spPr/>
      <dgm:t>
        <a:bodyPr/>
        <a:lstStyle/>
        <a:p>
          <a:endParaRPr lang="ru-RU"/>
        </a:p>
      </dgm:t>
    </dgm:pt>
    <dgm:pt modelId="{7866AF57-A512-4672-A955-14810CB99B13}" type="sibTrans" cxnId="{3CEEA007-D7F4-4930-ACD7-181C594F4481}">
      <dgm:prSet/>
      <dgm:spPr/>
      <dgm:t>
        <a:bodyPr/>
        <a:lstStyle/>
        <a:p>
          <a:endParaRPr lang="ru-RU"/>
        </a:p>
      </dgm:t>
    </dgm:pt>
    <dgm:pt modelId="{CA17B1DE-C891-4587-9E43-EE0AABFBA199}">
      <dgm:prSet phldrT="[Текст]" custT="1"/>
      <dgm:spPr/>
      <dgm:t>
        <a:bodyPr/>
        <a:lstStyle/>
        <a:p>
          <a:pPr>
            <a:buNone/>
          </a:pPr>
          <a:r>
            <a:rPr lang="ru-RU" sz="1200" b="1" dirty="0" err="1"/>
            <a:t>Бақылау</a:t>
          </a:r>
          <a:r>
            <a:rPr lang="ru-RU" sz="1200" b="1" dirty="0"/>
            <a:t>, </a:t>
          </a:r>
          <a:r>
            <a:rPr lang="ru-RU" sz="1200" b="1" dirty="0" err="1"/>
            <a:t>жетістіктерді</a:t>
          </a:r>
          <a:r>
            <a:rPr lang="ru-RU" sz="1200" b="1" dirty="0"/>
            <a:t> </a:t>
          </a:r>
          <a:r>
            <a:rPr lang="ru-RU" sz="1200" b="1" dirty="0" err="1"/>
            <a:t>критериалды</a:t>
          </a:r>
          <a:r>
            <a:rPr lang="ru-RU" sz="1200" b="1" dirty="0"/>
            <a:t> </a:t>
          </a:r>
          <a:r>
            <a:rPr lang="ru-RU" sz="1200" b="1" dirty="0" err="1"/>
            <a:t>бағалау</a:t>
          </a:r>
          <a:r>
            <a:rPr lang="ru-RU" sz="1200" b="1" dirty="0"/>
            <a:t> / Наблюдение, критериальная оценка достижений  </a:t>
          </a:r>
        </a:p>
      </dgm:t>
    </dgm:pt>
    <dgm:pt modelId="{10D50FBD-712C-4B13-8896-B8E0C0A3CE5A}" type="parTrans" cxnId="{480349AE-ABE6-4615-9A5E-317339A443FA}">
      <dgm:prSet/>
      <dgm:spPr/>
      <dgm:t>
        <a:bodyPr/>
        <a:lstStyle/>
        <a:p>
          <a:endParaRPr lang="ru-RU"/>
        </a:p>
      </dgm:t>
    </dgm:pt>
    <dgm:pt modelId="{1A48DE6E-A984-4D88-8C5F-A4CE972E7B25}" type="sibTrans" cxnId="{480349AE-ABE6-4615-9A5E-317339A443FA}">
      <dgm:prSet/>
      <dgm:spPr/>
      <dgm:t>
        <a:bodyPr/>
        <a:lstStyle/>
        <a:p>
          <a:endParaRPr lang="ru-RU"/>
        </a:p>
      </dgm:t>
    </dgm:pt>
    <dgm:pt modelId="{FBB7DE02-6137-401C-93F0-3DF11250A5D0}">
      <dgm:prSet phldrT="[Текст]"/>
      <dgm:spPr/>
      <dgm:t>
        <a:bodyPr/>
        <a:lstStyle/>
        <a:p>
          <a:r>
            <a:rPr lang="ru-RU" dirty="0"/>
            <a:t>М</a:t>
          </a:r>
          <a:r>
            <a:rPr lang="kk-KZ" dirty="0"/>
            <a:t>ҰҒАЛІМ (тәрбиеші) </a:t>
          </a:r>
          <a:r>
            <a:rPr lang="kk-KZ" dirty="0">
              <a:solidFill>
                <a:srgbClr val="C00000"/>
              </a:solidFill>
            </a:rPr>
            <a:t>/</a:t>
          </a:r>
          <a:r>
            <a:rPr lang="kk-KZ" dirty="0"/>
            <a:t> </a:t>
          </a:r>
          <a:r>
            <a:rPr lang="ru-RU" dirty="0"/>
            <a:t>УЧИТЕЛЬ (воспитатель)</a:t>
          </a:r>
        </a:p>
      </dgm:t>
    </dgm:pt>
    <dgm:pt modelId="{16A93335-7BD5-494C-947F-4AAE7E438EFE}" type="parTrans" cxnId="{671053C3-3088-48B4-B0B9-0ABC43348FD8}">
      <dgm:prSet/>
      <dgm:spPr/>
      <dgm:t>
        <a:bodyPr/>
        <a:lstStyle/>
        <a:p>
          <a:endParaRPr lang="ru-RU"/>
        </a:p>
      </dgm:t>
    </dgm:pt>
    <dgm:pt modelId="{56BB4F8F-8FBB-4036-B3CC-83CEAAC580D9}" type="sibTrans" cxnId="{671053C3-3088-48B4-B0B9-0ABC43348FD8}">
      <dgm:prSet/>
      <dgm:spPr/>
      <dgm:t>
        <a:bodyPr/>
        <a:lstStyle/>
        <a:p>
          <a:endParaRPr lang="ru-RU"/>
        </a:p>
      </dgm:t>
    </dgm:pt>
    <dgm:pt modelId="{B2CA932B-208A-4E9F-880C-D2F8D35AABBC}">
      <dgm:prSet phldrT="[Текст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ru-RU" sz="1200" b="1" dirty="0" err="1"/>
            <a:t>Қиындықтардың</a:t>
          </a:r>
          <a:r>
            <a:rPr lang="ru-RU" sz="1200" b="1" dirty="0"/>
            <a:t> </a:t>
          </a:r>
          <a:r>
            <a:rPr lang="ru-RU" sz="1200" b="1" dirty="0" err="1"/>
            <a:t>себептері</a:t>
          </a:r>
          <a:r>
            <a:rPr lang="ru-RU" sz="1200" b="1" dirty="0"/>
            <a:t>, </a:t>
          </a:r>
          <a:r>
            <a:rPr lang="ru-RU" sz="1200" b="1" dirty="0" err="1"/>
            <a:t>оқушыны</a:t>
          </a:r>
          <a:r>
            <a:rPr lang="ru-RU" sz="1200" b="1" dirty="0"/>
            <a:t> </a:t>
          </a:r>
          <a:r>
            <a:rPr lang="ru-RU" sz="1200" b="1" dirty="0" err="1"/>
            <a:t>қолдау</a:t>
          </a:r>
          <a:r>
            <a:rPr lang="ru-RU" sz="1200" b="1" dirty="0"/>
            <a:t> / Причины трудностей, поддержка ученика </a:t>
          </a:r>
        </a:p>
      </dgm:t>
    </dgm:pt>
    <dgm:pt modelId="{0AC37CA8-FCB3-4131-A519-DAC1F9CA2F28}" type="parTrans" cxnId="{A829DF94-CE7D-46A4-AC80-849115529E64}">
      <dgm:prSet/>
      <dgm:spPr/>
      <dgm:t>
        <a:bodyPr/>
        <a:lstStyle/>
        <a:p>
          <a:endParaRPr lang="ru-RU"/>
        </a:p>
      </dgm:t>
    </dgm:pt>
    <dgm:pt modelId="{DCCE45C9-9410-402A-A296-121AC5CDD695}" type="sibTrans" cxnId="{A829DF94-CE7D-46A4-AC80-849115529E64}">
      <dgm:prSet/>
      <dgm:spPr/>
      <dgm:t>
        <a:bodyPr/>
        <a:lstStyle/>
        <a:p>
          <a:endParaRPr lang="ru-RU"/>
        </a:p>
      </dgm:t>
    </dgm:pt>
    <dgm:pt modelId="{8813B8F1-BC57-4BCF-9839-58052D53C6D2}">
      <dgm:prSet phldrT="[Текст]" custT="1"/>
      <dgm:spPr/>
      <dgm:t>
        <a:bodyPr/>
        <a:lstStyle/>
        <a:p>
          <a:pPr>
            <a:buNone/>
          </a:pPr>
          <a:r>
            <a:rPr lang="ru-RU" sz="1200" b="1" dirty="0" err="1"/>
            <a:t>Қиындықтар</a:t>
          </a:r>
          <a:r>
            <a:rPr lang="ru-RU" sz="1200" b="1" dirty="0"/>
            <a:t> </a:t>
          </a:r>
          <a:r>
            <a:rPr lang="ru-RU" sz="1200" b="1" dirty="0" err="1"/>
            <a:t>сақталған</a:t>
          </a:r>
          <a:r>
            <a:rPr lang="ru-RU" sz="1200" b="1" dirty="0"/>
            <a:t> </a:t>
          </a:r>
          <a:r>
            <a:rPr lang="ru-RU" sz="1200" b="1" dirty="0" err="1"/>
            <a:t>жағдайда</a:t>
          </a:r>
          <a:r>
            <a:rPr lang="ru-RU" sz="1200" b="1" dirty="0"/>
            <a:t> ППСҚ-</a:t>
          </a:r>
          <a:r>
            <a:rPr lang="ru-RU" sz="1200" b="1" dirty="0" err="1"/>
            <a:t>ға</a:t>
          </a:r>
          <a:r>
            <a:rPr lang="ru-RU" sz="1200" b="1" dirty="0"/>
            <a:t> </a:t>
          </a:r>
          <a:r>
            <a:rPr lang="ru-RU" sz="1200" b="1" dirty="0" err="1"/>
            <a:t>жүгіну</a:t>
          </a:r>
          <a:r>
            <a:rPr lang="ru-RU" sz="1200" b="1" dirty="0"/>
            <a:t> / При сохранении трудностей обращение в СППС  </a:t>
          </a:r>
        </a:p>
      </dgm:t>
    </dgm:pt>
    <dgm:pt modelId="{91F4123B-682C-425C-B405-1C0DE9D1CDF5}" type="parTrans" cxnId="{09B4A876-476A-41FC-9A0C-2073C525329D}">
      <dgm:prSet/>
      <dgm:spPr/>
      <dgm:t>
        <a:bodyPr/>
        <a:lstStyle/>
        <a:p>
          <a:endParaRPr lang="ru-RU"/>
        </a:p>
      </dgm:t>
    </dgm:pt>
    <dgm:pt modelId="{1FC2F931-51A3-45B7-B476-368544D75F0F}" type="sibTrans" cxnId="{09B4A876-476A-41FC-9A0C-2073C525329D}">
      <dgm:prSet/>
      <dgm:spPr/>
      <dgm:t>
        <a:bodyPr/>
        <a:lstStyle/>
        <a:p>
          <a:endParaRPr lang="ru-RU"/>
        </a:p>
      </dgm:t>
    </dgm:pt>
    <dgm:pt modelId="{59599D6C-FF63-4F4F-9558-C4D40BD6EFB3}">
      <dgm:prSet phldrT="[Текст]" phldr="0"/>
      <dgm:spPr/>
      <dgm:t>
        <a:bodyPr/>
        <a:lstStyle/>
        <a:p>
          <a:r>
            <a:rPr lang="ru-RU" dirty="0"/>
            <a:t>ППС</a:t>
          </a:r>
          <a:r>
            <a:rPr lang="kk-KZ" dirty="0"/>
            <a:t>Қ </a:t>
          </a:r>
          <a:r>
            <a:rPr lang="kk-KZ" dirty="0">
              <a:solidFill>
                <a:srgbClr val="C00000"/>
              </a:solidFill>
            </a:rPr>
            <a:t>/</a:t>
          </a:r>
          <a:r>
            <a:rPr lang="kk-KZ" dirty="0"/>
            <a:t> СППС</a:t>
          </a:r>
          <a:endParaRPr lang="ru-RU" dirty="0"/>
        </a:p>
      </dgm:t>
    </dgm:pt>
    <dgm:pt modelId="{4E11776E-C61C-4CB7-842C-CD85871BC79A}" type="parTrans" cxnId="{DEF2AEBF-77F5-44AC-A62F-AFB4FF414EE0}">
      <dgm:prSet/>
      <dgm:spPr/>
      <dgm:t>
        <a:bodyPr/>
        <a:lstStyle/>
        <a:p>
          <a:endParaRPr lang="ru-RU"/>
        </a:p>
      </dgm:t>
    </dgm:pt>
    <dgm:pt modelId="{0237CA83-AF76-41A7-8300-8BFA171B80FF}" type="sibTrans" cxnId="{DEF2AEBF-77F5-44AC-A62F-AFB4FF414EE0}">
      <dgm:prSet/>
      <dgm:spPr/>
      <dgm:t>
        <a:bodyPr/>
        <a:lstStyle/>
        <a:p>
          <a:endParaRPr lang="ru-RU"/>
        </a:p>
      </dgm:t>
    </dgm:pt>
    <dgm:pt modelId="{E11BDE16-ECAE-4F8E-8A07-8AC83E09DBD0}">
      <dgm:prSet phldrT="[Текст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ru-RU" sz="1200" b="1" dirty="0" err="1"/>
            <a:t>Оқуда</a:t>
          </a:r>
          <a:r>
            <a:rPr lang="ru-RU" sz="1200" b="1" dirty="0"/>
            <a:t> </a:t>
          </a:r>
          <a:r>
            <a:rPr lang="ru-RU" sz="1200" b="1" dirty="0" err="1"/>
            <a:t>қиындықтары</a:t>
          </a:r>
          <a:r>
            <a:rPr lang="ru-RU" sz="1200" b="1" dirty="0"/>
            <a:t> бар </a:t>
          </a:r>
          <a:r>
            <a:rPr lang="ru-RU" sz="1200" b="1" dirty="0" err="1"/>
            <a:t>балалардың</a:t>
          </a:r>
          <a:r>
            <a:rPr lang="ru-RU" sz="1200" b="1" dirty="0"/>
            <a:t> </a:t>
          </a:r>
          <a:r>
            <a:rPr lang="ru-RU" sz="1200" b="1" dirty="0" err="1"/>
            <a:t>ерекше</a:t>
          </a:r>
          <a:r>
            <a:rPr lang="ru-RU" sz="1200" b="1" dirty="0"/>
            <a:t> </a:t>
          </a:r>
          <a:r>
            <a:rPr lang="ru-RU" sz="1200" b="1" dirty="0" err="1"/>
            <a:t>білім</a:t>
          </a:r>
          <a:r>
            <a:rPr lang="ru-RU" sz="1200" b="1" dirty="0"/>
            <a:t> беру </a:t>
          </a:r>
          <a:r>
            <a:rPr lang="ru-RU" sz="1200" b="1" dirty="0" err="1"/>
            <a:t>қажеттіліктерін</a:t>
          </a:r>
          <a:r>
            <a:rPr lang="ru-RU" sz="1200" b="1" dirty="0"/>
            <a:t> </a:t>
          </a:r>
          <a:r>
            <a:rPr lang="ru-RU" sz="1200" b="1" dirty="0" err="1"/>
            <a:t>бағалауды</a:t>
          </a:r>
          <a:r>
            <a:rPr lang="ru-RU" sz="1200" b="1" dirty="0"/>
            <a:t> </a:t>
          </a:r>
          <a:r>
            <a:rPr lang="ru-RU" sz="1200" b="1" dirty="0" err="1"/>
            <a:t>жүзеге</a:t>
          </a:r>
          <a:r>
            <a:rPr lang="ru-RU" sz="1200" b="1" dirty="0"/>
            <a:t> </a:t>
          </a:r>
          <a:r>
            <a:rPr lang="ru-RU" sz="1200" b="1" dirty="0" err="1"/>
            <a:t>асырады</a:t>
          </a:r>
          <a:r>
            <a:rPr lang="ru-RU" sz="1200" b="1" dirty="0"/>
            <a:t>/ Проводит оценку ООП детей с трудностями обучения</a:t>
          </a:r>
        </a:p>
      </dgm:t>
    </dgm:pt>
    <dgm:pt modelId="{D813E7C9-858B-46B9-B3B9-0A6B03118E10}" type="parTrans" cxnId="{C62B79F6-4CCA-46A8-8A6C-298FDDCE2163}">
      <dgm:prSet/>
      <dgm:spPr/>
      <dgm:t>
        <a:bodyPr/>
        <a:lstStyle/>
        <a:p>
          <a:endParaRPr lang="ru-RU"/>
        </a:p>
      </dgm:t>
    </dgm:pt>
    <dgm:pt modelId="{6059755E-9E09-414C-9385-B39584A80AB7}" type="sibTrans" cxnId="{C62B79F6-4CCA-46A8-8A6C-298FDDCE2163}">
      <dgm:prSet/>
      <dgm:spPr/>
      <dgm:t>
        <a:bodyPr/>
        <a:lstStyle/>
        <a:p>
          <a:endParaRPr lang="ru-RU"/>
        </a:p>
      </dgm:t>
    </dgm:pt>
    <dgm:pt modelId="{93C4B438-621A-468F-A734-365850E231B4}">
      <dgm:prSet phldrT="[Текст]" custT="1"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  <a:buNone/>
          </a:pPr>
          <a:r>
            <a:rPr lang="ru-RU" sz="1000" b="1" dirty="0" err="1"/>
            <a:t>Мектептің</a:t>
          </a:r>
          <a:r>
            <a:rPr lang="ru-RU" sz="1000" b="1" dirty="0"/>
            <a:t> </a:t>
          </a:r>
          <a:r>
            <a:rPr lang="ru-RU" sz="1000" b="1" dirty="0" err="1"/>
            <a:t>психологиялық-педагогикалық</a:t>
          </a:r>
          <a:r>
            <a:rPr lang="ru-RU" sz="1000" b="1" dirty="0"/>
            <a:t> </a:t>
          </a:r>
          <a:r>
            <a:rPr lang="ru-RU" sz="1000" b="1" dirty="0" err="1"/>
            <a:t>қолдау</a:t>
          </a:r>
          <a:r>
            <a:rPr lang="ru-RU" sz="1000" b="1" dirty="0"/>
            <a:t> </a:t>
          </a:r>
          <a:r>
            <a:rPr lang="ru-RU" sz="1000" b="1" dirty="0" err="1"/>
            <a:t>қызметі</a:t>
          </a:r>
          <a:r>
            <a:rPr lang="ru-RU" sz="1000" b="1" dirty="0"/>
            <a:t> </a:t>
          </a:r>
          <a:r>
            <a:rPr lang="ru-RU" sz="1000" b="1" dirty="0" err="1"/>
            <a:t>тарапынан</a:t>
          </a:r>
          <a:r>
            <a:rPr lang="ru-RU" sz="1000" b="1" dirty="0"/>
            <a:t> </a:t>
          </a:r>
          <a:r>
            <a:rPr lang="ru-RU" sz="1000" b="1" dirty="0" err="1"/>
            <a:t>көмек</a:t>
          </a:r>
          <a:r>
            <a:rPr lang="ru-RU" sz="1000" b="1" dirty="0"/>
            <a:t> пен </a:t>
          </a:r>
          <a:r>
            <a:rPr lang="ru-RU" sz="1000" b="1" dirty="0" err="1"/>
            <a:t>қызмет</a:t>
          </a:r>
          <a:r>
            <a:rPr lang="ru-RU" sz="1000" b="1" dirty="0"/>
            <a:t> </a:t>
          </a:r>
          <a:r>
            <a:rPr lang="ru-RU" sz="1000" b="1" dirty="0" err="1"/>
            <a:t>көрсету</a:t>
          </a:r>
          <a:r>
            <a:rPr lang="ru-RU" sz="1000" b="1" dirty="0"/>
            <a:t> </a:t>
          </a:r>
          <a:r>
            <a:rPr lang="ru-RU" sz="1000" b="1" dirty="0" err="1"/>
            <a:t>туралы</a:t>
          </a:r>
          <a:r>
            <a:rPr lang="ru-RU" sz="1000" b="1" dirty="0"/>
            <a:t>, </a:t>
          </a:r>
          <a:r>
            <a:rPr lang="ru-RU" sz="1000" b="1" dirty="0" err="1"/>
            <a:t>сондай-ақ</a:t>
          </a:r>
          <a:r>
            <a:rPr lang="ru-RU" sz="1000" b="1" dirty="0"/>
            <a:t> </a:t>
          </a:r>
          <a:r>
            <a:rPr lang="ru-RU" sz="1000" b="1" dirty="0" err="1"/>
            <a:t>баланы</a:t>
          </a:r>
          <a:r>
            <a:rPr lang="ru-RU" sz="1000" b="1" dirty="0"/>
            <a:t> ПМПК-да </a:t>
          </a:r>
          <a:r>
            <a:rPr lang="ru-RU" sz="1000" b="1" dirty="0" err="1"/>
            <a:t>тексеруден</a:t>
          </a:r>
          <a:r>
            <a:rPr lang="ru-RU" sz="1000" b="1" dirty="0"/>
            <a:t> </a:t>
          </a:r>
          <a:r>
            <a:rPr lang="ru-RU" sz="1000" b="1" dirty="0" err="1"/>
            <a:t>өткізу</a:t>
          </a:r>
          <a:r>
            <a:rPr lang="ru-RU" sz="1000" b="1" dirty="0"/>
            <a:t> </a:t>
          </a:r>
          <a:r>
            <a:rPr lang="ru-RU" sz="1000" b="1" dirty="0" err="1"/>
            <a:t>қажеттілігі</a:t>
          </a:r>
          <a:r>
            <a:rPr lang="ru-RU" sz="1000" b="1" dirty="0"/>
            <a:t> </a:t>
          </a:r>
          <a:r>
            <a:rPr lang="ru-RU" sz="1000" b="1" dirty="0" err="1"/>
            <a:t>туралы</a:t>
          </a:r>
          <a:r>
            <a:rPr lang="ru-RU" sz="1000" b="1" dirty="0"/>
            <a:t> </a:t>
          </a:r>
          <a:r>
            <a:rPr lang="ru-RU" sz="1000" b="1" dirty="0" err="1"/>
            <a:t>шешім</a:t>
          </a:r>
          <a:r>
            <a:rPr lang="ru-RU" sz="1000" b="1" dirty="0"/>
            <a:t> </a:t>
          </a:r>
          <a:r>
            <a:rPr lang="ru-RU" sz="1000" b="1" dirty="0" err="1"/>
            <a:t>қабылдайды</a:t>
          </a:r>
          <a:r>
            <a:rPr lang="ru-RU" sz="1000" b="1" dirty="0"/>
            <a:t> / принимает решение: об оказании помощи и услуг школьной службой сопровождения; необходимости обследования в ПМПК</a:t>
          </a:r>
        </a:p>
      </dgm:t>
    </dgm:pt>
    <dgm:pt modelId="{862E9EDD-0E0D-42A4-8011-E998D069D966}" type="parTrans" cxnId="{B82A46DF-4CBA-487F-A26C-4AAD682A6E39}">
      <dgm:prSet/>
      <dgm:spPr/>
      <dgm:t>
        <a:bodyPr/>
        <a:lstStyle/>
        <a:p>
          <a:endParaRPr lang="ru-RU"/>
        </a:p>
      </dgm:t>
    </dgm:pt>
    <dgm:pt modelId="{FDDEABC5-0D85-489D-8375-D8B7358D8086}" type="sibTrans" cxnId="{B82A46DF-4CBA-487F-A26C-4AAD682A6E39}">
      <dgm:prSet/>
      <dgm:spPr/>
      <dgm:t>
        <a:bodyPr/>
        <a:lstStyle/>
        <a:p>
          <a:endParaRPr lang="ru-RU"/>
        </a:p>
      </dgm:t>
    </dgm:pt>
    <dgm:pt modelId="{87793F91-F913-43F4-A7C8-CAEC54E8AE6C}" type="pres">
      <dgm:prSet presAssocID="{B150F1E6-38A9-4881-84C0-F9F20A829622}" presName="Name0" presStyleCnt="0">
        <dgm:presLayoutVars>
          <dgm:dir/>
          <dgm:animLvl val="lvl"/>
          <dgm:resizeHandles val="exact"/>
        </dgm:presLayoutVars>
      </dgm:prSet>
      <dgm:spPr/>
    </dgm:pt>
    <dgm:pt modelId="{ED30DA9F-5822-4CCF-AE4E-0F4066FD0A25}" type="pres">
      <dgm:prSet presAssocID="{59599D6C-FF63-4F4F-9558-C4D40BD6EFB3}" presName="boxAndChildren" presStyleCnt="0"/>
      <dgm:spPr/>
    </dgm:pt>
    <dgm:pt modelId="{1283C08E-6537-40DF-A4F4-799338795ACF}" type="pres">
      <dgm:prSet presAssocID="{59599D6C-FF63-4F4F-9558-C4D40BD6EFB3}" presName="parentTextBox" presStyleLbl="node1" presStyleIdx="0" presStyleCnt="3"/>
      <dgm:spPr/>
    </dgm:pt>
    <dgm:pt modelId="{506BD49E-E9E2-4FB8-823E-F7F40AC51E87}" type="pres">
      <dgm:prSet presAssocID="{59599D6C-FF63-4F4F-9558-C4D40BD6EFB3}" presName="entireBox" presStyleLbl="node1" presStyleIdx="0" presStyleCnt="3"/>
      <dgm:spPr/>
    </dgm:pt>
    <dgm:pt modelId="{B07D3AF0-D013-494D-B243-252965B25B58}" type="pres">
      <dgm:prSet presAssocID="{59599D6C-FF63-4F4F-9558-C4D40BD6EFB3}" presName="descendantBox" presStyleCnt="0"/>
      <dgm:spPr/>
    </dgm:pt>
    <dgm:pt modelId="{133D4283-2D3F-463D-A67A-8C448E6B4958}" type="pres">
      <dgm:prSet presAssocID="{E11BDE16-ECAE-4F8E-8A07-8AC83E09DBD0}" presName="childTextBox" presStyleLbl="fgAccFollowNode1" presStyleIdx="0" presStyleCnt="6" custScaleX="72586" custScaleY="98837" custLinFactNeighborX="-52" custLinFactNeighborY="8752">
        <dgm:presLayoutVars>
          <dgm:bulletEnabled val="1"/>
        </dgm:presLayoutVars>
      </dgm:prSet>
      <dgm:spPr/>
    </dgm:pt>
    <dgm:pt modelId="{1187C307-3296-4A1D-A970-5094B851F238}" type="pres">
      <dgm:prSet presAssocID="{93C4B438-621A-468F-A734-365850E231B4}" presName="childTextBox" presStyleLbl="fgAccFollowNode1" presStyleIdx="1" presStyleCnt="6" custScaleX="129128" custLinFactNeighborX="30" custLinFactNeighborY="7323">
        <dgm:presLayoutVars>
          <dgm:bulletEnabled val="1"/>
        </dgm:presLayoutVars>
      </dgm:prSet>
      <dgm:spPr/>
    </dgm:pt>
    <dgm:pt modelId="{0482C30A-DED1-41E1-B129-16944284E57C}" type="pres">
      <dgm:prSet presAssocID="{56BB4F8F-8FBB-4036-B3CC-83CEAAC580D9}" presName="sp" presStyleCnt="0"/>
      <dgm:spPr/>
    </dgm:pt>
    <dgm:pt modelId="{CED3726D-E27F-4A32-848D-053302EBE259}" type="pres">
      <dgm:prSet presAssocID="{FBB7DE02-6137-401C-93F0-3DF11250A5D0}" presName="arrowAndChildren" presStyleCnt="0"/>
      <dgm:spPr/>
    </dgm:pt>
    <dgm:pt modelId="{20B6E9AE-D5F2-4DC5-AC42-687F77C3A6D3}" type="pres">
      <dgm:prSet presAssocID="{FBB7DE02-6137-401C-93F0-3DF11250A5D0}" presName="parentTextArrow" presStyleLbl="node1" presStyleIdx="0" presStyleCnt="3"/>
      <dgm:spPr/>
    </dgm:pt>
    <dgm:pt modelId="{424B6FDD-FF96-465D-818B-861B557FF488}" type="pres">
      <dgm:prSet presAssocID="{FBB7DE02-6137-401C-93F0-3DF11250A5D0}" presName="arrow" presStyleLbl="node1" presStyleIdx="1" presStyleCnt="3"/>
      <dgm:spPr/>
    </dgm:pt>
    <dgm:pt modelId="{DA62C3DE-BE82-4DC5-A896-2BB1B5CB80CD}" type="pres">
      <dgm:prSet presAssocID="{FBB7DE02-6137-401C-93F0-3DF11250A5D0}" presName="descendantArrow" presStyleCnt="0"/>
      <dgm:spPr/>
    </dgm:pt>
    <dgm:pt modelId="{76A996D2-3774-4EB2-A655-674BD9C53749}" type="pres">
      <dgm:prSet presAssocID="{B2CA932B-208A-4E9F-880C-D2F8D35AABBC}" presName="childTextArrow" presStyleLbl="fgAccFollowNode1" presStyleIdx="2" presStyleCnt="6">
        <dgm:presLayoutVars>
          <dgm:bulletEnabled val="1"/>
        </dgm:presLayoutVars>
      </dgm:prSet>
      <dgm:spPr/>
    </dgm:pt>
    <dgm:pt modelId="{9367B7F5-6ABA-4260-AAB3-38A42F8EBBB8}" type="pres">
      <dgm:prSet presAssocID="{8813B8F1-BC57-4BCF-9839-58052D53C6D2}" presName="childTextArrow" presStyleLbl="fgAccFollowNode1" presStyleIdx="3" presStyleCnt="6" custScaleX="119198">
        <dgm:presLayoutVars>
          <dgm:bulletEnabled val="1"/>
        </dgm:presLayoutVars>
      </dgm:prSet>
      <dgm:spPr/>
    </dgm:pt>
    <dgm:pt modelId="{F7469662-A12E-4D74-A691-811E90EEC38C}" type="pres">
      <dgm:prSet presAssocID="{F68C3605-362A-4191-B6B2-0A2F7CD5B869}" presName="sp" presStyleCnt="0"/>
      <dgm:spPr/>
    </dgm:pt>
    <dgm:pt modelId="{B37AE66B-0A24-41BC-9DFC-26DA2501DFE2}" type="pres">
      <dgm:prSet presAssocID="{E531F58F-D049-46B6-9F93-CC36D0034474}" presName="arrowAndChildren" presStyleCnt="0"/>
      <dgm:spPr/>
    </dgm:pt>
    <dgm:pt modelId="{7E08BA70-EAEE-448F-AAAD-D0283C89C214}" type="pres">
      <dgm:prSet presAssocID="{E531F58F-D049-46B6-9F93-CC36D0034474}" presName="parentTextArrow" presStyleLbl="node1" presStyleIdx="1" presStyleCnt="3"/>
      <dgm:spPr/>
    </dgm:pt>
    <dgm:pt modelId="{B53EA143-BC80-42FC-91FA-E0105DE39DBF}" type="pres">
      <dgm:prSet presAssocID="{E531F58F-D049-46B6-9F93-CC36D0034474}" presName="arrow" presStyleLbl="node1" presStyleIdx="2" presStyleCnt="3"/>
      <dgm:spPr/>
    </dgm:pt>
    <dgm:pt modelId="{7DF6C276-2B56-4D69-83DB-9BC9CD43F1B4}" type="pres">
      <dgm:prSet presAssocID="{E531F58F-D049-46B6-9F93-CC36D0034474}" presName="descendantArrow" presStyleCnt="0"/>
      <dgm:spPr/>
    </dgm:pt>
    <dgm:pt modelId="{E81E04E5-B024-4445-94A5-8FE2D2AFD750}" type="pres">
      <dgm:prSet presAssocID="{C69F025E-B719-4821-B0DB-C7C3CF98DE88}" presName="childTextArrow" presStyleLbl="fgAccFollowNode1" presStyleIdx="4" presStyleCnt="6" custScaleX="50538">
        <dgm:presLayoutVars>
          <dgm:bulletEnabled val="1"/>
        </dgm:presLayoutVars>
      </dgm:prSet>
      <dgm:spPr/>
    </dgm:pt>
    <dgm:pt modelId="{D07772A8-8879-48E0-B41C-0F84790F0DA4}" type="pres">
      <dgm:prSet presAssocID="{CA17B1DE-C891-4587-9E43-EE0AABFBA199}" presName="childTextArrow" presStyleLbl="fgAccFollowNode1" presStyleIdx="5" presStyleCnt="6" custScaleX="84495">
        <dgm:presLayoutVars>
          <dgm:bulletEnabled val="1"/>
        </dgm:presLayoutVars>
      </dgm:prSet>
      <dgm:spPr/>
    </dgm:pt>
  </dgm:ptLst>
  <dgm:cxnLst>
    <dgm:cxn modelId="{3CEEA007-D7F4-4930-ACD7-181C594F4481}" srcId="{E531F58F-D049-46B6-9F93-CC36D0034474}" destId="{C69F025E-B719-4821-B0DB-C7C3CF98DE88}" srcOrd="0" destOrd="0" parTransId="{F02427E8-0844-434A-BFC6-D7FE6D532423}" sibTransId="{7866AF57-A512-4672-A955-14810CB99B13}"/>
    <dgm:cxn modelId="{E8C2990A-3F04-46AF-A2B3-E45F0168EEB9}" srcId="{B150F1E6-38A9-4881-84C0-F9F20A829622}" destId="{E531F58F-D049-46B6-9F93-CC36D0034474}" srcOrd="0" destOrd="0" parTransId="{9063BE1B-A7F2-4A51-A03D-8FF41A1128CB}" sibTransId="{F68C3605-362A-4191-B6B2-0A2F7CD5B869}"/>
    <dgm:cxn modelId="{DF2F820E-3B69-4D87-9008-B683EBC3DD13}" type="presOf" srcId="{59599D6C-FF63-4F4F-9558-C4D40BD6EFB3}" destId="{506BD49E-E9E2-4FB8-823E-F7F40AC51E87}" srcOrd="1" destOrd="0" presId="urn:microsoft.com/office/officeart/2005/8/layout/process4"/>
    <dgm:cxn modelId="{086A4521-61C6-4748-B879-2A0A8308B500}" type="presOf" srcId="{E11BDE16-ECAE-4F8E-8A07-8AC83E09DBD0}" destId="{133D4283-2D3F-463D-A67A-8C448E6B4958}" srcOrd="0" destOrd="0" presId="urn:microsoft.com/office/officeart/2005/8/layout/process4"/>
    <dgm:cxn modelId="{871B1728-36F3-47C1-BDDA-78D074E118EB}" type="presOf" srcId="{B2CA932B-208A-4E9F-880C-D2F8D35AABBC}" destId="{76A996D2-3774-4EB2-A655-674BD9C53749}" srcOrd="0" destOrd="0" presId="urn:microsoft.com/office/officeart/2005/8/layout/process4"/>
    <dgm:cxn modelId="{3790D92F-188F-469D-A7C7-B7C340360FF6}" type="presOf" srcId="{59599D6C-FF63-4F4F-9558-C4D40BD6EFB3}" destId="{1283C08E-6537-40DF-A4F4-799338795ACF}" srcOrd="0" destOrd="0" presId="urn:microsoft.com/office/officeart/2005/8/layout/process4"/>
    <dgm:cxn modelId="{A703F431-D999-4A69-B226-FA5A0933CF7B}" type="presOf" srcId="{8813B8F1-BC57-4BCF-9839-58052D53C6D2}" destId="{9367B7F5-6ABA-4260-AAB3-38A42F8EBBB8}" srcOrd="0" destOrd="0" presId="urn:microsoft.com/office/officeart/2005/8/layout/process4"/>
    <dgm:cxn modelId="{6C6F5767-26AF-4342-B163-8091BF259BDA}" type="presOf" srcId="{B150F1E6-38A9-4881-84C0-F9F20A829622}" destId="{87793F91-F913-43F4-A7C8-CAEC54E8AE6C}" srcOrd="0" destOrd="0" presId="urn:microsoft.com/office/officeart/2005/8/layout/process4"/>
    <dgm:cxn modelId="{09B4A876-476A-41FC-9A0C-2073C525329D}" srcId="{FBB7DE02-6137-401C-93F0-3DF11250A5D0}" destId="{8813B8F1-BC57-4BCF-9839-58052D53C6D2}" srcOrd="1" destOrd="0" parTransId="{91F4123B-682C-425C-B405-1C0DE9D1CDF5}" sibTransId="{1FC2F931-51A3-45B7-B476-368544D75F0F}"/>
    <dgm:cxn modelId="{8D30BB7A-9025-423B-AD68-C340433F6CCE}" type="presOf" srcId="{93C4B438-621A-468F-A734-365850E231B4}" destId="{1187C307-3296-4A1D-A970-5094B851F238}" srcOrd="0" destOrd="0" presId="urn:microsoft.com/office/officeart/2005/8/layout/process4"/>
    <dgm:cxn modelId="{A829DF94-CE7D-46A4-AC80-849115529E64}" srcId="{FBB7DE02-6137-401C-93F0-3DF11250A5D0}" destId="{B2CA932B-208A-4E9F-880C-D2F8D35AABBC}" srcOrd="0" destOrd="0" parTransId="{0AC37CA8-FCB3-4131-A519-DAC1F9CA2F28}" sibTransId="{DCCE45C9-9410-402A-A296-121AC5CDD695}"/>
    <dgm:cxn modelId="{480349AE-ABE6-4615-9A5E-317339A443FA}" srcId="{E531F58F-D049-46B6-9F93-CC36D0034474}" destId="{CA17B1DE-C891-4587-9E43-EE0AABFBA199}" srcOrd="1" destOrd="0" parTransId="{10D50FBD-712C-4B13-8896-B8E0C0A3CE5A}" sibTransId="{1A48DE6E-A984-4D88-8C5F-A4CE972E7B25}"/>
    <dgm:cxn modelId="{87BC9FBA-AA18-42E6-893D-F49A9F3EC7E1}" type="presOf" srcId="{E531F58F-D049-46B6-9F93-CC36D0034474}" destId="{7E08BA70-EAEE-448F-AAAD-D0283C89C214}" srcOrd="0" destOrd="0" presId="urn:microsoft.com/office/officeart/2005/8/layout/process4"/>
    <dgm:cxn modelId="{F03A48BD-4178-496F-85FE-98EEC7C3CB44}" type="presOf" srcId="{CA17B1DE-C891-4587-9E43-EE0AABFBA199}" destId="{D07772A8-8879-48E0-B41C-0F84790F0DA4}" srcOrd="0" destOrd="0" presId="urn:microsoft.com/office/officeart/2005/8/layout/process4"/>
    <dgm:cxn modelId="{DEF2AEBF-77F5-44AC-A62F-AFB4FF414EE0}" srcId="{B150F1E6-38A9-4881-84C0-F9F20A829622}" destId="{59599D6C-FF63-4F4F-9558-C4D40BD6EFB3}" srcOrd="2" destOrd="0" parTransId="{4E11776E-C61C-4CB7-842C-CD85871BC79A}" sibTransId="{0237CA83-AF76-41A7-8300-8BFA171B80FF}"/>
    <dgm:cxn modelId="{671053C3-3088-48B4-B0B9-0ABC43348FD8}" srcId="{B150F1E6-38A9-4881-84C0-F9F20A829622}" destId="{FBB7DE02-6137-401C-93F0-3DF11250A5D0}" srcOrd="1" destOrd="0" parTransId="{16A93335-7BD5-494C-947F-4AAE7E438EFE}" sibTransId="{56BB4F8F-8FBB-4036-B3CC-83CEAAC580D9}"/>
    <dgm:cxn modelId="{C33790CC-9209-4218-9562-31C4DA16F96C}" type="presOf" srcId="{C69F025E-B719-4821-B0DB-C7C3CF98DE88}" destId="{E81E04E5-B024-4445-94A5-8FE2D2AFD750}" srcOrd="0" destOrd="0" presId="urn:microsoft.com/office/officeart/2005/8/layout/process4"/>
    <dgm:cxn modelId="{32E5AACE-A599-474F-9F16-9C557797A279}" type="presOf" srcId="{E531F58F-D049-46B6-9F93-CC36D0034474}" destId="{B53EA143-BC80-42FC-91FA-E0105DE39DBF}" srcOrd="1" destOrd="0" presId="urn:microsoft.com/office/officeart/2005/8/layout/process4"/>
    <dgm:cxn modelId="{B82A46DF-4CBA-487F-A26C-4AAD682A6E39}" srcId="{59599D6C-FF63-4F4F-9558-C4D40BD6EFB3}" destId="{93C4B438-621A-468F-A734-365850E231B4}" srcOrd="1" destOrd="0" parTransId="{862E9EDD-0E0D-42A4-8011-E998D069D966}" sibTransId="{FDDEABC5-0D85-489D-8375-D8B7358D8086}"/>
    <dgm:cxn modelId="{F657F5E4-9323-40B8-8D8B-94474DDE210B}" type="presOf" srcId="{FBB7DE02-6137-401C-93F0-3DF11250A5D0}" destId="{424B6FDD-FF96-465D-818B-861B557FF488}" srcOrd="1" destOrd="0" presId="urn:microsoft.com/office/officeart/2005/8/layout/process4"/>
    <dgm:cxn modelId="{FBAF09F2-E28A-4DB2-8129-206B9F0DBED3}" type="presOf" srcId="{FBB7DE02-6137-401C-93F0-3DF11250A5D0}" destId="{20B6E9AE-D5F2-4DC5-AC42-687F77C3A6D3}" srcOrd="0" destOrd="0" presId="urn:microsoft.com/office/officeart/2005/8/layout/process4"/>
    <dgm:cxn modelId="{C62B79F6-4CCA-46A8-8A6C-298FDDCE2163}" srcId="{59599D6C-FF63-4F4F-9558-C4D40BD6EFB3}" destId="{E11BDE16-ECAE-4F8E-8A07-8AC83E09DBD0}" srcOrd="0" destOrd="0" parTransId="{D813E7C9-858B-46B9-B3B9-0A6B03118E10}" sibTransId="{6059755E-9E09-414C-9385-B39584A80AB7}"/>
    <dgm:cxn modelId="{0D2549FA-72FB-45B7-9277-7F4249E89A54}" type="presParOf" srcId="{87793F91-F913-43F4-A7C8-CAEC54E8AE6C}" destId="{ED30DA9F-5822-4CCF-AE4E-0F4066FD0A25}" srcOrd="0" destOrd="0" presId="urn:microsoft.com/office/officeart/2005/8/layout/process4"/>
    <dgm:cxn modelId="{BA248149-0B0C-4703-99AA-3ABE60077F6D}" type="presParOf" srcId="{ED30DA9F-5822-4CCF-AE4E-0F4066FD0A25}" destId="{1283C08E-6537-40DF-A4F4-799338795ACF}" srcOrd="0" destOrd="0" presId="urn:microsoft.com/office/officeart/2005/8/layout/process4"/>
    <dgm:cxn modelId="{00136981-B457-4DF1-87A8-0489F49F2F33}" type="presParOf" srcId="{ED30DA9F-5822-4CCF-AE4E-0F4066FD0A25}" destId="{506BD49E-E9E2-4FB8-823E-F7F40AC51E87}" srcOrd="1" destOrd="0" presId="urn:microsoft.com/office/officeart/2005/8/layout/process4"/>
    <dgm:cxn modelId="{CB94B15C-622B-4D7D-B53B-287D3E7697E8}" type="presParOf" srcId="{ED30DA9F-5822-4CCF-AE4E-0F4066FD0A25}" destId="{B07D3AF0-D013-494D-B243-252965B25B58}" srcOrd="2" destOrd="0" presId="urn:microsoft.com/office/officeart/2005/8/layout/process4"/>
    <dgm:cxn modelId="{98F376A7-1FFC-44E7-9C99-18DE23ED5793}" type="presParOf" srcId="{B07D3AF0-D013-494D-B243-252965B25B58}" destId="{133D4283-2D3F-463D-A67A-8C448E6B4958}" srcOrd="0" destOrd="0" presId="urn:microsoft.com/office/officeart/2005/8/layout/process4"/>
    <dgm:cxn modelId="{EAA28235-9CDB-4700-9536-3B8DD32E268A}" type="presParOf" srcId="{B07D3AF0-D013-494D-B243-252965B25B58}" destId="{1187C307-3296-4A1D-A970-5094B851F238}" srcOrd="1" destOrd="0" presId="urn:microsoft.com/office/officeart/2005/8/layout/process4"/>
    <dgm:cxn modelId="{646EB62E-52EB-48D6-AE5B-7AB7A4579C57}" type="presParOf" srcId="{87793F91-F913-43F4-A7C8-CAEC54E8AE6C}" destId="{0482C30A-DED1-41E1-B129-16944284E57C}" srcOrd="1" destOrd="0" presId="urn:microsoft.com/office/officeart/2005/8/layout/process4"/>
    <dgm:cxn modelId="{98201852-0560-4CF5-A9A5-3931209D27FF}" type="presParOf" srcId="{87793F91-F913-43F4-A7C8-CAEC54E8AE6C}" destId="{CED3726D-E27F-4A32-848D-053302EBE259}" srcOrd="2" destOrd="0" presId="urn:microsoft.com/office/officeart/2005/8/layout/process4"/>
    <dgm:cxn modelId="{CA8F95BF-34F6-4A9C-92E8-20051ECBB3D6}" type="presParOf" srcId="{CED3726D-E27F-4A32-848D-053302EBE259}" destId="{20B6E9AE-D5F2-4DC5-AC42-687F77C3A6D3}" srcOrd="0" destOrd="0" presId="urn:microsoft.com/office/officeart/2005/8/layout/process4"/>
    <dgm:cxn modelId="{B4DA9023-3339-4296-A6C9-68F28BAE7B94}" type="presParOf" srcId="{CED3726D-E27F-4A32-848D-053302EBE259}" destId="{424B6FDD-FF96-465D-818B-861B557FF488}" srcOrd="1" destOrd="0" presId="urn:microsoft.com/office/officeart/2005/8/layout/process4"/>
    <dgm:cxn modelId="{07E06A54-4D4A-44B0-B1DC-8C8B5CC4CC95}" type="presParOf" srcId="{CED3726D-E27F-4A32-848D-053302EBE259}" destId="{DA62C3DE-BE82-4DC5-A896-2BB1B5CB80CD}" srcOrd="2" destOrd="0" presId="urn:microsoft.com/office/officeart/2005/8/layout/process4"/>
    <dgm:cxn modelId="{6E49A5CF-A5D8-48AE-A6F6-5BF2815DED5C}" type="presParOf" srcId="{DA62C3DE-BE82-4DC5-A896-2BB1B5CB80CD}" destId="{76A996D2-3774-4EB2-A655-674BD9C53749}" srcOrd="0" destOrd="0" presId="urn:microsoft.com/office/officeart/2005/8/layout/process4"/>
    <dgm:cxn modelId="{2AEF3257-C148-416F-9D3F-4D4003426C80}" type="presParOf" srcId="{DA62C3DE-BE82-4DC5-A896-2BB1B5CB80CD}" destId="{9367B7F5-6ABA-4260-AAB3-38A42F8EBBB8}" srcOrd="1" destOrd="0" presId="urn:microsoft.com/office/officeart/2005/8/layout/process4"/>
    <dgm:cxn modelId="{7727EF88-97A0-4FFC-8C02-9D52DEC5A66D}" type="presParOf" srcId="{87793F91-F913-43F4-A7C8-CAEC54E8AE6C}" destId="{F7469662-A12E-4D74-A691-811E90EEC38C}" srcOrd="3" destOrd="0" presId="urn:microsoft.com/office/officeart/2005/8/layout/process4"/>
    <dgm:cxn modelId="{12832288-63DB-4B30-A40D-70D729057BFB}" type="presParOf" srcId="{87793F91-F913-43F4-A7C8-CAEC54E8AE6C}" destId="{B37AE66B-0A24-41BC-9DFC-26DA2501DFE2}" srcOrd="4" destOrd="0" presId="urn:microsoft.com/office/officeart/2005/8/layout/process4"/>
    <dgm:cxn modelId="{5B3DEED6-DAE6-4988-8ABA-D2D03FC7E63D}" type="presParOf" srcId="{B37AE66B-0A24-41BC-9DFC-26DA2501DFE2}" destId="{7E08BA70-EAEE-448F-AAAD-D0283C89C214}" srcOrd="0" destOrd="0" presId="urn:microsoft.com/office/officeart/2005/8/layout/process4"/>
    <dgm:cxn modelId="{EBB90EA4-EE47-4880-9A4E-69558B943E3E}" type="presParOf" srcId="{B37AE66B-0A24-41BC-9DFC-26DA2501DFE2}" destId="{B53EA143-BC80-42FC-91FA-E0105DE39DBF}" srcOrd="1" destOrd="0" presId="urn:microsoft.com/office/officeart/2005/8/layout/process4"/>
    <dgm:cxn modelId="{30CAD22E-0651-41F3-AC7C-9C8D4D1AB313}" type="presParOf" srcId="{B37AE66B-0A24-41BC-9DFC-26DA2501DFE2}" destId="{7DF6C276-2B56-4D69-83DB-9BC9CD43F1B4}" srcOrd="2" destOrd="0" presId="urn:microsoft.com/office/officeart/2005/8/layout/process4"/>
    <dgm:cxn modelId="{82859264-C85C-46C1-B557-60A97813C0A6}" type="presParOf" srcId="{7DF6C276-2B56-4D69-83DB-9BC9CD43F1B4}" destId="{E81E04E5-B024-4445-94A5-8FE2D2AFD750}" srcOrd="0" destOrd="0" presId="urn:microsoft.com/office/officeart/2005/8/layout/process4"/>
    <dgm:cxn modelId="{390BD2D9-FB42-44D3-A225-655CDE7E105D}" type="presParOf" srcId="{7DF6C276-2B56-4D69-83DB-9BC9CD43F1B4}" destId="{D07772A8-8879-48E0-B41C-0F84790F0DA4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636E51E-C7F8-4D1F-BF8B-943C30CBF9C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E7C57A-CDE2-4AB3-AFA0-34127ADB3B9E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2000" b="1" dirty="0"/>
            <a:t>ПМПК </a:t>
          </a:r>
          <a:r>
            <a:rPr lang="ru-RU" sz="2000" b="1" dirty="0" err="1"/>
            <a:t>ұсынымдарын</a:t>
          </a:r>
          <a:r>
            <a:rPr lang="ru-RU" sz="2000" b="1" dirty="0"/>
            <a:t> </a:t>
          </a:r>
          <a:r>
            <a:rPr lang="ru-RU" sz="2000" b="1" dirty="0" err="1"/>
            <a:t>орындауға</a:t>
          </a:r>
          <a:r>
            <a:rPr lang="ru-RU" sz="2000" b="1" dirty="0"/>
            <a:t> </a:t>
          </a:r>
          <a:r>
            <a:rPr lang="ru-RU" sz="2000" b="1" dirty="0" err="1"/>
            <a:t>жауапкершілік</a:t>
          </a:r>
          <a:r>
            <a:rPr lang="ru-RU" sz="2000" b="1" dirty="0"/>
            <a:t> /	</a:t>
          </a:r>
          <a:r>
            <a:rPr lang="ru-RU" sz="2000" b="1" dirty="0">
              <a:solidFill>
                <a:srgbClr val="C00000"/>
              </a:solidFill>
            </a:rPr>
            <a:t>Ответственность за выполнение рекомендаций ПМПК</a:t>
          </a:r>
        </a:p>
      </dgm:t>
    </dgm:pt>
    <dgm:pt modelId="{97F2316B-02BA-4D11-BAB7-891BF6E11AA0}" type="parTrans" cxnId="{2CD25C73-4E89-446C-AC7F-21FCE3518502}">
      <dgm:prSet/>
      <dgm:spPr/>
      <dgm:t>
        <a:bodyPr/>
        <a:lstStyle/>
        <a:p>
          <a:endParaRPr lang="ru-RU"/>
        </a:p>
      </dgm:t>
    </dgm:pt>
    <dgm:pt modelId="{F59359A9-1067-425C-98B9-7110EA4BE266}" type="sibTrans" cxnId="{2CD25C73-4E89-446C-AC7F-21FCE3518502}">
      <dgm:prSet/>
      <dgm:spPr/>
      <dgm:t>
        <a:bodyPr/>
        <a:lstStyle/>
        <a:p>
          <a:endParaRPr lang="ru-RU"/>
        </a:p>
      </dgm:t>
    </dgm:pt>
    <dgm:pt modelId="{DB45C230-D7A7-459D-97ED-6ED0112EBF44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2000" b="1" dirty="0"/>
            <a:t>ПМПК </a:t>
          </a:r>
          <a:r>
            <a:rPr lang="ru-RU" sz="2000" b="1" dirty="0" err="1"/>
            <a:t>ұсынымдарын</a:t>
          </a:r>
          <a:r>
            <a:rPr lang="ru-RU" sz="2000" b="1" dirty="0"/>
            <a:t> </a:t>
          </a:r>
          <a:r>
            <a:rPr lang="ru-RU" sz="2000" b="1" dirty="0" err="1"/>
            <a:t>жүзеге</a:t>
          </a:r>
          <a:r>
            <a:rPr lang="ru-RU" sz="2000" b="1" dirty="0"/>
            <a:t> </a:t>
          </a:r>
          <a:r>
            <a:rPr lang="ru-RU" sz="2000" b="1" dirty="0" err="1"/>
            <a:t>асыруды</a:t>
          </a:r>
          <a:r>
            <a:rPr lang="ru-RU" sz="2000" b="1" dirty="0"/>
            <a:t> </a:t>
          </a:r>
          <a:r>
            <a:rPr lang="ru-RU" sz="2000" b="1" dirty="0" err="1"/>
            <a:t>қадағалау</a:t>
          </a:r>
          <a:r>
            <a:rPr lang="ru-RU" sz="2000" b="1" dirty="0"/>
            <a:t>  / </a:t>
          </a:r>
          <a:r>
            <a:rPr lang="ru-RU" sz="2000" b="1" dirty="0">
              <a:solidFill>
                <a:srgbClr val="C00000"/>
              </a:solidFill>
            </a:rPr>
            <a:t>Ответственность за выполнение рекомендаций ПМПК</a:t>
          </a:r>
        </a:p>
      </dgm:t>
    </dgm:pt>
    <dgm:pt modelId="{496BADD6-2A3E-42C7-8272-C1242DD4EE8E}" type="parTrans" cxnId="{30B0B9F3-67FC-430E-AE9E-11F0DFADE320}">
      <dgm:prSet/>
      <dgm:spPr/>
      <dgm:t>
        <a:bodyPr/>
        <a:lstStyle/>
        <a:p>
          <a:endParaRPr lang="ru-RU"/>
        </a:p>
      </dgm:t>
    </dgm:pt>
    <dgm:pt modelId="{30607B84-85E3-43F9-8362-A8176A22111D}" type="sibTrans" cxnId="{30B0B9F3-67FC-430E-AE9E-11F0DFADE320}">
      <dgm:prSet/>
      <dgm:spPr/>
      <dgm:t>
        <a:bodyPr/>
        <a:lstStyle/>
        <a:p>
          <a:endParaRPr lang="ru-RU"/>
        </a:p>
      </dgm:t>
    </dgm:pt>
    <dgm:pt modelId="{57BCB553-CF05-445B-BA26-F619BDAEDD0A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600" b="1" dirty="0"/>
            <a:t>ПМПК-</a:t>
          </a:r>
          <a:r>
            <a:rPr lang="ru-RU" sz="1600" b="1" dirty="0" err="1"/>
            <a:t>ны</a:t>
          </a:r>
          <a:r>
            <a:rPr lang="ru-RU" sz="1600" b="1" dirty="0"/>
            <a:t> ЕРЕКШЕ БІЛІМ БЕРУ ҚАЖЕТТІЛІКТЕРІН  БАҒАЛАУ ОРТАЛЫҚТАРЫНА  АЙНАЛДЫРУ: </a:t>
          </a:r>
          <a:r>
            <a:rPr lang="ru-RU" sz="1600" b="1" dirty="0" err="1"/>
            <a:t>әр</a:t>
          </a:r>
          <a:r>
            <a:rPr lang="ru-RU" sz="1600" b="1" dirty="0"/>
            <a:t> бала </a:t>
          </a:r>
          <a:r>
            <a:rPr lang="ru-RU" sz="1600" b="1" dirty="0" err="1"/>
            <a:t>үшін</a:t>
          </a:r>
          <a:r>
            <a:rPr lang="ru-RU" sz="1600" b="1" dirty="0"/>
            <a:t>  </a:t>
          </a:r>
          <a:r>
            <a:rPr lang="ru-RU" sz="1600" b="1" dirty="0" err="1"/>
            <a:t>жеке</a:t>
          </a:r>
          <a:r>
            <a:rPr lang="ru-RU" sz="1600" b="1" dirty="0"/>
            <a:t> </a:t>
          </a:r>
          <a:r>
            <a:rPr lang="ru-RU" sz="1600" b="1" dirty="0" err="1"/>
            <a:t>және</a:t>
          </a:r>
          <a:r>
            <a:rPr lang="ru-RU" sz="1600" b="1" dirty="0"/>
            <a:t> </a:t>
          </a:r>
          <a:r>
            <a:rPr lang="ru-RU" sz="1600" b="1" dirty="0" err="1"/>
            <a:t>нақты</a:t>
          </a:r>
          <a:r>
            <a:rPr lang="ru-RU" sz="1600" b="1" dirty="0"/>
            <a:t>  </a:t>
          </a:r>
          <a:r>
            <a:rPr lang="ru-RU" sz="1600" b="1" dirty="0" err="1"/>
            <a:t>қолдау</a:t>
          </a:r>
          <a:r>
            <a:rPr lang="ru-RU" sz="1600" b="1" dirty="0"/>
            <a:t> </a:t>
          </a:r>
          <a:r>
            <a:rPr lang="ru-RU" sz="1600" b="1" dirty="0" err="1"/>
            <a:t>жоспраларын</a:t>
          </a:r>
          <a:r>
            <a:rPr lang="ru-RU" sz="1600" b="1" dirty="0"/>
            <a:t>  </a:t>
          </a:r>
          <a:r>
            <a:rPr lang="ru-RU" sz="1600" b="1" dirty="0" err="1"/>
            <a:t>жасау</a:t>
          </a:r>
          <a:r>
            <a:rPr lang="ru-RU" sz="1600" b="1" dirty="0"/>
            <a:t>  / </a:t>
          </a:r>
          <a:r>
            <a:rPr lang="ru-RU" sz="1600" b="1" dirty="0">
              <a:solidFill>
                <a:srgbClr val="C00000"/>
              </a:solidFill>
            </a:rPr>
            <a:t>Преобразование ПМПК в ЦЕНТРЫ ОЦЕНКИ ОСОБЫХ ОБРАЗОВАТЕЛЬНЫХ ПОТРЕБНОСТЕЙ: индивидуализированные и детализированные планы поддержки для каждого ребенка</a:t>
          </a:r>
        </a:p>
      </dgm:t>
    </dgm:pt>
    <dgm:pt modelId="{36929A7F-9324-4949-8A6C-06B089F1C0E6}" type="parTrans" cxnId="{E163E61C-9B72-456A-B343-02968C1319A3}">
      <dgm:prSet/>
      <dgm:spPr/>
      <dgm:t>
        <a:bodyPr/>
        <a:lstStyle/>
        <a:p>
          <a:endParaRPr lang="ru-RU"/>
        </a:p>
      </dgm:t>
    </dgm:pt>
    <dgm:pt modelId="{6781F5C4-C5A1-4782-832B-50DFDC173FA1}" type="sibTrans" cxnId="{E163E61C-9B72-456A-B343-02968C1319A3}">
      <dgm:prSet/>
      <dgm:spPr/>
      <dgm:t>
        <a:bodyPr/>
        <a:lstStyle/>
        <a:p>
          <a:endParaRPr lang="ru-RU"/>
        </a:p>
      </dgm:t>
    </dgm:pt>
    <dgm:pt modelId="{DA7A7D13-127D-4924-AB2B-657ACA2A0F94}" type="pres">
      <dgm:prSet presAssocID="{0636E51E-C7F8-4D1F-BF8B-943C30CBF9CA}" presName="linear" presStyleCnt="0">
        <dgm:presLayoutVars>
          <dgm:dir/>
          <dgm:animLvl val="lvl"/>
          <dgm:resizeHandles val="exact"/>
        </dgm:presLayoutVars>
      </dgm:prSet>
      <dgm:spPr/>
    </dgm:pt>
    <dgm:pt modelId="{41B4AC94-AA00-46D9-BC25-45E3D695611C}" type="pres">
      <dgm:prSet presAssocID="{FEE7C57A-CDE2-4AB3-AFA0-34127ADB3B9E}" presName="parentLin" presStyleCnt="0"/>
      <dgm:spPr/>
    </dgm:pt>
    <dgm:pt modelId="{69377122-0161-4249-9DB9-A1B96D3BF4AF}" type="pres">
      <dgm:prSet presAssocID="{FEE7C57A-CDE2-4AB3-AFA0-34127ADB3B9E}" presName="parentLeftMargin" presStyleLbl="node1" presStyleIdx="0" presStyleCnt="3"/>
      <dgm:spPr/>
    </dgm:pt>
    <dgm:pt modelId="{3820877A-2C5F-4A13-8ECE-631D3C52D1FF}" type="pres">
      <dgm:prSet presAssocID="{FEE7C57A-CDE2-4AB3-AFA0-34127ADB3B9E}" presName="parentText" presStyleLbl="node1" presStyleIdx="0" presStyleCnt="3" custScaleX="82043">
        <dgm:presLayoutVars>
          <dgm:chMax val="0"/>
          <dgm:bulletEnabled val="1"/>
        </dgm:presLayoutVars>
      </dgm:prSet>
      <dgm:spPr/>
    </dgm:pt>
    <dgm:pt modelId="{302C7972-0684-45E6-84F4-71E8464E2409}" type="pres">
      <dgm:prSet presAssocID="{FEE7C57A-CDE2-4AB3-AFA0-34127ADB3B9E}" presName="negativeSpace" presStyleCnt="0"/>
      <dgm:spPr/>
    </dgm:pt>
    <dgm:pt modelId="{C734B7D5-C6B5-44C9-BB4C-4362AE2FD256}" type="pres">
      <dgm:prSet presAssocID="{FEE7C57A-CDE2-4AB3-AFA0-34127ADB3B9E}" presName="childText" presStyleLbl="conFgAcc1" presStyleIdx="0" presStyleCnt="3">
        <dgm:presLayoutVars>
          <dgm:bulletEnabled val="1"/>
        </dgm:presLayoutVars>
      </dgm:prSet>
      <dgm:spPr/>
    </dgm:pt>
    <dgm:pt modelId="{1BCCA589-B574-46C0-AD9A-A7F7F9A0DF17}" type="pres">
      <dgm:prSet presAssocID="{F59359A9-1067-425C-98B9-7110EA4BE266}" presName="spaceBetweenRectangles" presStyleCnt="0"/>
      <dgm:spPr/>
    </dgm:pt>
    <dgm:pt modelId="{5B0B4D96-F5CE-440F-8C26-B8E8F2BDDF4C}" type="pres">
      <dgm:prSet presAssocID="{DB45C230-D7A7-459D-97ED-6ED0112EBF44}" presName="parentLin" presStyleCnt="0"/>
      <dgm:spPr/>
    </dgm:pt>
    <dgm:pt modelId="{17D9B873-2218-41A9-93E0-A065C893C0C8}" type="pres">
      <dgm:prSet presAssocID="{DB45C230-D7A7-459D-97ED-6ED0112EBF44}" presName="parentLeftMargin" presStyleLbl="node1" presStyleIdx="0" presStyleCnt="3"/>
      <dgm:spPr/>
    </dgm:pt>
    <dgm:pt modelId="{C065F6AA-148F-4187-8C44-3E6B0B1D7F63}" type="pres">
      <dgm:prSet presAssocID="{DB45C230-D7A7-459D-97ED-6ED0112EBF4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AAA83F7-3F73-450B-98D0-42D0299E0066}" type="pres">
      <dgm:prSet presAssocID="{DB45C230-D7A7-459D-97ED-6ED0112EBF44}" presName="negativeSpace" presStyleCnt="0"/>
      <dgm:spPr/>
    </dgm:pt>
    <dgm:pt modelId="{39C2F2A1-CF9B-498E-9F4A-F2ED4A05D542}" type="pres">
      <dgm:prSet presAssocID="{DB45C230-D7A7-459D-97ED-6ED0112EBF44}" presName="childText" presStyleLbl="conFgAcc1" presStyleIdx="1" presStyleCnt="3">
        <dgm:presLayoutVars>
          <dgm:bulletEnabled val="1"/>
        </dgm:presLayoutVars>
      </dgm:prSet>
      <dgm:spPr/>
    </dgm:pt>
    <dgm:pt modelId="{73DF5AD4-F398-45FF-9110-262675B26EA0}" type="pres">
      <dgm:prSet presAssocID="{30607B84-85E3-43F9-8362-A8176A22111D}" presName="spaceBetweenRectangles" presStyleCnt="0"/>
      <dgm:spPr/>
    </dgm:pt>
    <dgm:pt modelId="{9319F45B-BDC6-45FB-A2A7-69AB27623524}" type="pres">
      <dgm:prSet presAssocID="{57BCB553-CF05-445B-BA26-F619BDAEDD0A}" presName="parentLin" presStyleCnt="0"/>
      <dgm:spPr/>
    </dgm:pt>
    <dgm:pt modelId="{0A51AD46-C799-4047-8566-4D967E802DC3}" type="pres">
      <dgm:prSet presAssocID="{57BCB553-CF05-445B-BA26-F619BDAEDD0A}" presName="parentLeftMargin" presStyleLbl="node1" presStyleIdx="1" presStyleCnt="3"/>
      <dgm:spPr/>
    </dgm:pt>
    <dgm:pt modelId="{687A3578-D625-4925-89CC-07A0584CCA88}" type="pres">
      <dgm:prSet presAssocID="{57BCB553-CF05-445B-BA26-F619BDAEDD0A}" presName="parentText" presStyleLbl="node1" presStyleIdx="2" presStyleCnt="3" custScaleX="118695" custLinFactNeighborX="5166">
        <dgm:presLayoutVars>
          <dgm:chMax val="0"/>
          <dgm:bulletEnabled val="1"/>
        </dgm:presLayoutVars>
      </dgm:prSet>
      <dgm:spPr/>
    </dgm:pt>
    <dgm:pt modelId="{D48B9656-1C78-463F-83FF-F8BA5D7EB60A}" type="pres">
      <dgm:prSet presAssocID="{57BCB553-CF05-445B-BA26-F619BDAEDD0A}" presName="negativeSpace" presStyleCnt="0"/>
      <dgm:spPr/>
    </dgm:pt>
    <dgm:pt modelId="{B0CDF1FF-6BA2-4AFF-97DD-DBA88F24FF82}" type="pres">
      <dgm:prSet presAssocID="{57BCB553-CF05-445B-BA26-F619BDAEDD0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163E61C-9B72-456A-B343-02968C1319A3}" srcId="{0636E51E-C7F8-4D1F-BF8B-943C30CBF9CA}" destId="{57BCB553-CF05-445B-BA26-F619BDAEDD0A}" srcOrd="2" destOrd="0" parTransId="{36929A7F-9324-4949-8A6C-06B089F1C0E6}" sibTransId="{6781F5C4-C5A1-4782-832B-50DFDC173FA1}"/>
    <dgm:cxn modelId="{EFFEB033-4656-47FF-B75B-F95EF2963AAD}" type="presOf" srcId="{57BCB553-CF05-445B-BA26-F619BDAEDD0A}" destId="{687A3578-D625-4925-89CC-07A0584CCA88}" srcOrd="1" destOrd="0" presId="urn:microsoft.com/office/officeart/2005/8/layout/list1"/>
    <dgm:cxn modelId="{2CD25C73-4E89-446C-AC7F-21FCE3518502}" srcId="{0636E51E-C7F8-4D1F-BF8B-943C30CBF9CA}" destId="{FEE7C57A-CDE2-4AB3-AFA0-34127ADB3B9E}" srcOrd="0" destOrd="0" parTransId="{97F2316B-02BA-4D11-BAB7-891BF6E11AA0}" sibTransId="{F59359A9-1067-425C-98B9-7110EA4BE266}"/>
    <dgm:cxn modelId="{3FE7048E-7FD7-4B27-BAB3-35E0AD244808}" type="presOf" srcId="{FEE7C57A-CDE2-4AB3-AFA0-34127ADB3B9E}" destId="{3820877A-2C5F-4A13-8ECE-631D3C52D1FF}" srcOrd="1" destOrd="0" presId="urn:microsoft.com/office/officeart/2005/8/layout/list1"/>
    <dgm:cxn modelId="{A3D6E5CA-9C36-4304-8B2F-90BF9AA434A1}" type="presOf" srcId="{0636E51E-C7F8-4D1F-BF8B-943C30CBF9CA}" destId="{DA7A7D13-127D-4924-AB2B-657ACA2A0F94}" srcOrd="0" destOrd="0" presId="urn:microsoft.com/office/officeart/2005/8/layout/list1"/>
    <dgm:cxn modelId="{AA1A98CB-40CA-4222-A804-B76DDC7A51D5}" type="presOf" srcId="{DB45C230-D7A7-459D-97ED-6ED0112EBF44}" destId="{C065F6AA-148F-4187-8C44-3E6B0B1D7F63}" srcOrd="1" destOrd="0" presId="urn:microsoft.com/office/officeart/2005/8/layout/list1"/>
    <dgm:cxn modelId="{3B3611CD-4CD2-4434-B03F-8DCE2E3FE74F}" type="presOf" srcId="{57BCB553-CF05-445B-BA26-F619BDAEDD0A}" destId="{0A51AD46-C799-4047-8566-4D967E802DC3}" srcOrd="0" destOrd="0" presId="urn:microsoft.com/office/officeart/2005/8/layout/list1"/>
    <dgm:cxn modelId="{D48F69E8-CAD8-4D25-B930-BF18BFD74D06}" type="presOf" srcId="{DB45C230-D7A7-459D-97ED-6ED0112EBF44}" destId="{17D9B873-2218-41A9-93E0-A065C893C0C8}" srcOrd="0" destOrd="0" presId="urn:microsoft.com/office/officeart/2005/8/layout/list1"/>
    <dgm:cxn modelId="{30B0B9F3-67FC-430E-AE9E-11F0DFADE320}" srcId="{0636E51E-C7F8-4D1F-BF8B-943C30CBF9CA}" destId="{DB45C230-D7A7-459D-97ED-6ED0112EBF44}" srcOrd="1" destOrd="0" parTransId="{496BADD6-2A3E-42C7-8272-C1242DD4EE8E}" sibTransId="{30607B84-85E3-43F9-8362-A8176A22111D}"/>
    <dgm:cxn modelId="{F88555F5-AD36-46FF-8603-6D58AC82834D}" type="presOf" srcId="{FEE7C57A-CDE2-4AB3-AFA0-34127ADB3B9E}" destId="{69377122-0161-4249-9DB9-A1B96D3BF4AF}" srcOrd="0" destOrd="0" presId="urn:microsoft.com/office/officeart/2005/8/layout/list1"/>
    <dgm:cxn modelId="{85645E0D-C95B-4516-B9F4-5FFBF6BA9105}" type="presParOf" srcId="{DA7A7D13-127D-4924-AB2B-657ACA2A0F94}" destId="{41B4AC94-AA00-46D9-BC25-45E3D695611C}" srcOrd="0" destOrd="0" presId="urn:microsoft.com/office/officeart/2005/8/layout/list1"/>
    <dgm:cxn modelId="{2925A4B2-DF8B-4F54-8F64-20AC2B684169}" type="presParOf" srcId="{41B4AC94-AA00-46D9-BC25-45E3D695611C}" destId="{69377122-0161-4249-9DB9-A1B96D3BF4AF}" srcOrd="0" destOrd="0" presId="urn:microsoft.com/office/officeart/2005/8/layout/list1"/>
    <dgm:cxn modelId="{11E006B4-3C56-4FF0-A7DB-8B9411BB1F74}" type="presParOf" srcId="{41B4AC94-AA00-46D9-BC25-45E3D695611C}" destId="{3820877A-2C5F-4A13-8ECE-631D3C52D1FF}" srcOrd="1" destOrd="0" presId="urn:microsoft.com/office/officeart/2005/8/layout/list1"/>
    <dgm:cxn modelId="{54E59182-1742-4D29-8421-0802A38BD5F9}" type="presParOf" srcId="{DA7A7D13-127D-4924-AB2B-657ACA2A0F94}" destId="{302C7972-0684-45E6-84F4-71E8464E2409}" srcOrd="1" destOrd="0" presId="urn:microsoft.com/office/officeart/2005/8/layout/list1"/>
    <dgm:cxn modelId="{8A843398-4EA7-45C8-A5FD-22F168BD0A77}" type="presParOf" srcId="{DA7A7D13-127D-4924-AB2B-657ACA2A0F94}" destId="{C734B7D5-C6B5-44C9-BB4C-4362AE2FD256}" srcOrd="2" destOrd="0" presId="urn:microsoft.com/office/officeart/2005/8/layout/list1"/>
    <dgm:cxn modelId="{ABE365FC-78DC-4FE5-AFB3-F210BB02B357}" type="presParOf" srcId="{DA7A7D13-127D-4924-AB2B-657ACA2A0F94}" destId="{1BCCA589-B574-46C0-AD9A-A7F7F9A0DF17}" srcOrd="3" destOrd="0" presId="urn:microsoft.com/office/officeart/2005/8/layout/list1"/>
    <dgm:cxn modelId="{A091B878-8C0D-41F2-BFCD-4D98854E4894}" type="presParOf" srcId="{DA7A7D13-127D-4924-AB2B-657ACA2A0F94}" destId="{5B0B4D96-F5CE-440F-8C26-B8E8F2BDDF4C}" srcOrd="4" destOrd="0" presId="urn:microsoft.com/office/officeart/2005/8/layout/list1"/>
    <dgm:cxn modelId="{774D9637-D474-4BC6-86BE-8C0021DAC525}" type="presParOf" srcId="{5B0B4D96-F5CE-440F-8C26-B8E8F2BDDF4C}" destId="{17D9B873-2218-41A9-93E0-A065C893C0C8}" srcOrd="0" destOrd="0" presId="urn:microsoft.com/office/officeart/2005/8/layout/list1"/>
    <dgm:cxn modelId="{86CAB70D-841B-41FA-AD6E-6B3BF333ED42}" type="presParOf" srcId="{5B0B4D96-F5CE-440F-8C26-B8E8F2BDDF4C}" destId="{C065F6AA-148F-4187-8C44-3E6B0B1D7F63}" srcOrd="1" destOrd="0" presId="urn:microsoft.com/office/officeart/2005/8/layout/list1"/>
    <dgm:cxn modelId="{3360D012-B90C-43EF-A0DE-9F0C6441DAEC}" type="presParOf" srcId="{DA7A7D13-127D-4924-AB2B-657ACA2A0F94}" destId="{CAAA83F7-3F73-450B-98D0-42D0299E0066}" srcOrd="5" destOrd="0" presId="urn:microsoft.com/office/officeart/2005/8/layout/list1"/>
    <dgm:cxn modelId="{A79B1EBA-9491-474D-9ACC-70B484D4D1E9}" type="presParOf" srcId="{DA7A7D13-127D-4924-AB2B-657ACA2A0F94}" destId="{39C2F2A1-CF9B-498E-9F4A-F2ED4A05D542}" srcOrd="6" destOrd="0" presId="urn:microsoft.com/office/officeart/2005/8/layout/list1"/>
    <dgm:cxn modelId="{18BE019C-B3EF-4CC7-B50E-B883EC2A8512}" type="presParOf" srcId="{DA7A7D13-127D-4924-AB2B-657ACA2A0F94}" destId="{73DF5AD4-F398-45FF-9110-262675B26EA0}" srcOrd="7" destOrd="0" presId="urn:microsoft.com/office/officeart/2005/8/layout/list1"/>
    <dgm:cxn modelId="{40C8CB4F-C215-4D2F-BA8D-4D5817A85FB4}" type="presParOf" srcId="{DA7A7D13-127D-4924-AB2B-657ACA2A0F94}" destId="{9319F45B-BDC6-45FB-A2A7-69AB27623524}" srcOrd="8" destOrd="0" presId="urn:microsoft.com/office/officeart/2005/8/layout/list1"/>
    <dgm:cxn modelId="{D0FBCB90-6849-41F8-BE3A-2DF825B7A786}" type="presParOf" srcId="{9319F45B-BDC6-45FB-A2A7-69AB27623524}" destId="{0A51AD46-C799-4047-8566-4D967E802DC3}" srcOrd="0" destOrd="0" presId="urn:microsoft.com/office/officeart/2005/8/layout/list1"/>
    <dgm:cxn modelId="{C582F245-8532-418E-B156-6A545C375B34}" type="presParOf" srcId="{9319F45B-BDC6-45FB-A2A7-69AB27623524}" destId="{687A3578-D625-4925-89CC-07A0584CCA88}" srcOrd="1" destOrd="0" presId="urn:microsoft.com/office/officeart/2005/8/layout/list1"/>
    <dgm:cxn modelId="{16968D2C-C131-43F1-8A51-195F1E872AAD}" type="presParOf" srcId="{DA7A7D13-127D-4924-AB2B-657ACA2A0F94}" destId="{D48B9656-1C78-463F-83FF-F8BA5D7EB60A}" srcOrd="9" destOrd="0" presId="urn:microsoft.com/office/officeart/2005/8/layout/list1"/>
    <dgm:cxn modelId="{D14682B2-A003-4EEF-B209-546CF7D42ED1}" type="presParOf" srcId="{DA7A7D13-127D-4924-AB2B-657ACA2A0F94}" destId="{B0CDF1FF-6BA2-4AFF-97DD-DBA88F24FF8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C5B01-BD0A-468B-8CEF-C3D562A9ECB7}">
      <dsp:nvSpPr>
        <dsp:cNvPr id="0" name=""/>
        <dsp:cNvSpPr/>
      </dsp:nvSpPr>
      <dsp:spPr>
        <a:xfrm>
          <a:off x="1043001" y="882"/>
          <a:ext cx="2706813" cy="1353406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err="1"/>
            <a:t>Медициналық</a:t>
          </a:r>
          <a:r>
            <a:rPr lang="ru-RU" sz="2000" b="1" kern="1200" dirty="0"/>
            <a:t> модель </a:t>
          </a:r>
          <a:r>
            <a:rPr lang="ru-RU" sz="2000" b="1" kern="1200" dirty="0">
              <a:solidFill>
                <a:srgbClr val="C00000"/>
              </a:solidFill>
            </a:rPr>
            <a:t>/</a:t>
          </a:r>
          <a:r>
            <a:rPr lang="en-US" sz="2000" b="1" kern="1200" dirty="0"/>
            <a:t> </a:t>
          </a:r>
          <a:r>
            <a:rPr lang="ru-RU" sz="2000" b="1" kern="1200" dirty="0">
              <a:solidFill>
                <a:srgbClr val="C00000"/>
              </a:solidFill>
            </a:rPr>
            <a:t>Медицинская модель</a:t>
          </a:r>
        </a:p>
      </dsp:txBody>
      <dsp:txXfrm>
        <a:off x="1082641" y="40522"/>
        <a:ext cx="2627533" cy="1274126"/>
      </dsp:txXfrm>
    </dsp:sp>
    <dsp:sp modelId="{D4B2D13F-37E7-4C14-A930-E6E6694B6807}">
      <dsp:nvSpPr>
        <dsp:cNvPr id="0" name=""/>
        <dsp:cNvSpPr/>
      </dsp:nvSpPr>
      <dsp:spPr>
        <a:xfrm>
          <a:off x="1313682" y="1354288"/>
          <a:ext cx="270681" cy="1015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5055"/>
              </a:lnTo>
              <a:lnTo>
                <a:pt x="270681" y="10150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17523-D890-4F5A-B3B5-34234E004DB0}">
      <dsp:nvSpPr>
        <dsp:cNvPr id="0" name=""/>
        <dsp:cNvSpPr/>
      </dsp:nvSpPr>
      <dsp:spPr>
        <a:xfrm>
          <a:off x="1584364" y="1692640"/>
          <a:ext cx="2165450" cy="1353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>
              <a:solidFill>
                <a:srgbClr val="002060"/>
              </a:solidFill>
            </a:rPr>
            <a:t>Ауруларды</a:t>
          </a:r>
          <a:r>
            <a:rPr lang="ru-RU" sz="1400" b="1" kern="1200" dirty="0">
              <a:solidFill>
                <a:srgbClr val="002060"/>
              </a:solidFill>
            </a:rPr>
            <a:t> </a:t>
          </a:r>
          <a:r>
            <a:rPr lang="ru-RU" sz="1400" b="1" kern="1200" dirty="0" err="1">
              <a:solidFill>
                <a:srgbClr val="002060"/>
              </a:solidFill>
            </a:rPr>
            <a:t>анықтау, медициналық </a:t>
          </a:r>
          <a:r>
            <a:rPr lang="ru-RU" sz="1400" b="1" kern="1200" dirty="0">
              <a:solidFill>
                <a:srgbClr val="002060"/>
              </a:solidFill>
            </a:rPr>
            <a:t>диагноз </a:t>
          </a:r>
          <a:r>
            <a:rPr lang="ru-RU" sz="1400" b="1" kern="1200" dirty="0" err="1">
              <a:solidFill>
                <a:srgbClr val="002060"/>
              </a:solidFill>
            </a:rPr>
            <a:t>қою</a:t>
          </a:r>
          <a:r>
            <a:rPr lang="en-US" sz="1400" b="1" kern="1200" dirty="0">
              <a:solidFill>
                <a:srgbClr val="002060"/>
              </a:solidFill>
            </a:rPr>
            <a:t> </a:t>
          </a:r>
          <a:r>
            <a:rPr lang="ru-RU" sz="1400" b="1" kern="1200" dirty="0">
              <a:solidFill>
                <a:srgbClr val="C00000"/>
              </a:solidFill>
            </a:rPr>
            <a:t>/</a:t>
          </a:r>
          <a:r>
            <a:rPr lang="en-US" sz="1400" b="1" kern="1200" dirty="0">
              <a:solidFill>
                <a:srgbClr val="002060"/>
              </a:solidFill>
            </a:rPr>
            <a:t>  </a:t>
          </a:r>
          <a:r>
            <a:rPr lang="ru-RU" sz="1400" b="1" kern="1200" baseline="0" dirty="0">
              <a:solidFill>
                <a:srgbClr val="C00000"/>
              </a:solidFill>
            </a:rPr>
            <a:t>Выявление заболеваний, постановка медицинского диагноза</a:t>
          </a:r>
          <a:endParaRPr lang="ru-RU" sz="1400" b="1" kern="1200" dirty="0">
            <a:solidFill>
              <a:srgbClr val="C00000"/>
            </a:solidFill>
          </a:endParaRPr>
        </a:p>
      </dsp:txBody>
      <dsp:txXfrm>
        <a:off x="1624004" y="1732280"/>
        <a:ext cx="2086170" cy="1274126"/>
      </dsp:txXfrm>
    </dsp:sp>
    <dsp:sp modelId="{6065F258-EF51-4719-BC20-66263F6B89C5}">
      <dsp:nvSpPr>
        <dsp:cNvPr id="0" name=""/>
        <dsp:cNvSpPr/>
      </dsp:nvSpPr>
      <dsp:spPr>
        <a:xfrm>
          <a:off x="1313682" y="1354288"/>
          <a:ext cx="270681" cy="2706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6813"/>
              </a:lnTo>
              <a:lnTo>
                <a:pt x="270681" y="27068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C82894-8738-4BAF-A717-877B421E4B7A}">
      <dsp:nvSpPr>
        <dsp:cNvPr id="0" name=""/>
        <dsp:cNvSpPr/>
      </dsp:nvSpPr>
      <dsp:spPr>
        <a:xfrm>
          <a:off x="1584364" y="3384399"/>
          <a:ext cx="2165450" cy="1353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>
              <a:solidFill>
                <a:srgbClr val="002060"/>
              </a:solidFill>
            </a:rPr>
            <a:t>Медициналық диагноздың </a:t>
          </a:r>
          <a:r>
            <a:rPr lang="ru-RU" sz="1400" b="1" kern="1200" dirty="0">
              <a:solidFill>
                <a:srgbClr val="002060"/>
              </a:solidFill>
            </a:rPr>
            <a:t>ПМПК </a:t>
          </a:r>
          <a:r>
            <a:rPr lang="ru-RU" sz="1400" b="1" kern="1200" dirty="0" err="1">
              <a:solidFill>
                <a:srgbClr val="002060"/>
              </a:solidFill>
            </a:rPr>
            <a:t>ұсыныстарына басым</a:t>
          </a:r>
          <a:r>
            <a:rPr lang="ru-RU" sz="1400" b="1" kern="1200" dirty="0">
              <a:solidFill>
                <a:srgbClr val="002060"/>
              </a:solidFill>
            </a:rPr>
            <a:t> </a:t>
          </a:r>
          <a:r>
            <a:rPr lang="ru-RU" sz="1400" b="1" kern="1200" dirty="0" err="1">
              <a:solidFill>
                <a:srgbClr val="002060"/>
              </a:solidFill>
            </a:rPr>
            <a:t>ықпалы</a:t>
          </a:r>
          <a:r>
            <a:rPr lang="en-US" sz="1400" b="1" kern="1200" dirty="0">
              <a:solidFill>
                <a:srgbClr val="002060"/>
              </a:solidFill>
            </a:rPr>
            <a:t> </a:t>
          </a:r>
          <a:r>
            <a:rPr lang="ru-RU" sz="1400" b="1" kern="1200" dirty="0">
              <a:solidFill>
                <a:srgbClr val="C00000"/>
              </a:solidFill>
            </a:rPr>
            <a:t>/</a:t>
          </a:r>
          <a:r>
            <a:rPr lang="ru-RU" sz="1400" b="1" kern="1200" dirty="0">
              <a:solidFill>
                <a:srgbClr val="002060"/>
              </a:solidFill>
            </a:rPr>
            <a:t> </a:t>
          </a:r>
          <a:r>
            <a:rPr lang="ru-RU" sz="1400" b="1" kern="1200" dirty="0">
              <a:solidFill>
                <a:srgbClr val="C00000"/>
              </a:solidFill>
            </a:rPr>
            <a:t>Приоритетное влияние медицинского диагноза на рекомендации ПМПК</a:t>
          </a:r>
          <a:r>
            <a:rPr lang="en-US" sz="1400" b="1" kern="1200" dirty="0">
              <a:solidFill>
                <a:srgbClr val="C00000"/>
              </a:solidFill>
            </a:rPr>
            <a:t> </a:t>
          </a:r>
          <a:endParaRPr lang="ru-RU" sz="1400" b="1" kern="1200" dirty="0">
            <a:solidFill>
              <a:srgbClr val="C00000"/>
            </a:solidFill>
          </a:endParaRPr>
        </a:p>
      </dsp:txBody>
      <dsp:txXfrm>
        <a:off x="1624004" y="3424039"/>
        <a:ext cx="2086170" cy="1274126"/>
      </dsp:txXfrm>
    </dsp:sp>
    <dsp:sp modelId="{40FC0894-F860-442B-8E70-AE8CFA39FF27}">
      <dsp:nvSpPr>
        <dsp:cNvPr id="0" name=""/>
        <dsp:cNvSpPr/>
      </dsp:nvSpPr>
      <dsp:spPr>
        <a:xfrm>
          <a:off x="4426518" y="882"/>
          <a:ext cx="2706813" cy="1353406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/>
            <a:t>Әлеуметтік-педагогикалық</a:t>
          </a:r>
          <a:r>
            <a:rPr lang="ru-RU" sz="1800" b="1" kern="1200" dirty="0"/>
            <a:t> модель </a:t>
          </a:r>
          <a:r>
            <a:rPr lang="ru-RU" sz="1800" b="1" kern="1200" dirty="0">
              <a:solidFill>
                <a:srgbClr val="C00000"/>
              </a:solidFill>
            </a:rPr>
            <a:t>/</a:t>
          </a:r>
          <a:r>
            <a:rPr lang="en-US" sz="1800" b="1" kern="1200" dirty="0"/>
            <a:t>  </a:t>
          </a:r>
          <a:r>
            <a:rPr lang="ru-RU" sz="1800" b="1" kern="1200" dirty="0">
              <a:solidFill>
                <a:srgbClr val="C00000"/>
              </a:solidFill>
            </a:rPr>
            <a:t>Социально-педагогическая модель </a:t>
          </a:r>
          <a:br>
            <a:rPr lang="en-US" sz="1800" b="1" kern="1200" dirty="0">
              <a:solidFill>
                <a:srgbClr val="002060"/>
              </a:solidFill>
            </a:rPr>
          </a:br>
          <a:endParaRPr lang="ru-RU" sz="1800" b="1" kern="1200" dirty="0">
            <a:solidFill>
              <a:srgbClr val="002060"/>
            </a:solidFill>
          </a:endParaRPr>
        </a:p>
      </dsp:txBody>
      <dsp:txXfrm>
        <a:off x="4466158" y="40522"/>
        <a:ext cx="2627533" cy="1274126"/>
      </dsp:txXfrm>
    </dsp:sp>
    <dsp:sp modelId="{CF38D881-C689-41ED-998F-747A7F086374}">
      <dsp:nvSpPr>
        <dsp:cNvPr id="0" name=""/>
        <dsp:cNvSpPr/>
      </dsp:nvSpPr>
      <dsp:spPr>
        <a:xfrm>
          <a:off x="4697200" y="1354288"/>
          <a:ext cx="270681" cy="1015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5055"/>
              </a:lnTo>
              <a:lnTo>
                <a:pt x="270681" y="10150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15234E-E6FE-444C-89DA-F74C028759B7}">
      <dsp:nvSpPr>
        <dsp:cNvPr id="0" name=""/>
        <dsp:cNvSpPr/>
      </dsp:nvSpPr>
      <dsp:spPr>
        <a:xfrm>
          <a:off x="4967881" y="1692640"/>
          <a:ext cx="2165450" cy="1353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rgbClr val="002060"/>
              </a:solidFill>
            </a:rPr>
            <a:t>ЕББҚ </a:t>
          </a:r>
          <a:r>
            <a:rPr lang="ru-RU" sz="1200" b="1" kern="1200" dirty="0" err="1">
              <a:solidFill>
                <a:srgbClr val="002060"/>
              </a:solidFill>
            </a:rPr>
            <a:t>анықтау және бағалау, психологиялық-педагогикалық тексеру</a:t>
          </a:r>
          <a:r>
            <a:rPr lang="en-US" sz="1200" b="1" kern="1200" dirty="0">
              <a:solidFill>
                <a:srgbClr val="002060"/>
              </a:solidFill>
            </a:rPr>
            <a:t> </a:t>
          </a:r>
          <a:r>
            <a:rPr lang="ru-RU" sz="1200" b="1" kern="1200" dirty="0">
              <a:solidFill>
                <a:srgbClr val="C00000"/>
              </a:solidFill>
            </a:rPr>
            <a:t>/</a:t>
          </a:r>
          <a:r>
            <a:rPr lang="ru-RU" sz="1200" b="1" kern="1200" dirty="0">
              <a:solidFill>
                <a:srgbClr val="002060"/>
              </a:solidFill>
            </a:rPr>
            <a:t> </a:t>
          </a:r>
          <a:r>
            <a:rPr lang="ru-RU" sz="1200" b="1" kern="1200" dirty="0">
              <a:solidFill>
                <a:srgbClr val="C00000"/>
              </a:solidFill>
            </a:rPr>
            <a:t>Выявление и оценка ООП, психолого-педагогическое обследование</a:t>
          </a:r>
        </a:p>
      </dsp:txBody>
      <dsp:txXfrm>
        <a:off x="5007521" y="1732280"/>
        <a:ext cx="2086170" cy="1274126"/>
      </dsp:txXfrm>
    </dsp:sp>
    <dsp:sp modelId="{0879B0AC-1C76-4D68-BBFB-F4DD5954EBF1}">
      <dsp:nvSpPr>
        <dsp:cNvPr id="0" name=""/>
        <dsp:cNvSpPr/>
      </dsp:nvSpPr>
      <dsp:spPr>
        <a:xfrm>
          <a:off x="4697200" y="1354288"/>
          <a:ext cx="270681" cy="2706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6813"/>
              </a:lnTo>
              <a:lnTo>
                <a:pt x="270681" y="27068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E31FC-98C4-43F9-B1A3-D56A8B5DC4CB}">
      <dsp:nvSpPr>
        <dsp:cNvPr id="0" name=""/>
        <dsp:cNvSpPr/>
      </dsp:nvSpPr>
      <dsp:spPr>
        <a:xfrm>
          <a:off x="4967881" y="3384399"/>
          <a:ext cx="2165450" cy="1353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 </a:t>
          </a:r>
          <a:r>
            <a:rPr lang="ru-RU" sz="1200" b="1" kern="1200" dirty="0" err="1">
              <a:solidFill>
                <a:srgbClr val="002060"/>
              </a:solidFill>
            </a:rPr>
            <a:t>ЕББҚ-нің оқу процесіне</a:t>
          </a:r>
          <a:r>
            <a:rPr lang="ru-RU" sz="1200" b="1" kern="1200" dirty="0">
              <a:solidFill>
                <a:srgbClr val="002060"/>
              </a:solidFill>
            </a:rPr>
            <a:t> </a:t>
          </a:r>
          <a:r>
            <a:rPr lang="ru-RU" sz="1200" b="1" kern="1200" dirty="0" err="1">
              <a:solidFill>
                <a:srgbClr val="002060"/>
              </a:solidFill>
            </a:rPr>
            <a:t>әсерін талдау</a:t>
          </a:r>
          <a:r>
            <a:rPr lang="ru-RU" sz="1200" b="1" kern="1200" dirty="0">
              <a:solidFill>
                <a:srgbClr val="002060"/>
              </a:solidFill>
            </a:rPr>
            <a:t>, </a:t>
          </a:r>
          <a:r>
            <a:rPr lang="ru-RU" sz="1200" b="1" kern="1200" dirty="0" err="1">
              <a:solidFill>
                <a:srgbClr val="002060"/>
              </a:solidFill>
            </a:rPr>
            <a:t>білім</a:t>
          </a:r>
          <a:r>
            <a:rPr lang="ru-RU" sz="1200" b="1" kern="1200" dirty="0">
              <a:solidFill>
                <a:srgbClr val="002060"/>
              </a:solidFill>
            </a:rPr>
            <a:t> </a:t>
          </a:r>
          <a:r>
            <a:rPr lang="ru-RU" sz="1200" b="1" kern="1200" dirty="0" err="1">
              <a:solidFill>
                <a:srgbClr val="002060"/>
              </a:solidFill>
            </a:rPr>
            <a:t>алу</a:t>
          </a:r>
          <a:r>
            <a:rPr lang="ru-RU" sz="1200" b="1" kern="1200" dirty="0">
              <a:solidFill>
                <a:srgbClr val="002060"/>
              </a:solidFill>
            </a:rPr>
            <a:t> </a:t>
          </a:r>
          <a:r>
            <a:rPr lang="ru-RU" sz="1200" b="1" kern="1200" dirty="0" err="1">
              <a:solidFill>
                <a:srgbClr val="002060"/>
              </a:solidFill>
            </a:rPr>
            <a:t>үшін арнайы</a:t>
          </a:r>
          <a:r>
            <a:rPr lang="ru-RU" sz="1200" b="1" kern="1200" dirty="0">
              <a:solidFill>
                <a:srgbClr val="002060"/>
              </a:solidFill>
            </a:rPr>
            <a:t> </a:t>
          </a:r>
          <a:r>
            <a:rPr lang="ru-RU" sz="1200" b="1" kern="1200" dirty="0" err="1">
              <a:solidFill>
                <a:srgbClr val="002060"/>
              </a:solidFill>
            </a:rPr>
            <a:t>жағдайларды анықтау және құру</a:t>
          </a:r>
          <a:r>
            <a:rPr lang="en-US" sz="1200" b="1" kern="1200" dirty="0">
              <a:solidFill>
                <a:srgbClr val="002060"/>
              </a:solidFill>
            </a:rPr>
            <a:t> </a:t>
          </a:r>
          <a:r>
            <a:rPr lang="ru-RU" sz="1200" b="1" kern="1200" dirty="0">
              <a:solidFill>
                <a:srgbClr val="C00000"/>
              </a:solidFill>
            </a:rPr>
            <a:t>/</a:t>
          </a:r>
          <a:r>
            <a:rPr lang="ru-RU" sz="1200" b="1" kern="1200" dirty="0">
              <a:solidFill>
                <a:srgbClr val="002060"/>
              </a:solidFill>
            </a:rPr>
            <a:t> </a:t>
          </a:r>
          <a:r>
            <a:rPr lang="ru-RU" sz="1200" b="1" kern="1200" dirty="0">
              <a:solidFill>
                <a:srgbClr val="C00000"/>
              </a:solidFill>
            </a:rPr>
            <a:t>Анализ влияния ООП на обучение, определение и создание специальных условий для получения образования</a:t>
          </a:r>
        </a:p>
      </dsp:txBody>
      <dsp:txXfrm>
        <a:off x="5007521" y="3424039"/>
        <a:ext cx="2086170" cy="12741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8E47A3-CF80-495D-9D32-4A45D3952152}">
      <dsp:nvSpPr>
        <dsp:cNvPr id="0" name=""/>
        <dsp:cNvSpPr/>
      </dsp:nvSpPr>
      <dsp:spPr>
        <a:xfrm rot="5400000">
          <a:off x="476177" y="1235424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85C470-D684-4EB2-AB01-35FD015D0391}">
      <dsp:nvSpPr>
        <dsp:cNvPr id="0" name=""/>
        <dsp:cNvSpPr/>
      </dsp:nvSpPr>
      <dsp:spPr>
        <a:xfrm>
          <a:off x="921126" y="1236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Барлық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деңгейлерінде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жағдайлар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жасау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мемлекеттік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кепілдіктер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реттелген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sz="1200" b="1" kern="1200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Регламентированы государственные гарантии по созданию специальных условий для обучения на всех уровнях образования</a:t>
          </a:r>
          <a:endParaRPr lang="ru-RU" sz="1200" b="1" kern="1200" dirty="0">
            <a:solidFill>
              <a:srgbClr val="C00000"/>
            </a:solidFill>
          </a:endParaRPr>
        </a:p>
      </dsp:txBody>
      <dsp:txXfrm>
        <a:off x="966634" y="46744"/>
        <a:ext cx="2498606" cy="1462757"/>
      </dsp:txXfrm>
    </dsp:sp>
    <dsp:sp modelId="{BBD725BE-771B-46EA-83F9-8CDA6CA366F4}">
      <dsp:nvSpPr>
        <dsp:cNvPr id="0" name=""/>
        <dsp:cNvSpPr/>
      </dsp:nvSpPr>
      <dsp:spPr>
        <a:xfrm rot="5400000">
          <a:off x="476177" y="3177641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4B827A-D064-460D-B5B4-23AF911B5F58}">
      <dsp:nvSpPr>
        <dsp:cNvPr id="0" name=""/>
        <dsp:cNvSpPr/>
      </dsp:nvSpPr>
      <dsp:spPr>
        <a:xfrm>
          <a:off x="921126" y="1943453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қажеттіліктерін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бағалау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психологиялық-педагогикалық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сүйемелдеу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нормалар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енгізілген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sz="1200" b="1" kern="1200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Внедрены нормы по закреплению оценки образовательных потребностей и психолого-педагогического сопровождения </a:t>
          </a:r>
          <a:endParaRPr lang="ru-RU" sz="1200" b="1" kern="1200" dirty="0">
            <a:solidFill>
              <a:srgbClr val="C00000"/>
            </a:solidFill>
          </a:endParaRPr>
        </a:p>
      </dsp:txBody>
      <dsp:txXfrm>
        <a:off x="966634" y="1988961"/>
        <a:ext cx="2498606" cy="1462757"/>
      </dsp:txXfrm>
    </dsp:sp>
    <dsp:sp modelId="{2931F8A7-CF32-4483-825D-3F0EE2E5317D}">
      <dsp:nvSpPr>
        <dsp:cNvPr id="0" name=""/>
        <dsp:cNvSpPr/>
      </dsp:nvSpPr>
      <dsp:spPr>
        <a:xfrm>
          <a:off x="1502158" y="4953422"/>
          <a:ext cx="3435962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37C34D-359D-4C3B-88DA-919ECCF2E1DA}">
      <dsp:nvSpPr>
        <dsp:cNvPr id="0" name=""/>
        <dsp:cNvSpPr/>
      </dsp:nvSpPr>
      <dsp:spPr>
        <a:xfrm>
          <a:off x="921126" y="3885670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Баланың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даму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ерекшеліктеріне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жоспарлары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бағдарламаларының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вариативтілігі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икемділігі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қамтамасыз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етілген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sz="1200" b="1" kern="1200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Обеспечена вариативность, гибкость учебных планов, программ в зависимости от особенностей развития ребенка</a:t>
          </a:r>
          <a:endParaRPr lang="ru-RU" sz="1200" kern="1200" dirty="0">
            <a:solidFill>
              <a:srgbClr val="C00000"/>
            </a:solidFill>
          </a:endParaRPr>
        </a:p>
      </dsp:txBody>
      <dsp:txXfrm>
        <a:off x="966634" y="3931178"/>
        <a:ext cx="2498606" cy="1462757"/>
      </dsp:txXfrm>
    </dsp:sp>
    <dsp:sp modelId="{E0A26512-229A-4B2A-930B-DE4D91865076}">
      <dsp:nvSpPr>
        <dsp:cNvPr id="0" name=""/>
        <dsp:cNvSpPr/>
      </dsp:nvSpPr>
      <dsp:spPr>
        <a:xfrm rot="16200000">
          <a:off x="3920375" y="3177641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E8644C-B374-4A03-8739-E70A9154C816}">
      <dsp:nvSpPr>
        <dsp:cNvPr id="0" name=""/>
        <dsp:cNvSpPr/>
      </dsp:nvSpPr>
      <dsp:spPr>
        <a:xfrm>
          <a:off x="4365324" y="3885670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ПМПК </a:t>
          </a:r>
          <a:r>
            <a:rPr lang="ru-RU" sz="14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ашу</a:t>
          </a:r>
          <a:r>
            <a:rPr lang="ru-RU" sz="14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нормасы</a:t>
          </a:r>
          <a:r>
            <a:rPr lang="ru-RU" sz="14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60 </a:t>
          </a:r>
          <a:r>
            <a:rPr lang="ru-RU" sz="14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мыңнан</a:t>
          </a:r>
          <a:r>
            <a:rPr lang="ru-RU" sz="14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50 </a:t>
          </a:r>
          <a:r>
            <a:rPr lang="ru-RU" sz="14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мың</a:t>
          </a:r>
          <a:r>
            <a:rPr lang="ru-RU" sz="14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балаға</a:t>
          </a:r>
          <a:r>
            <a:rPr lang="ru-RU" sz="14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дейін</a:t>
          </a:r>
          <a:r>
            <a:rPr lang="ru-RU" sz="14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қысқартылған</a:t>
          </a:r>
          <a:r>
            <a:rPr lang="ru-RU" sz="14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 / </a:t>
          </a:r>
          <a:r>
            <a:rPr lang="ru-RU" sz="1400" b="1" kern="1200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Сокращена норма открытия ПМПК с 60 до 50 тысяч детского населения</a:t>
          </a:r>
          <a:endParaRPr lang="ru-RU" sz="1400" b="1" kern="1200" dirty="0">
            <a:solidFill>
              <a:srgbClr val="C00000"/>
            </a:solidFill>
          </a:endParaRPr>
        </a:p>
      </dsp:txBody>
      <dsp:txXfrm>
        <a:off x="4410832" y="3931178"/>
        <a:ext cx="2498606" cy="1462757"/>
      </dsp:txXfrm>
    </dsp:sp>
    <dsp:sp modelId="{1A75AB49-F50F-463E-B51F-6E17969E5E01}">
      <dsp:nvSpPr>
        <dsp:cNvPr id="0" name=""/>
        <dsp:cNvSpPr/>
      </dsp:nvSpPr>
      <dsp:spPr>
        <a:xfrm rot="16200000">
          <a:off x="3920375" y="1235424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981DCE-9995-43FE-B7D0-8A66A7D77A31}">
      <dsp:nvSpPr>
        <dsp:cNvPr id="0" name=""/>
        <dsp:cNvSpPr/>
      </dsp:nvSpPr>
      <dsp:spPr>
        <a:xfrm>
          <a:off x="4365324" y="1943453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Мүмкіндігі шектеулі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балаларды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психологиялық-педагогикалық қолдаумен қамтуды арттыру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үшін арнайы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психологиялық-педагогикалық қолдау көрсету бойынша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мемлекеттік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тапсырмасын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жүзеге асыруға нормалар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бекітілген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 /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Для увеличения охвата детей с ограниченными возможностями психолого-педагогической поддержкой утверждены нормы по реализации государственного образовательного заказа на специальную психолого-педагогическую поддержку </a:t>
          </a:r>
          <a:endParaRPr lang="ru-RU" sz="900" kern="1200" dirty="0">
            <a:solidFill>
              <a:srgbClr val="C00000"/>
            </a:solidFill>
          </a:endParaRPr>
        </a:p>
      </dsp:txBody>
      <dsp:txXfrm>
        <a:off x="4410832" y="1988961"/>
        <a:ext cx="2498606" cy="1462757"/>
      </dsp:txXfrm>
    </dsp:sp>
    <dsp:sp modelId="{847F6E34-2B60-4406-B907-6F7A9A9E8950}">
      <dsp:nvSpPr>
        <dsp:cNvPr id="0" name=""/>
        <dsp:cNvSpPr/>
      </dsp:nvSpPr>
      <dsp:spPr>
        <a:xfrm>
          <a:off x="4891484" y="264316"/>
          <a:ext cx="3435962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1D22D4-0FCD-4D41-B1A4-8F05A2D5BCA2}">
      <dsp:nvSpPr>
        <dsp:cNvPr id="0" name=""/>
        <dsp:cNvSpPr/>
      </dsp:nvSpPr>
      <dsp:spPr>
        <a:xfrm>
          <a:off x="4365324" y="1236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ұйымдарының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басшыларының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қабылдау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типтік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ережелерін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бұзу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алу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жағдай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жасамағаны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жауапкершілік</a:t>
          </a:r>
          <a:r>
            <a:rPr lang="ru-RU" sz="1050" b="1" kern="1200" dirty="0"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a typeface="Times New Roman" panose="02020603050405020304" pitchFamily="18" charset="0"/>
              <a:cs typeface="Times New Roman" panose="02020603050405020304" pitchFamily="18" charset="0"/>
            </a:rPr>
            <a:t>енгізілген</a:t>
          </a:r>
          <a:r>
            <a:rPr lang="ru-RU" sz="1050" b="1" kern="1200" dirty="0"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sz="1050" b="1" kern="1200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Введена ответственность руководителей организаций образования за нарушение типовых правил приема на обучение и несоздание специальных условий для получения образования</a:t>
          </a:r>
          <a:endParaRPr lang="ru-RU" sz="1050" b="1" kern="1200" dirty="0">
            <a:solidFill>
              <a:srgbClr val="C00000"/>
            </a:solidFill>
          </a:endParaRPr>
        </a:p>
      </dsp:txBody>
      <dsp:txXfrm>
        <a:off x="4410832" y="46744"/>
        <a:ext cx="2498606" cy="1462757"/>
      </dsp:txXfrm>
    </dsp:sp>
    <dsp:sp modelId="{FAC6C470-6561-4A61-806A-2363DCB34222}">
      <dsp:nvSpPr>
        <dsp:cNvPr id="0" name=""/>
        <dsp:cNvSpPr/>
      </dsp:nvSpPr>
      <dsp:spPr>
        <a:xfrm rot="5400000">
          <a:off x="7364574" y="1235424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32B4B6-A80D-4F6A-823E-85B282A1BD1D}">
      <dsp:nvSpPr>
        <dsp:cNvPr id="0" name=""/>
        <dsp:cNvSpPr/>
      </dsp:nvSpPr>
      <dsp:spPr>
        <a:xfrm>
          <a:off x="7809522" y="1236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ПМПК-</a:t>
          </a:r>
          <a:r>
            <a:rPr lang="ru-RU" sz="1600" b="1" kern="1200" dirty="0" err="1"/>
            <a:t>ны</a:t>
          </a:r>
          <a:r>
            <a:rPr lang="ru-RU" sz="1600" b="1" kern="1200" dirty="0"/>
            <a:t> </a:t>
          </a:r>
          <a:r>
            <a:rPr lang="ru-RU" sz="1600" b="1" kern="1200" dirty="0" err="1"/>
            <a:t>цифрландыру</a:t>
          </a:r>
          <a:r>
            <a:rPr lang="ru-RU" sz="1600" b="1" kern="1200" dirty="0"/>
            <a:t>   / </a:t>
          </a:r>
          <a:r>
            <a:rPr lang="ru-RU" sz="1600" b="1" kern="1200" dirty="0">
              <a:solidFill>
                <a:srgbClr val="C00000"/>
              </a:solidFill>
            </a:rPr>
            <a:t>Цифровизация ПМПК </a:t>
          </a:r>
        </a:p>
      </dsp:txBody>
      <dsp:txXfrm>
        <a:off x="7855030" y="46744"/>
        <a:ext cx="2498606" cy="1462757"/>
      </dsp:txXfrm>
    </dsp:sp>
    <dsp:sp modelId="{51BB844D-2D9A-4993-9D76-17683F7ED924}">
      <dsp:nvSpPr>
        <dsp:cNvPr id="0" name=""/>
        <dsp:cNvSpPr/>
      </dsp:nvSpPr>
      <dsp:spPr>
        <a:xfrm rot="5400000">
          <a:off x="7364574" y="3177641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30ABC2-2E4C-444B-B9D3-D713CCB80844}">
      <dsp:nvSpPr>
        <dsp:cNvPr id="0" name=""/>
        <dsp:cNvSpPr/>
      </dsp:nvSpPr>
      <dsp:spPr>
        <a:xfrm>
          <a:off x="7809522" y="1943453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kk-KZ" sz="1400" b="1" kern="1200" dirty="0"/>
            <a:t>ҰБДҚ-дағы ПМПК модулі</a:t>
          </a:r>
          <a:r>
            <a:rPr lang="ru-RU" sz="1400" b="1" kern="1200" dirty="0"/>
            <a:t>: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kk-KZ" sz="1400" b="1" kern="1200" dirty="0"/>
            <a:t>Сүйемелдеудің сабақтастығы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kk-KZ" sz="1400" b="1" kern="1200" dirty="0"/>
            <a:t> Өзара іс-қимылдың жеделдігі /  </a:t>
          </a:r>
          <a:r>
            <a:rPr lang="ru-RU" sz="1400" b="1" kern="1200" baseline="0" dirty="0">
              <a:solidFill>
                <a:srgbClr val="C00000"/>
              </a:solidFill>
              <a:latin typeface="+mn-lt"/>
            </a:rPr>
            <a:t>Модуль ПМПК в НОБД: Непрерывность поддержки. Эффективность взаимодействия</a:t>
          </a:r>
          <a:r>
            <a:rPr lang="kk-KZ" sz="1400" b="1" kern="1200" dirty="0">
              <a:solidFill>
                <a:srgbClr val="C00000"/>
              </a:solidFill>
            </a:rPr>
            <a:t> </a:t>
          </a:r>
          <a:endParaRPr lang="ru-RU" sz="1400" b="1" kern="1200" dirty="0">
            <a:solidFill>
              <a:srgbClr val="C00000"/>
            </a:solidFill>
          </a:endParaRPr>
        </a:p>
      </dsp:txBody>
      <dsp:txXfrm>
        <a:off x="7855030" y="1988961"/>
        <a:ext cx="2498606" cy="1462757"/>
      </dsp:txXfrm>
    </dsp:sp>
    <dsp:sp modelId="{82991812-66B5-48B5-BF22-4ACE19625602}">
      <dsp:nvSpPr>
        <dsp:cNvPr id="0" name=""/>
        <dsp:cNvSpPr/>
      </dsp:nvSpPr>
      <dsp:spPr>
        <a:xfrm>
          <a:off x="7809522" y="3885670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/>
            <a:t>Статистикалық қызмет:</a:t>
          </a:r>
          <a:endParaRPr lang="ru-RU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kk-KZ" sz="1400" b="1" kern="1200" dirty="0"/>
            <a:t>Оңтайландыру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kk-KZ" sz="1400" b="1" kern="1200" dirty="0"/>
            <a:t>Статистикалық деректердің дәлдігі /  </a:t>
          </a:r>
          <a:r>
            <a:rPr lang="ru-RU" sz="1400" b="1" kern="1200" dirty="0">
              <a:solidFill>
                <a:srgbClr val="C00000"/>
              </a:solidFill>
            </a:rPr>
            <a:t>Совершенствование статистики</a:t>
          </a:r>
        </a:p>
      </dsp:txBody>
      <dsp:txXfrm>
        <a:off x="7855030" y="3931178"/>
        <a:ext cx="2498606" cy="14627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6BD49E-E9E2-4FB8-823E-F7F40AC51E87}">
      <dsp:nvSpPr>
        <dsp:cNvPr id="0" name=""/>
        <dsp:cNvSpPr/>
      </dsp:nvSpPr>
      <dsp:spPr>
        <a:xfrm>
          <a:off x="0" y="3275482"/>
          <a:ext cx="10515600" cy="10750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ППС</a:t>
          </a:r>
          <a:r>
            <a:rPr lang="kk-KZ" sz="2000" kern="1200" dirty="0"/>
            <a:t>Қ </a:t>
          </a:r>
          <a:r>
            <a:rPr lang="kk-KZ" sz="2000" kern="1200" dirty="0">
              <a:solidFill>
                <a:srgbClr val="C00000"/>
              </a:solidFill>
            </a:rPr>
            <a:t>/</a:t>
          </a:r>
          <a:r>
            <a:rPr lang="kk-KZ" sz="2000" kern="1200" dirty="0"/>
            <a:t> СППС</a:t>
          </a:r>
          <a:endParaRPr lang="ru-RU" sz="2000" kern="1200" dirty="0"/>
        </a:p>
      </dsp:txBody>
      <dsp:txXfrm>
        <a:off x="0" y="3275482"/>
        <a:ext cx="10515600" cy="580546"/>
      </dsp:txXfrm>
    </dsp:sp>
    <dsp:sp modelId="{133D4283-2D3F-463D-A67A-8C448E6B4958}">
      <dsp:nvSpPr>
        <dsp:cNvPr id="0" name=""/>
        <dsp:cNvSpPr/>
      </dsp:nvSpPr>
      <dsp:spPr>
        <a:xfrm>
          <a:off x="0" y="3862549"/>
          <a:ext cx="3782883" cy="488788"/>
        </a:xfrm>
        <a:prstGeom prst="rect">
          <a:avLst/>
        </a:prstGeom>
        <a:solidFill>
          <a:schemeClr val="accent4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/>
            <a:t>Оқуда</a:t>
          </a:r>
          <a:r>
            <a:rPr lang="ru-RU" sz="1200" b="1" kern="1200" dirty="0"/>
            <a:t> </a:t>
          </a:r>
          <a:r>
            <a:rPr lang="ru-RU" sz="1200" b="1" kern="1200" dirty="0" err="1"/>
            <a:t>қиындықтары</a:t>
          </a:r>
          <a:r>
            <a:rPr lang="ru-RU" sz="1200" b="1" kern="1200" dirty="0"/>
            <a:t> бар </a:t>
          </a:r>
          <a:r>
            <a:rPr lang="ru-RU" sz="1200" b="1" kern="1200" dirty="0" err="1"/>
            <a:t>балалардың</a:t>
          </a:r>
          <a:r>
            <a:rPr lang="ru-RU" sz="1200" b="1" kern="1200" dirty="0"/>
            <a:t> </a:t>
          </a:r>
          <a:r>
            <a:rPr lang="ru-RU" sz="1200" b="1" kern="1200" dirty="0" err="1"/>
            <a:t>ерекше</a:t>
          </a:r>
          <a:r>
            <a:rPr lang="ru-RU" sz="1200" b="1" kern="1200" dirty="0"/>
            <a:t> </a:t>
          </a:r>
          <a:r>
            <a:rPr lang="ru-RU" sz="1200" b="1" kern="1200" dirty="0" err="1"/>
            <a:t>білім</a:t>
          </a:r>
          <a:r>
            <a:rPr lang="ru-RU" sz="1200" b="1" kern="1200" dirty="0"/>
            <a:t> беру </a:t>
          </a:r>
          <a:r>
            <a:rPr lang="ru-RU" sz="1200" b="1" kern="1200" dirty="0" err="1"/>
            <a:t>қажеттіліктерін</a:t>
          </a:r>
          <a:r>
            <a:rPr lang="ru-RU" sz="1200" b="1" kern="1200" dirty="0"/>
            <a:t> </a:t>
          </a:r>
          <a:r>
            <a:rPr lang="ru-RU" sz="1200" b="1" kern="1200" dirty="0" err="1"/>
            <a:t>бағалауды</a:t>
          </a:r>
          <a:r>
            <a:rPr lang="ru-RU" sz="1200" b="1" kern="1200" dirty="0"/>
            <a:t> </a:t>
          </a:r>
          <a:r>
            <a:rPr lang="ru-RU" sz="1200" b="1" kern="1200" dirty="0" err="1"/>
            <a:t>жүзеге</a:t>
          </a:r>
          <a:r>
            <a:rPr lang="ru-RU" sz="1200" b="1" kern="1200" dirty="0"/>
            <a:t> </a:t>
          </a:r>
          <a:r>
            <a:rPr lang="ru-RU" sz="1200" b="1" kern="1200" dirty="0" err="1"/>
            <a:t>асырады</a:t>
          </a:r>
          <a:r>
            <a:rPr lang="ru-RU" sz="1200" b="1" kern="1200" dirty="0"/>
            <a:t>/ Проводит оценку ООП детей с трудностями обучения</a:t>
          </a:r>
        </a:p>
      </dsp:txBody>
      <dsp:txXfrm>
        <a:off x="0" y="3862549"/>
        <a:ext cx="3782883" cy="488788"/>
      </dsp:txXfrm>
    </dsp:sp>
    <dsp:sp modelId="{1187C307-3296-4A1D-A970-5094B851F238}">
      <dsp:nvSpPr>
        <dsp:cNvPr id="0" name=""/>
        <dsp:cNvSpPr/>
      </dsp:nvSpPr>
      <dsp:spPr>
        <a:xfrm>
          <a:off x="3785979" y="3856798"/>
          <a:ext cx="6729620" cy="4945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just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000" b="1" kern="1200" dirty="0" err="1"/>
            <a:t>Мектептің</a:t>
          </a:r>
          <a:r>
            <a:rPr lang="ru-RU" sz="1000" b="1" kern="1200" dirty="0"/>
            <a:t> </a:t>
          </a:r>
          <a:r>
            <a:rPr lang="ru-RU" sz="1000" b="1" kern="1200" dirty="0" err="1"/>
            <a:t>психологиялық-педагогикалық</a:t>
          </a:r>
          <a:r>
            <a:rPr lang="ru-RU" sz="1000" b="1" kern="1200" dirty="0"/>
            <a:t> </a:t>
          </a:r>
          <a:r>
            <a:rPr lang="ru-RU" sz="1000" b="1" kern="1200" dirty="0" err="1"/>
            <a:t>қолдау</a:t>
          </a:r>
          <a:r>
            <a:rPr lang="ru-RU" sz="1000" b="1" kern="1200" dirty="0"/>
            <a:t> </a:t>
          </a:r>
          <a:r>
            <a:rPr lang="ru-RU" sz="1000" b="1" kern="1200" dirty="0" err="1"/>
            <a:t>қызметі</a:t>
          </a:r>
          <a:r>
            <a:rPr lang="ru-RU" sz="1000" b="1" kern="1200" dirty="0"/>
            <a:t> </a:t>
          </a:r>
          <a:r>
            <a:rPr lang="ru-RU" sz="1000" b="1" kern="1200" dirty="0" err="1"/>
            <a:t>тарапынан</a:t>
          </a:r>
          <a:r>
            <a:rPr lang="ru-RU" sz="1000" b="1" kern="1200" dirty="0"/>
            <a:t> </a:t>
          </a:r>
          <a:r>
            <a:rPr lang="ru-RU" sz="1000" b="1" kern="1200" dirty="0" err="1"/>
            <a:t>көмек</a:t>
          </a:r>
          <a:r>
            <a:rPr lang="ru-RU" sz="1000" b="1" kern="1200" dirty="0"/>
            <a:t> пен </a:t>
          </a:r>
          <a:r>
            <a:rPr lang="ru-RU" sz="1000" b="1" kern="1200" dirty="0" err="1"/>
            <a:t>қызмет</a:t>
          </a:r>
          <a:r>
            <a:rPr lang="ru-RU" sz="1000" b="1" kern="1200" dirty="0"/>
            <a:t> </a:t>
          </a:r>
          <a:r>
            <a:rPr lang="ru-RU" sz="1000" b="1" kern="1200" dirty="0" err="1"/>
            <a:t>көрсету</a:t>
          </a:r>
          <a:r>
            <a:rPr lang="ru-RU" sz="1000" b="1" kern="1200" dirty="0"/>
            <a:t> </a:t>
          </a:r>
          <a:r>
            <a:rPr lang="ru-RU" sz="1000" b="1" kern="1200" dirty="0" err="1"/>
            <a:t>туралы</a:t>
          </a:r>
          <a:r>
            <a:rPr lang="ru-RU" sz="1000" b="1" kern="1200" dirty="0"/>
            <a:t>, </a:t>
          </a:r>
          <a:r>
            <a:rPr lang="ru-RU" sz="1000" b="1" kern="1200" dirty="0" err="1"/>
            <a:t>сондай-ақ</a:t>
          </a:r>
          <a:r>
            <a:rPr lang="ru-RU" sz="1000" b="1" kern="1200" dirty="0"/>
            <a:t> </a:t>
          </a:r>
          <a:r>
            <a:rPr lang="ru-RU" sz="1000" b="1" kern="1200" dirty="0" err="1"/>
            <a:t>баланы</a:t>
          </a:r>
          <a:r>
            <a:rPr lang="ru-RU" sz="1000" b="1" kern="1200" dirty="0"/>
            <a:t> ПМПК-да </a:t>
          </a:r>
          <a:r>
            <a:rPr lang="ru-RU" sz="1000" b="1" kern="1200" dirty="0" err="1"/>
            <a:t>тексеруден</a:t>
          </a:r>
          <a:r>
            <a:rPr lang="ru-RU" sz="1000" b="1" kern="1200" dirty="0"/>
            <a:t> </a:t>
          </a:r>
          <a:r>
            <a:rPr lang="ru-RU" sz="1000" b="1" kern="1200" dirty="0" err="1"/>
            <a:t>өткізу</a:t>
          </a:r>
          <a:r>
            <a:rPr lang="ru-RU" sz="1000" b="1" kern="1200" dirty="0"/>
            <a:t> </a:t>
          </a:r>
          <a:r>
            <a:rPr lang="ru-RU" sz="1000" b="1" kern="1200" dirty="0" err="1"/>
            <a:t>қажеттілігі</a:t>
          </a:r>
          <a:r>
            <a:rPr lang="ru-RU" sz="1000" b="1" kern="1200" dirty="0"/>
            <a:t> </a:t>
          </a:r>
          <a:r>
            <a:rPr lang="ru-RU" sz="1000" b="1" kern="1200" dirty="0" err="1"/>
            <a:t>туралы</a:t>
          </a:r>
          <a:r>
            <a:rPr lang="ru-RU" sz="1000" b="1" kern="1200" dirty="0"/>
            <a:t> </a:t>
          </a:r>
          <a:r>
            <a:rPr lang="ru-RU" sz="1000" b="1" kern="1200" dirty="0" err="1"/>
            <a:t>шешім</a:t>
          </a:r>
          <a:r>
            <a:rPr lang="ru-RU" sz="1000" b="1" kern="1200" dirty="0"/>
            <a:t> </a:t>
          </a:r>
          <a:r>
            <a:rPr lang="ru-RU" sz="1000" b="1" kern="1200" dirty="0" err="1"/>
            <a:t>қабылдайды</a:t>
          </a:r>
          <a:r>
            <a:rPr lang="ru-RU" sz="1000" b="1" kern="1200" dirty="0"/>
            <a:t> / принимает решение: об оказании помощи и услуг школьной службой сопровождения; необходимости обследования в ПМПК</a:t>
          </a:r>
        </a:p>
      </dsp:txBody>
      <dsp:txXfrm>
        <a:off x="3785979" y="3856798"/>
        <a:ext cx="6729620" cy="494539"/>
      </dsp:txXfrm>
    </dsp:sp>
    <dsp:sp modelId="{424B6FDD-FF96-465D-818B-861B557FF488}">
      <dsp:nvSpPr>
        <dsp:cNvPr id="0" name=""/>
        <dsp:cNvSpPr/>
      </dsp:nvSpPr>
      <dsp:spPr>
        <a:xfrm rot="10800000">
          <a:off x="0" y="1638125"/>
          <a:ext cx="10515600" cy="165348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М</a:t>
          </a:r>
          <a:r>
            <a:rPr lang="kk-KZ" sz="2000" kern="1200" dirty="0"/>
            <a:t>ҰҒАЛІМ (тәрбиеші) </a:t>
          </a:r>
          <a:r>
            <a:rPr lang="kk-KZ" sz="2000" kern="1200" dirty="0">
              <a:solidFill>
                <a:srgbClr val="C00000"/>
              </a:solidFill>
            </a:rPr>
            <a:t>/</a:t>
          </a:r>
          <a:r>
            <a:rPr lang="kk-KZ" sz="2000" kern="1200" dirty="0"/>
            <a:t> </a:t>
          </a:r>
          <a:r>
            <a:rPr lang="ru-RU" sz="2000" kern="1200" dirty="0"/>
            <a:t>УЧИТЕЛЬ (воспитатель)</a:t>
          </a:r>
        </a:p>
      </dsp:txBody>
      <dsp:txXfrm rot="-10800000">
        <a:off x="0" y="1638125"/>
        <a:ext cx="10515600" cy="580372"/>
      </dsp:txXfrm>
    </dsp:sp>
    <dsp:sp modelId="{76A996D2-3774-4EB2-A655-674BD9C53749}">
      <dsp:nvSpPr>
        <dsp:cNvPr id="0" name=""/>
        <dsp:cNvSpPr/>
      </dsp:nvSpPr>
      <dsp:spPr>
        <a:xfrm>
          <a:off x="1773" y="2218498"/>
          <a:ext cx="4795688" cy="494391"/>
        </a:xfrm>
        <a:prstGeom prst="rect">
          <a:avLst/>
        </a:prstGeom>
        <a:solidFill>
          <a:schemeClr val="accent4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/>
            <a:t>Қиындықтардың</a:t>
          </a:r>
          <a:r>
            <a:rPr lang="ru-RU" sz="1200" b="1" kern="1200" dirty="0"/>
            <a:t> </a:t>
          </a:r>
          <a:r>
            <a:rPr lang="ru-RU" sz="1200" b="1" kern="1200" dirty="0" err="1"/>
            <a:t>себептері</a:t>
          </a:r>
          <a:r>
            <a:rPr lang="ru-RU" sz="1200" b="1" kern="1200" dirty="0"/>
            <a:t>, </a:t>
          </a:r>
          <a:r>
            <a:rPr lang="ru-RU" sz="1200" b="1" kern="1200" dirty="0" err="1"/>
            <a:t>оқушыны</a:t>
          </a:r>
          <a:r>
            <a:rPr lang="ru-RU" sz="1200" b="1" kern="1200" dirty="0"/>
            <a:t> </a:t>
          </a:r>
          <a:r>
            <a:rPr lang="ru-RU" sz="1200" b="1" kern="1200" dirty="0" err="1"/>
            <a:t>қолдау</a:t>
          </a:r>
          <a:r>
            <a:rPr lang="ru-RU" sz="1200" b="1" kern="1200" dirty="0"/>
            <a:t> / Причины трудностей, поддержка ученика </a:t>
          </a:r>
        </a:p>
      </dsp:txBody>
      <dsp:txXfrm>
        <a:off x="1773" y="2218498"/>
        <a:ext cx="4795688" cy="494391"/>
      </dsp:txXfrm>
    </dsp:sp>
    <dsp:sp modelId="{9367B7F5-6ABA-4260-AAB3-38A42F8EBBB8}">
      <dsp:nvSpPr>
        <dsp:cNvPr id="0" name=""/>
        <dsp:cNvSpPr/>
      </dsp:nvSpPr>
      <dsp:spPr>
        <a:xfrm>
          <a:off x="4797461" y="2218498"/>
          <a:ext cx="5716364" cy="4943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/>
            <a:t>Қиындықтар</a:t>
          </a:r>
          <a:r>
            <a:rPr lang="ru-RU" sz="1200" b="1" kern="1200" dirty="0"/>
            <a:t> </a:t>
          </a:r>
          <a:r>
            <a:rPr lang="ru-RU" sz="1200" b="1" kern="1200" dirty="0" err="1"/>
            <a:t>сақталған</a:t>
          </a:r>
          <a:r>
            <a:rPr lang="ru-RU" sz="1200" b="1" kern="1200" dirty="0"/>
            <a:t> </a:t>
          </a:r>
          <a:r>
            <a:rPr lang="ru-RU" sz="1200" b="1" kern="1200" dirty="0" err="1"/>
            <a:t>жағдайда</a:t>
          </a:r>
          <a:r>
            <a:rPr lang="ru-RU" sz="1200" b="1" kern="1200" dirty="0"/>
            <a:t> ППСҚ-</a:t>
          </a:r>
          <a:r>
            <a:rPr lang="ru-RU" sz="1200" b="1" kern="1200" dirty="0" err="1"/>
            <a:t>ға</a:t>
          </a:r>
          <a:r>
            <a:rPr lang="ru-RU" sz="1200" b="1" kern="1200" dirty="0"/>
            <a:t> </a:t>
          </a:r>
          <a:r>
            <a:rPr lang="ru-RU" sz="1200" b="1" kern="1200" dirty="0" err="1"/>
            <a:t>жүгіну</a:t>
          </a:r>
          <a:r>
            <a:rPr lang="ru-RU" sz="1200" b="1" kern="1200" dirty="0"/>
            <a:t> / При сохранении трудностей обращение в СППС  </a:t>
          </a:r>
        </a:p>
      </dsp:txBody>
      <dsp:txXfrm>
        <a:off x="4797461" y="2218498"/>
        <a:ext cx="5716364" cy="494391"/>
      </dsp:txXfrm>
    </dsp:sp>
    <dsp:sp modelId="{B53EA143-BC80-42FC-91FA-E0105DE39DBF}">
      <dsp:nvSpPr>
        <dsp:cNvPr id="0" name=""/>
        <dsp:cNvSpPr/>
      </dsp:nvSpPr>
      <dsp:spPr>
        <a:xfrm rot="10800000">
          <a:off x="0" y="769"/>
          <a:ext cx="10515600" cy="165348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М</a:t>
          </a:r>
          <a:r>
            <a:rPr lang="kk-KZ" sz="2000" kern="1200" dirty="0"/>
            <a:t>ҰҒАЛІМ (тәрбиеші) </a:t>
          </a:r>
          <a:r>
            <a:rPr lang="kk-KZ" sz="2000" kern="1200" dirty="0">
              <a:solidFill>
                <a:srgbClr val="C00000"/>
              </a:solidFill>
            </a:rPr>
            <a:t>/</a:t>
          </a:r>
          <a:r>
            <a:rPr lang="kk-KZ" sz="2000" kern="1200" dirty="0"/>
            <a:t> </a:t>
          </a:r>
          <a:r>
            <a:rPr lang="ru-RU" sz="2000" kern="1200" dirty="0"/>
            <a:t>УЧИТЕЛЬ (воспитатель)</a:t>
          </a:r>
        </a:p>
      </dsp:txBody>
      <dsp:txXfrm rot="-10800000">
        <a:off x="0" y="769"/>
        <a:ext cx="10515600" cy="580372"/>
      </dsp:txXfrm>
    </dsp:sp>
    <dsp:sp modelId="{E81E04E5-B024-4445-94A5-8FE2D2AFD750}">
      <dsp:nvSpPr>
        <dsp:cNvPr id="0" name=""/>
        <dsp:cNvSpPr/>
      </dsp:nvSpPr>
      <dsp:spPr>
        <a:xfrm>
          <a:off x="2309" y="581141"/>
          <a:ext cx="3933882" cy="494391"/>
        </a:xfrm>
        <a:prstGeom prst="rect">
          <a:avLst/>
        </a:prstGeom>
        <a:solidFill>
          <a:schemeClr val="accent4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ru-RU" sz="1200" b="1" kern="1200" dirty="0" err="1"/>
            <a:t>Оқуда</a:t>
          </a:r>
          <a:r>
            <a:rPr lang="ru-RU" sz="1200" b="1" kern="1200" dirty="0"/>
            <a:t> </a:t>
          </a:r>
          <a:r>
            <a:rPr lang="ru-RU" sz="1200" b="1" kern="1200" dirty="0" err="1"/>
            <a:t>қиындықтары</a:t>
          </a:r>
          <a:r>
            <a:rPr lang="ru-RU" sz="1200" b="1" kern="1200" dirty="0"/>
            <a:t> бар </a:t>
          </a:r>
          <a:r>
            <a:rPr lang="ru-RU" sz="1200" b="1" kern="1200" dirty="0" err="1"/>
            <a:t>балаларды</a:t>
          </a:r>
          <a:r>
            <a:rPr lang="ru-RU" sz="1200" b="1" kern="1200" dirty="0"/>
            <a:t> </a:t>
          </a:r>
          <a:r>
            <a:rPr lang="ru-RU" sz="1200" b="1" kern="1200" dirty="0" err="1"/>
            <a:t>анықтайды</a:t>
          </a:r>
          <a:r>
            <a:rPr lang="ru-RU" sz="1200" b="1" kern="1200" dirty="0"/>
            <a:t> / Выявляет детей с трудностями обучения </a:t>
          </a:r>
        </a:p>
      </dsp:txBody>
      <dsp:txXfrm>
        <a:off x="2309" y="581141"/>
        <a:ext cx="3933882" cy="494391"/>
      </dsp:txXfrm>
    </dsp:sp>
    <dsp:sp modelId="{D07772A8-8879-48E0-B41C-0F84790F0DA4}">
      <dsp:nvSpPr>
        <dsp:cNvPr id="0" name=""/>
        <dsp:cNvSpPr/>
      </dsp:nvSpPr>
      <dsp:spPr>
        <a:xfrm>
          <a:off x="3936192" y="581141"/>
          <a:ext cx="6577098" cy="4943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/>
            <a:t>Бақылау</a:t>
          </a:r>
          <a:r>
            <a:rPr lang="ru-RU" sz="1200" b="1" kern="1200" dirty="0"/>
            <a:t>, </a:t>
          </a:r>
          <a:r>
            <a:rPr lang="ru-RU" sz="1200" b="1" kern="1200" dirty="0" err="1"/>
            <a:t>жетістіктерді</a:t>
          </a:r>
          <a:r>
            <a:rPr lang="ru-RU" sz="1200" b="1" kern="1200" dirty="0"/>
            <a:t> </a:t>
          </a:r>
          <a:r>
            <a:rPr lang="ru-RU" sz="1200" b="1" kern="1200" dirty="0" err="1"/>
            <a:t>критериалды</a:t>
          </a:r>
          <a:r>
            <a:rPr lang="ru-RU" sz="1200" b="1" kern="1200" dirty="0"/>
            <a:t> </a:t>
          </a:r>
          <a:r>
            <a:rPr lang="ru-RU" sz="1200" b="1" kern="1200" dirty="0" err="1"/>
            <a:t>бағалау</a:t>
          </a:r>
          <a:r>
            <a:rPr lang="ru-RU" sz="1200" b="1" kern="1200" dirty="0"/>
            <a:t> / Наблюдение, критериальная оценка достижений  </a:t>
          </a:r>
        </a:p>
      </dsp:txBody>
      <dsp:txXfrm>
        <a:off x="3936192" y="581141"/>
        <a:ext cx="6577098" cy="4943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34B7D5-C6B5-44C9-BB4C-4362AE2FD256}">
      <dsp:nvSpPr>
        <dsp:cNvPr id="0" name=""/>
        <dsp:cNvSpPr/>
      </dsp:nvSpPr>
      <dsp:spPr>
        <a:xfrm>
          <a:off x="0" y="506528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20877A-2C5F-4A13-8ECE-631D3C52D1FF}">
      <dsp:nvSpPr>
        <dsp:cNvPr id="0" name=""/>
        <dsp:cNvSpPr/>
      </dsp:nvSpPr>
      <dsp:spPr>
        <a:xfrm>
          <a:off x="525780" y="19448"/>
          <a:ext cx="6039119" cy="97416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ПМПК </a:t>
          </a:r>
          <a:r>
            <a:rPr lang="ru-RU" sz="2000" b="1" kern="1200" dirty="0" err="1"/>
            <a:t>ұсынымдарын</a:t>
          </a:r>
          <a:r>
            <a:rPr lang="ru-RU" sz="2000" b="1" kern="1200" dirty="0"/>
            <a:t> </a:t>
          </a:r>
          <a:r>
            <a:rPr lang="ru-RU" sz="2000" b="1" kern="1200" dirty="0" err="1"/>
            <a:t>орындауға</a:t>
          </a:r>
          <a:r>
            <a:rPr lang="ru-RU" sz="2000" b="1" kern="1200" dirty="0"/>
            <a:t> </a:t>
          </a:r>
          <a:r>
            <a:rPr lang="ru-RU" sz="2000" b="1" kern="1200" dirty="0" err="1"/>
            <a:t>жауапкершілік</a:t>
          </a:r>
          <a:r>
            <a:rPr lang="ru-RU" sz="2000" b="1" kern="1200" dirty="0"/>
            <a:t> /	</a:t>
          </a:r>
          <a:r>
            <a:rPr lang="ru-RU" sz="2000" b="1" kern="1200" dirty="0">
              <a:solidFill>
                <a:srgbClr val="C00000"/>
              </a:solidFill>
            </a:rPr>
            <a:t>Ответственность за выполнение рекомендаций ПМПК</a:t>
          </a:r>
        </a:p>
      </dsp:txBody>
      <dsp:txXfrm>
        <a:off x="573335" y="67003"/>
        <a:ext cx="5944009" cy="879050"/>
      </dsp:txXfrm>
    </dsp:sp>
    <dsp:sp modelId="{39C2F2A1-CF9B-498E-9F4A-F2ED4A05D542}">
      <dsp:nvSpPr>
        <dsp:cNvPr id="0" name=""/>
        <dsp:cNvSpPr/>
      </dsp:nvSpPr>
      <dsp:spPr>
        <a:xfrm>
          <a:off x="0" y="200340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65F6AA-148F-4187-8C44-3E6B0B1D7F63}">
      <dsp:nvSpPr>
        <dsp:cNvPr id="0" name=""/>
        <dsp:cNvSpPr/>
      </dsp:nvSpPr>
      <dsp:spPr>
        <a:xfrm>
          <a:off x="525780" y="1516329"/>
          <a:ext cx="7360920" cy="97416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ПМПК </a:t>
          </a:r>
          <a:r>
            <a:rPr lang="ru-RU" sz="2000" b="1" kern="1200" dirty="0" err="1"/>
            <a:t>ұсынымдарын</a:t>
          </a:r>
          <a:r>
            <a:rPr lang="ru-RU" sz="2000" b="1" kern="1200" dirty="0"/>
            <a:t> </a:t>
          </a:r>
          <a:r>
            <a:rPr lang="ru-RU" sz="2000" b="1" kern="1200" dirty="0" err="1"/>
            <a:t>жүзеге</a:t>
          </a:r>
          <a:r>
            <a:rPr lang="ru-RU" sz="2000" b="1" kern="1200" dirty="0"/>
            <a:t> </a:t>
          </a:r>
          <a:r>
            <a:rPr lang="ru-RU" sz="2000" b="1" kern="1200" dirty="0" err="1"/>
            <a:t>асыруды</a:t>
          </a:r>
          <a:r>
            <a:rPr lang="ru-RU" sz="2000" b="1" kern="1200" dirty="0"/>
            <a:t> </a:t>
          </a:r>
          <a:r>
            <a:rPr lang="ru-RU" sz="2000" b="1" kern="1200" dirty="0" err="1"/>
            <a:t>қадағалау</a:t>
          </a:r>
          <a:r>
            <a:rPr lang="ru-RU" sz="2000" b="1" kern="1200" dirty="0"/>
            <a:t>  / </a:t>
          </a:r>
          <a:r>
            <a:rPr lang="ru-RU" sz="2000" b="1" kern="1200" dirty="0">
              <a:solidFill>
                <a:srgbClr val="C00000"/>
              </a:solidFill>
            </a:rPr>
            <a:t>Ответственность за выполнение рекомендаций ПМПК</a:t>
          </a:r>
        </a:p>
      </dsp:txBody>
      <dsp:txXfrm>
        <a:off x="573335" y="1563884"/>
        <a:ext cx="7265810" cy="879050"/>
      </dsp:txXfrm>
    </dsp:sp>
    <dsp:sp modelId="{B0CDF1FF-6BA2-4AFF-97DD-DBA88F24FF82}">
      <dsp:nvSpPr>
        <dsp:cNvPr id="0" name=""/>
        <dsp:cNvSpPr/>
      </dsp:nvSpPr>
      <dsp:spPr>
        <a:xfrm>
          <a:off x="0" y="350028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7A3578-D625-4925-89CC-07A0584CCA88}">
      <dsp:nvSpPr>
        <dsp:cNvPr id="0" name=""/>
        <dsp:cNvSpPr/>
      </dsp:nvSpPr>
      <dsp:spPr>
        <a:xfrm>
          <a:off x="552941" y="3013209"/>
          <a:ext cx="8737043" cy="97416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ПМПК-</a:t>
          </a:r>
          <a:r>
            <a:rPr lang="ru-RU" sz="1600" b="1" kern="1200" dirty="0" err="1"/>
            <a:t>ны</a:t>
          </a:r>
          <a:r>
            <a:rPr lang="ru-RU" sz="1600" b="1" kern="1200" dirty="0"/>
            <a:t> ЕРЕКШЕ БІЛІМ БЕРУ ҚАЖЕТТІЛІКТЕРІН  БАҒАЛАУ ОРТАЛЫҚТАРЫНА  АЙНАЛДЫРУ: </a:t>
          </a:r>
          <a:r>
            <a:rPr lang="ru-RU" sz="1600" b="1" kern="1200" dirty="0" err="1"/>
            <a:t>әр</a:t>
          </a:r>
          <a:r>
            <a:rPr lang="ru-RU" sz="1600" b="1" kern="1200" dirty="0"/>
            <a:t> бала </a:t>
          </a:r>
          <a:r>
            <a:rPr lang="ru-RU" sz="1600" b="1" kern="1200" dirty="0" err="1"/>
            <a:t>үшін</a:t>
          </a:r>
          <a:r>
            <a:rPr lang="ru-RU" sz="1600" b="1" kern="1200" dirty="0"/>
            <a:t>  </a:t>
          </a:r>
          <a:r>
            <a:rPr lang="ru-RU" sz="1600" b="1" kern="1200" dirty="0" err="1"/>
            <a:t>жеке</a:t>
          </a:r>
          <a:r>
            <a:rPr lang="ru-RU" sz="1600" b="1" kern="1200" dirty="0"/>
            <a:t> </a:t>
          </a:r>
          <a:r>
            <a:rPr lang="ru-RU" sz="1600" b="1" kern="1200" dirty="0" err="1"/>
            <a:t>және</a:t>
          </a:r>
          <a:r>
            <a:rPr lang="ru-RU" sz="1600" b="1" kern="1200" dirty="0"/>
            <a:t> </a:t>
          </a:r>
          <a:r>
            <a:rPr lang="ru-RU" sz="1600" b="1" kern="1200" dirty="0" err="1"/>
            <a:t>нақты</a:t>
          </a:r>
          <a:r>
            <a:rPr lang="ru-RU" sz="1600" b="1" kern="1200" dirty="0"/>
            <a:t>  </a:t>
          </a:r>
          <a:r>
            <a:rPr lang="ru-RU" sz="1600" b="1" kern="1200" dirty="0" err="1"/>
            <a:t>қолдау</a:t>
          </a:r>
          <a:r>
            <a:rPr lang="ru-RU" sz="1600" b="1" kern="1200" dirty="0"/>
            <a:t> </a:t>
          </a:r>
          <a:r>
            <a:rPr lang="ru-RU" sz="1600" b="1" kern="1200" dirty="0" err="1"/>
            <a:t>жоспраларын</a:t>
          </a:r>
          <a:r>
            <a:rPr lang="ru-RU" sz="1600" b="1" kern="1200" dirty="0"/>
            <a:t>  </a:t>
          </a:r>
          <a:r>
            <a:rPr lang="ru-RU" sz="1600" b="1" kern="1200" dirty="0" err="1"/>
            <a:t>жасау</a:t>
          </a:r>
          <a:r>
            <a:rPr lang="ru-RU" sz="1600" b="1" kern="1200" dirty="0"/>
            <a:t>  / </a:t>
          </a:r>
          <a:r>
            <a:rPr lang="ru-RU" sz="1600" b="1" kern="1200" dirty="0">
              <a:solidFill>
                <a:srgbClr val="C00000"/>
              </a:solidFill>
            </a:rPr>
            <a:t>Преобразование ПМПК в ЦЕНТРЫ ОЦЕНКИ ОСОБЫХ ОБРАЗОВАТЕЛЬНЫХ ПОТРЕБНОСТЕЙ: индивидуализированные и детализированные планы поддержки для каждого ребенка</a:t>
          </a:r>
        </a:p>
      </dsp:txBody>
      <dsp:txXfrm>
        <a:off x="600496" y="3060764"/>
        <a:ext cx="8641933" cy="879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53B267-AF58-44B6-BF6B-D6C1586B2BB9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B7C67-1804-41B4-80E7-BE086CA43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060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BD8EB4-8B96-4393-AF10-E94AF39D90E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615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499D9C-DC76-44B7-BD37-3FF57DE6D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92C5346-501E-4FB2-B50B-29D06E026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AEC60B-EB2B-4A76-ABC6-E5EF0A7D4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850589-6A8E-48D8-B1F8-9FEC0BF1B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336B93-84A3-4883-8573-EE61E5605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35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556602-8015-49E9-A8D7-E9AF87929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EDF37C1-B484-403D-9A76-BAD84DDD7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DC0A20-A083-4D9C-8DDA-57465FF0A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434EC4-D60E-48B5-86E1-55ABE9E78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B36E56-47B7-4615-B530-F2199CA4A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815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26A6AE8-3B82-4607-A4C3-DF0A77803C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9E8D5A6-9891-4645-A468-E21FADD61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79AAE6-E096-4747-BD74-28AFCC283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8A7E0F-0A70-4638-9D8F-A78E91961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772453-CE8B-46C4-8998-910E4783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923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0137CE-4332-4898-AE05-1E01B244B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8D91EA-817F-4BA1-83BF-FBCC356B8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944104-7C42-49CB-849B-D59ECAB23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CF3241-9457-48DD-945A-BA80EF352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46A22F-5E2E-4444-BBF1-1CCF638ED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57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C8BB29-96ED-455D-AF81-6B8F33F3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3D6AA5B-88C5-4EEC-8285-0481CEB83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9958BC-D987-4E13-9067-1DE8074EB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90D0D5-CBCC-420C-BD91-824DB5F94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8A7768-0263-4433-ADB7-E09F9E6BD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325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F3C8E6-E4B5-4E57-9566-A0F1151D1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E7A156-3DA6-4855-B5C4-94BDE89D6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E3AD64-97FF-47F0-9C03-C2D7A3936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0D5147D-DA65-443F-8532-97A5B30B9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8D6DAB6-75B9-4051-833E-1B0F50044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1AE4990-816E-4B85-AB3F-5A4ECFA6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169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72F41E-D358-4236-83F2-78B819555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79CE32D-F2AB-4FBF-A886-78E435B3C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AB63A96-3E7C-4B9F-8304-029F717F38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5D5777A-E505-4B31-B95F-80AD5174B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60C8C07-ADD6-457E-8098-643A4BB61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37C7387-805D-4729-9A7B-297564C78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05.11.2025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E045D2-531C-47E4-917F-B7DFEA35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92FC987-7843-45C1-B297-D579B5FBA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61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389FE1-E6CA-4092-919A-C1BB5AFEF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F63828B-6CA1-4C94-AD6E-BA82C9579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05.11.2025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D104050-15D0-4A32-86C3-CCA9E8C5E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3011650-D129-4B14-9FA9-80E90FAE8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083C187-0673-4410-9C39-AD5B66ADC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05.11.2025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DB63D4A-8DA7-420E-AF8A-84B80F116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7282AA-8AC2-486B-B3C6-079CDC585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770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7029DA-1067-487D-A162-B48274460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2299E0-07F4-48A9-B915-795A8085A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442E275-7986-4A5B-9E26-455358E43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51D3F0-B458-4E9E-B7B8-862946FD5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ECE25EC-A4D0-4DA2-80B4-88AA2903C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D3C091-3818-4BF8-87C7-9EB9F07D9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408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38878A-FF14-4AC5-A8AE-1C1DEB031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7C41AB7-7136-449E-B27B-9C28442F5C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1383FA2-AFFB-4BD1-9BFB-39084C7D49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0C34006-ADC8-47B8-96AC-5916E4A6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6953D1F-2860-4078-AEBA-8A274DA1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FB26B5-AE45-44B1-83CE-2B2F1FA35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567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E9A100-118A-4397-B965-794C8FBD5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1B6546-7C5B-4BB5-B9DC-FE3B02E50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518542-8483-4C7C-90FF-94512544C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26BF1-2C52-40DA-8B5F-9A4CBDD59A58}" type="datetimeFigureOut">
              <a:rPr lang="ru-RU" smtClean="0"/>
              <a:pPr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A69376-EC1B-45A5-BA55-1C93006AEC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8C56E7-1CE1-4967-B7E5-783DFEFCF8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04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2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17.png"/><Relationship Id="rId12" Type="http://schemas.openxmlformats.org/officeDocument/2006/relationships/image" Target="../media/image4.sv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openxmlformats.org/officeDocument/2006/relationships/image" Target="../media/image3.png"/><Relationship Id="rId5" Type="http://schemas.openxmlformats.org/officeDocument/2006/relationships/diagramColors" Target="../diagrams/colors4.xml"/><Relationship Id="rId10" Type="http://schemas.openxmlformats.org/officeDocument/2006/relationships/image" Target="../media/image20.svg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DF6F802-A84B-4945-B14F-346CB60A8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7635" y="2335431"/>
            <a:ext cx="10396727" cy="1553591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b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b="1" dirty="0"/>
              <a:t> </a:t>
            </a: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r>
              <a:rPr lang="kk-KZ" sz="2700" b="1" dirty="0">
                <a:solidFill>
                  <a:schemeClr val="accent1">
                    <a:lumMod val="50000"/>
                  </a:schemeClr>
                </a:solidFill>
              </a:rPr>
              <a:t> Балалардың ерекше білім беру қажеттіліктерін бағалау туралы</a:t>
            </a:r>
            <a:br>
              <a:rPr lang="kk-KZ" sz="27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kk-KZ" sz="2700" b="1" dirty="0">
                <a:solidFill>
                  <a:schemeClr val="accent1">
                    <a:lumMod val="50000"/>
                  </a:schemeClr>
                </a:solidFill>
              </a:rPr>
              <a:t>______________________________ </a:t>
            </a:r>
            <a:br>
              <a:rPr lang="ru-RU" sz="27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</a:br>
            <a:br>
              <a:rPr lang="ru-RU" sz="2700" b="1" dirty="0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700" b="1" dirty="0">
                <a:solidFill>
                  <a:schemeClr val="accent5">
                    <a:lumMod val="75000"/>
                  </a:schemeClr>
                </a:solidFill>
              </a:rPr>
              <a:t>Об оценке особых образовательных потребностей.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49EFFD32-6463-431C-AFDC-5CF387497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0333" y="4685531"/>
            <a:ext cx="9972583" cy="111556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Ж.А.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Ержолова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дефектологиялық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магистрі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көшбасшы-басшы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педагог-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шебер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КММ «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Қарағанды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психологиялық-медициналық-педагогикалық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600" b="1" dirty="0">
              <a:solidFill>
                <a:schemeClr val="accent1">
                  <a:lumMod val="50000"/>
                </a:schemeClr>
              </a:solidFill>
              <a:effectLst/>
              <a:highlight>
                <a:srgbClr val="FFFF00"/>
              </a:highlight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Ж.А.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Ержолова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магистр специального (дефектологического)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образования,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руководитель-лидер,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педагог-мастер, КГУ «Карагандинская областная психолого-медико-педагогическая консультация»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392D62B-E40E-BFD7-8920-262A574F9E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5665" y="650290"/>
            <a:ext cx="1680669" cy="1207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08528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B30990-E02E-A9BD-A53B-3600843F9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5540" y="16511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Келешек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мүмкүндіктер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/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Перспективы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C0F33D0C-9C8A-2012-3F9C-00F0F79496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216242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Рисунок 8" descr="Расширение бизнеса со сплошной заливкой">
            <a:extLst>
              <a:ext uri="{FF2B5EF4-FFF2-40B4-BE49-F238E27FC236}">
                <a16:creationId xmlns:a16="http://schemas.microsoft.com/office/drawing/2014/main" id="{499DDE4A-92EA-7566-4EC7-0E85CE60F00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382816" y="3766390"/>
            <a:ext cx="914400" cy="914400"/>
          </a:xfrm>
          <a:prstGeom prst="rect">
            <a:avLst/>
          </a:prstGeom>
        </p:spPr>
      </p:pic>
      <p:pic>
        <p:nvPicPr>
          <p:cNvPr id="11" name="Рисунок 10" descr="Подключения со сплошной заливкой">
            <a:extLst>
              <a:ext uri="{FF2B5EF4-FFF2-40B4-BE49-F238E27FC236}">
                <a16:creationId xmlns:a16="http://schemas.microsoft.com/office/drawing/2014/main" id="{E9962493-BF97-6541-2B0E-C2D658A0C92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283227" y="2270217"/>
            <a:ext cx="914400" cy="914400"/>
          </a:xfrm>
          <a:prstGeom prst="rect">
            <a:avLst/>
          </a:prstGeom>
        </p:spPr>
      </p:pic>
      <p:pic>
        <p:nvPicPr>
          <p:cNvPr id="13" name="Рисунок 12" descr="Зал заседаний со сплошной заливкой">
            <a:extLst>
              <a:ext uri="{FF2B5EF4-FFF2-40B4-BE49-F238E27FC236}">
                <a16:creationId xmlns:a16="http://schemas.microsoft.com/office/drawing/2014/main" id="{3E61DD01-D52C-E826-543E-998BDB77820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366972" y="5262563"/>
            <a:ext cx="914400" cy="91440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51F072DF-C0B3-A7BF-1576-5A4358125C4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8186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EA2D2E44-F3D6-456F-8BF8-C2D6624F8D5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96644" y="355893"/>
            <a:ext cx="10515600" cy="5838825"/>
          </a:xfrm>
        </p:spPr>
        <p:txBody>
          <a:bodyPr/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800" b="1" dirty="0">
                <a:solidFill>
                  <a:srgbClr val="002060"/>
                </a:solidFill>
              </a:rPr>
              <a:t>Назар </a:t>
            </a:r>
            <a:r>
              <a:rPr lang="ru-RU" sz="4800" b="1" dirty="0" err="1">
                <a:solidFill>
                  <a:srgbClr val="002060"/>
                </a:solidFill>
              </a:rPr>
              <a:t>аударғандарыңызға рақмет!</a:t>
            </a:r>
            <a:r>
              <a:rPr lang="ru-RU" sz="4800" b="1" dirty="0">
                <a:solidFill>
                  <a:srgbClr val="00206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ru-RU" sz="4800" b="1" dirty="0">
                <a:solidFill>
                  <a:schemeClr val="accent5">
                    <a:lumMod val="75000"/>
                  </a:schemeClr>
                </a:solidFill>
              </a:rPr>
              <a:t>Благодарю за внимание!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0C8B2A3-ED6C-D400-B6CB-0597FD5E30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20854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9E38E-02FB-4BC8-851E-2B0206E2861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43379" y="22308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>
                <a:solidFill>
                  <a:srgbClr val="002060"/>
                </a:solidFill>
              </a:rPr>
              <a:t>Баяндаманың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негізгі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сұрақтары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/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вопросы доклада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8CC2-7C3C-4030-BAE2-319025003F0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2617" y="1828087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err="1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едициналық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модельден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әлеуметтік-педагогикалық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модельге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көшу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Переход с медицинской на социально-педагогическую модель</a:t>
            </a:r>
            <a:endParaRPr lang="ru-RU" sz="3200" b="1" dirty="0">
              <a:solidFill>
                <a:schemeClr val="accent5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Ерекше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білім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беру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қажеттіліктерін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бағалаудың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рәсімдік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және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мазмұндық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аспектілерін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қайта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қарау</a:t>
            </a:r>
            <a:r>
              <a:rPr lang="ru-RU" sz="3200" dirty="0"/>
              <a:t> </a:t>
            </a:r>
            <a:r>
              <a:rPr lang="ru-RU" sz="3200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200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Пересмотр процессуальных и содержательных аспектов оценки особых образовательных потребностей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Психологиялық-педагогикалық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қолдау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қызметтерінің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қызметі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>
                <a:solidFill>
                  <a:srgbClr val="C00000"/>
                </a:solidFill>
              </a:rPr>
              <a:t>/</a:t>
            </a: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служб психолого-педагогического сопровождения</a:t>
            </a:r>
            <a:endParaRPr lang="ru-RU" sz="3200" b="1" dirty="0">
              <a:solidFill>
                <a:schemeClr val="accent5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ПМПК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қызметінің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болашақтағы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көрінісі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C00000"/>
                </a:solidFill>
                <a:ea typeface="Times New Roman" panose="02020603050405020304" pitchFamily="18" charset="0"/>
              </a:rPr>
              <a:t>/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Перспективы деятельности ПМПК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441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7EED7A-72FB-4303-98AC-856877D0F43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15457" y="338328"/>
            <a:ext cx="10370599" cy="1229019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b="1" dirty="0" err="1">
                <a:solidFill>
                  <a:srgbClr val="002060"/>
                </a:solidFill>
              </a:rPr>
              <a:t>Әлеуметтік-педагогикалық</a:t>
            </a:r>
            <a:r>
              <a:rPr lang="ru-RU" b="1" dirty="0">
                <a:solidFill>
                  <a:srgbClr val="002060"/>
                </a:solidFill>
              </a:rPr>
              <a:t> модель</a:t>
            </a:r>
            <a:r>
              <a:rPr lang="ru-RU" b="1" dirty="0">
                <a:solidFill>
                  <a:srgbClr val="C00000"/>
                </a:solidFill>
              </a:rPr>
              <a:t> / 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Социально-педагогическая модель</a:t>
            </a:r>
            <a:br>
              <a:rPr lang="en-US" sz="1400" b="1" dirty="0"/>
            </a:br>
            <a:br>
              <a:rPr lang="ru-RU" sz="1400" dirty="0"/>
            </a:br>
            <a:endParaRPr lang="ru-RU" sz="14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A268E00-C277-485A-A2DA-E14867594075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27114405"/>
              </p:ext>
            </p:extLst>
          </p:nvPr>
        </p:nvGraphicFramePr>
        <p:xfrm>
          <a:off x="-177022" y="1670338"/>
          <a:ext cx="8176334" cy="4738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81133D6B-3248-4B9F-BD8D-BCE0C1605CDA}"/>
              </a:ext>
            </a:extLst>
          </p:cNvPr>
          <p:cNvCxnSpPr/>
          <p:nvPr/>
        </p:nvCxnSpPr>
        <p:spPr>
          <a:xfrm>
            <a:off x="6927246" y="2160825"/>
            <a:ext cx="2645545" cy="18465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751879A-5C56-40CF-8715-11B1B08D2A08}"/>
              </a:ext>
            </a:extLst>
          </p:cNvPr>
          <p:cNvCxnSpPr/>
          <p:nvPr/>
        </p:nvCxnSpPr>
        <p:spPr>
          <a:xfrm flipH="1">
            <a:off x="6968971" y="3682280"/>
            <a:ext cx="2485747" cy="24324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6AF3716D-BB22-4040-9F1E-52A908BB1D54}"/>
              </a:ext>
            </a:extLst>
          </p:cNvPr>
          <p:cNvSpPr/>
          <p:nvPr/>
        </p:nvSpPr>
        <p:spPr>
          <a:xfrm>
            <a:off x="8274255" y="3022847"/>
            <a:ext cx="3453415" cy="185543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 </a:t>
            </a:r>
            <a:r>
              <a:rPr lang="ru-RU" sz="2400" b="1" dirty="0"/>
              <a:t>ПМПК-</a:t>
            </a:r>
            <a:r>
              <a:rPr lang="ru-RU" sz="2400" b="1" dirty="0" err="1"/>
              <a:t>ны</a:t>
            </a:r>
            <a:r>
              <a:rPr lang="ru-RU" sz="2400" b="1" dirty="0"/>
              <a:t> РЕФОРМАЛАУ </a:t>
            </a:r>
            <a:r>
              <a:rPr lang="ru-RU" sz="2400" b="1" dirty="0">
                <a:solidFill>
                  <a:srgbClr val="C00000"/>
                </a:solidFill>
              </a:rPr>
              <a:t>/</a:t>
            </a:r>
            <a:r>
              <a:rPr lang="ru-RU" sz="2400" b="1" dirty="0"/>
              <a:t> </a:t>
            </a:r>
            <a:r>
              <a:rPr lang="ru-RU" sz="2400" b="1" dirty="0">
                <a:solidFill>
                  <a:srgbClr val="C00000"/>
                </a:solidFill>
              </a:rPr>
              <a:t>РЕФОРМИРОВАНИЕ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</a:rPr>
              <a:t>ПМПК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7707DD-5A5B-F48B-F510-7CC9425F5DA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6918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214A94-427E-4E97-8F44-5D34D97D110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05396" y="0"/>
            <a:ext cx="10515600" cy="105568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err="1">
                <a:solidFill>
                  <a:srgbClr val="002060"/>
                </a:solidFill>
              </a:rPr>
              <a:t>Ерекше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білім</a:t>
            </a:r>
            <a:r>
              <a:rPr lang="ru-RU" sz="3200" b="1" dirty="0">
                <a:solidFill>
                  <a:srgbClr val="002060"/>
                </a:solidFill>
              </a:rPr>
              <a:t> беру </a:t>
            </a:r>
            <a:r>
              <a:rPr lang="ru-RU" sz="3200" b="1" dirty="0" err="1">
                <a:solidFill>
                  <a:srgbClr val="002060"/>
                </a:solidFill>
              </a:rPr>
              <a:t>қажеттіліктерін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бағалау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C00000"/>
                </a:solidFill>
              </a:rPr>
              <a:t>/</a:t>
            </a:r>
            <a:br>
              <a:rPr lang="ru-RU" sz="3200" b="1" dirty="0">
                <a:solidFill>
                  <a:srgbClr val="002060"/>
                </a:solidFill>
              </a:rPr>
            </a:b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</a:rPr>
              <a:t>Оценка особых образовательных потребностей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8CB6BB7-0167-4A0A-98D7-7D11FADA5AAE}"/>
              </a:ext>
            </a:extLst>
          </p:cNvPr>
          <p:cNvSpPr/>
          <p:nvPr/>
        </p:nvSpPr>
        <p:spPr>
          <a:xfrm>
            <a:off x="502920" y="1024129"/>
            <a:ext cx="11173968" cy="270662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Баланың 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даму,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оқыту, тәрбиелеу, әлеуметтік бейімделу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қарым-қатынас қиындықтары 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/ </a:t>
            </a:r>
          </a:p>
          <a:p>
            <a:pPr marL="285750" indent="-285750"/>
            <a:r>
              <a:rPr lang="ru-RU" sz="1600" b="1" dirty="0">
                <a:solidFill>
                  <a:srgbClr val="C00000"/>
                </a:solidFill>
              </a:rPr>
              <a:t>	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</a:rPr>
              <a:t>Проблемы  развития ребенка, трудности  обучения, воспитания, социальной адаптации, коммуникации </a:t>
            </a:r>
            <a:endParaRPr lang="ru-RU" sz="1600" b="1" dirty="0">
              <a:solidFill>
                <a:srgbClr val="C00000"/>
              </a:solidFill>
              <a:effectLst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Баланың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күшті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жақтарын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және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қабілетін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анықтауға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білім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алуға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және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қолдануға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бағытталған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/ </a:t>
            </a:r>
          </a:p>
          <a:p>
            <a:pPr marL="285750" indent="-285750"/>
            <a:r>
              <a:rPr lang="ru-RU" sz="1600" b="1" dirty="0">
                <a:solidFill>
                  <a:srgbClr val="C00000"/>
                </a:solidFill>
              </a:rPr>
              <a:t>	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</a:rPr>
              <a:t>Направленность на выявление сильных сторон и способностей, получение и применение знаний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Ө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мірдің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негізгі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салалары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(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ойын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және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оқу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қызметі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)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және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олардың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ерекшеліктері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/ </a:t>
            </a:r>
          </a:p>
          <a:p>
            <a:pPr marL="285750" indent="-285750"/>
            <a:r>
              <a:rPr lang="ru-RU" sz="1600" b="1" dirty="0">
                <a:solidFill>
                  <a:srgbClr val="C00000"/>
                </a:solidFill>
              </a:rPr>
              <a:t>	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</a:rPr>
              <a:t>Главные сферы жизни (игра и учебная деятельность) и их особенности</a:t>
            </a:r>
            <a:endParaRPr lang="ru-RU" sz="1600" b="1" dirty="0">
              <a:solidFill>
                <a:srgbClr val="C00000"/>
              </a:solidFill>
              <a:effectLst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Баланың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дамуына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оның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белсенділігі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мен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қатысуына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қоршаған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ортаның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қолайлы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және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кедергі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келтіретін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себептерінің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әсерін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анықтау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/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</a:rPr>
              <a:t>Выявление влияния благоприятных и препятствующих факторов окружающей среды на развитие ребенка, его активность и участие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Ата-аналармен</a:t>
            </a:r>
            <a:r>
              <a:rPr lang="ru-RU" sz="16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бірге</a:t>
            </a:r>
            <a:r>
              <a:rPr lang="ru-RU" sz="16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баладағы</a:t>
            </a:r>
            <a:r>
              <a:rPr lang="ru-RU" sz="16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қиындықтарды</a:t>
            </a:r>
            <a:r>
              <a:rPr lang="ru-RU" sz="16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бірге</a:t>
            </a:r>
            <a:r>
              <a:rPr lang="ru-RU" sz="16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талқылау</a:t>
            </a:r>
            <a:r>
              <a:rPr lang="ru-RU" sz="16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/ </a:t>
            </a:r>
          </a:p>
          <a:p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    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</a:rPr>
              <a:t>Совместное обсуждение с родителями проблем ребенка 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F9C64D0E-0E3E-46B3-A421-3C8C8C012AAF}"/>
              </a:ext>
            </a:extLst>
          </p:cNvPr>
          <p:cNvSpPr/>
          <p:nvPr/>
        </p:nvSpPr>
        <p:spPr>
          <a:xfrm>
            <a:off x="493776" y="4094085"/>
            <a:ext cx="11173968" cy="245023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Отбасы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жағдайында балаларды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және тәрбиелеу бойынша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кеңестер 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ұсынымдар есебінен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ата-аналарға кеңестік көмек көлемін кеңейту 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</a:p>
          <a:p>
            <a:pPr marL="285750" indent="-285750"/>
            <a:r>
              <a:rPr lang="ru-RU" b="1" dirty="0">
                <a:solidFill>
                  <a:srgbClr val="C00000"/>
                </a:solidFill>
              </a:rPr>
              <a:t>	</a:t>
            </a:r>
            <a:r>
              <a:rPr lang="ru-RU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Расширение объема консультативной помощи родителям за счет индивидуализации консультаций и рекомендаций по развитию и воспитанию детей в условиях семьи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оқытудың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жағдайларын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ұйымдарына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кеңестік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</a:p>
          <a:p>
            <a:pPr marL="285750" indent="-285750"/>
            <a:r>
              <a:rPr lang="ru-RU" b="1" dirty="0">
                <a:solidFill>
                  <a:srgbClr val="C00000"/>
                </a:solidFill>
              </a:rPr>
              <a:t>	</a:t>
            </a:r>
            <a:r>
              <a:rPr lang="ru-RU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Оказание консультативной помощи общеобразовательным организациям по созданию специальных условий обучения детям с особыми образовательными потребностями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29A70A6E-3EC9-42A0-9046-BF0A0D9EBDE1}"/>
              </a:ext>
            </a:extLst>
          </p:cNvPr>
          <p:cNvSpPr/>
          <p:nvPr/>
        </p:nvSpPr>
        <p:spPr>
          <a:xfrm>
            <a:off x="5850384" y="3730752"/>
            <a:ext cx="825624" cy="37903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FA49FC2-8852-1161-BD06-E9ED89F95E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2148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214A94-427E-4E97-8F44-5D34D97D110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52617" y="178168"/>
            <a:ext cx="10515600" cy="105568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Ерекше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білім</a:t>
            </a:r>
            <a:r>
              <a:rPr lang="ru-RU" sz="2800" b="1" dirty="0">
                <a:solidFill>
                  <a:srgbClr val="002060"/>
                </a:solidFill>
              </a:rPr>
              <a:t> беру </a:t>
            </a:r>
            <a:r>
              <a:rPr lang="ru-RU" sz="2800" b="1" dirty="0" err="1">
                <a:solidFill>
                  <a:srgbClr val="002060"/>
                </a:solidFill>
              </a:rPr>
              <a:t>қажеттіліктерін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бағалау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үрдісі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C00000"/>
                </a:solidFill>
              </a:rPr>
              <a:t>/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Процедура оценки особых образовательных потребностей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8CB6BB7-0167-4A0A-98D7-7D11FADA5AAE}"/>
              </a:ext>
            </a:extLst>
          </p:cNvPr>
          <p:cNvSpPr/>
          <p:nvPr/>
        </p:nvSpPr>
        <p:spPr>
          <a:xfrm>
            <a:off x="1463040" y="1339913"/>
            <a:ext cx="9399529" cy="223691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ru-RU" sz="1400" b="1" dirty="0">
              <a:solidFill>
                <a:schemeClr val="bg1"/>
              </a:solidFill>
            </a:endParaRPr>
          </a:p>
          <a:p>
            <a:pPr algn="ctr"/>
            <a:r>
              <a:rPr lang="ru-RU" b="1" u="sng" dirty="0" err="1">
                <a:solidFill>
                  <a:schemeClr val="bg1"/>
                </a:solidFill>
              </a:rPr>
              <a:t>Психологиялық-медициналық-педагогикалық</a:t>
            </a:r>
            <a:r>
              <a:rPr lang="ru-RU" b="1" u="sng" dirty="0">
                <a:solidFill>
                  <a:schemeClr val="bg1"/>
                </a:solidFill>
              </a:rPr>
              <a:t> </a:t>
            </a:r>
            <a:r>
              <a:rPr lang="ru-RU" b="1" u="sng" dirty="0" err="1">
                <a:solidFill>
                  <a:schemeClr val="bg1"/>
                </a:solidFill>
              </a:rPr>
              <a:t>тексеру</a:t>
            </a:r>
            <a:r>
              <a:rPr lang="ru-RU" b="1" u="sng" dirty="0">
                <a:solidFill>
                  <a:schemeClr val="bg1"/>
                </a:solidFill>
              </a:rPr>
              <a:t> </a:t>
            </a:r>
            <a:r>
              <a:rPr lang="ru-RU" b="1" u="sng" dirty="0" err="1">
                <a:solidFill>
                  <a:schemeClr val="bg1"/>
                </a:solidFill>
              </a:rPr>
              <a:t>және</a:t>
            </a:r>
            <a:r>
              <a:rPr lang="ru-RU" b="1" u="sng" dirty="0">
                <a:solidFill>
                  <a:schemeClr val="bg1"/>
                </a:solidFill>
              </a:rPr>
              <a:t> </a:t>
            </a:r>
            <a:r>
              <a:rPr lang="ru-RU" b="1" u="sng" dirty="0" err="1">
                <a:solidFill>
                  <a:schemeClr val="bg1"/>
                </a:solidFill>
              </a:rPr>
              <a:t>кеңес</a:t>
            </a:r>
            <a:r>
              <a:rPr lang="ru-RU" b="1" u="sng" dirty="0">
                <a:solidFill>
                  <a:schemeClr val="bg1"/>
                </a:solidFill>
              </a:rPr>
              <a:t> беру: / </a:t>
            </a:r>
          </a:p>
          <a:p>
            <a:pPr marL="285750" indent="-285750" algn="ctr"/>
            <a:r>
              <a:rPr lang="ru-RU" b="1" u="sng" dirty="0">
                <a:solidFill>
                  <a:srgbClr val="C00000"/>
                </a:solidFill>
              </a:rPr>
              <a:t> Программы оценки особых образовательных потребностей: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 err="1">
                <a:solidFill>
                  <a:schemeClr val="bg1"/>
                </a:solidFill>
              </a:rPr>
              <a:t>Ерте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жастағы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балалар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үшін</a:t>
            </a:r>
            <a:r>
              <a:rPr lang="ru-RU" sz="1600" b="1" dirty="0">
                <a:solidFill>
                  <a:schemeClr val="bg1"/>
                </a:solidFill>
              </a:rPr>
              <a:t> / </a:t>
            </a:r>
            <a:r>
              <a:rPr lang="ru-RU" sz="1600" b="1" dirty="0">
                <a:solidFill>
                  <a:srgbClr val="C00000"/>
                </a:solidFill>
              </a:rPr>
              <a:t>Для детей раннего возраста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 err="1">
                <a:solidFill>
                  <a:schemeClr val="bg1"/>
                </a:solidFill>
              </a:rPr>
              <a:t>Мектепке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дейінгі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жастағы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балалар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үшін</a:t>
            </a:r>
            <a:r>
              <a:rPr lang="ru-RU" sz="1600" b="1" dirty="0">
                <a:solidFill>
                  <a:schemeClr val="bg1"/>
                </a:solidFill>
              </a:rPr>
              <a:t> / </a:t>
            </a:r>
            <a:r>
              <a:rPr lang="ru-RU" sz="1600" b="1" dirty="0">
                <a:solidFill>
                  <a:srgbClr val="C00000"/>
                </a:solidFill>
              </a:rPr>
              <a:t>Для детей дошкольного возраста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 err="1">
                <a:solidFill>
                  <a:schemeClr val="bg1"/>
                </a:solidFill>
              </a:rPr>
              <a:t>Мектеп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жасындағы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балалар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үшін</a:t>
            </a:r>
            <a:r>
              <a:rPr lang="ru-RU" sz="1600" b="1" dirty="0">
                <a:solidFill>
                  <a:schemeClr val="bg1"/>
                </a:solidFill>
              </a:rPr>
              <a:t> / </a:t>
            </a:r>
            <a:r>
              <a:rPr lang="ru-RU" sz="1600" b="1" dirty="0">
                <a:solidFill>
                  <a:srgbClr val="C00000"/>
                </a:solidFill>
              </a:rPr>
              <a:t>Для детей школьного возраста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 err="1">
                <a:solidFill>
                  <a:schemeClr val="bg1"/>
                </a:solidFill>
              </a:rPr>
              <a:t>Аутизмі</a:t>
            </a:r>
            <a:r>
              <a:rPr lang="ru-RU" sz="1600" b="1" dirty="0">
                <a:solidFill>
                  <a:schemeClr val="bg1"/>
                </a:solidFill>
              </a:rPr>
              <a:t> бар </a:t>
            </a:r>
            <a:r>
              <a:rPr lang="ru-RU" sz="1600" b="1" dirty="0" err="1">
                <a:solidFill>
                  <a:schemeClr val="bg1"/>
                </a:solidFill>
              </a:rPr>
              <a:t>балалар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үшін</a:t>
            </a:r>
            <a:r>
              <a:rPr lang="ru-RU" sz="1600" b="1" dirty="0">
                <a:solidFill>
                  <a:schemeClr val="bg1"/>
                </a:solidFill>
              </a:rPr>
              <a:t> / </a:t>
            </a:r>
            <a:r>
              <a:rPr lang="ru-RU" sz="1600" b="1" dirty="0">
                <a:solidFill>
                  <a:srgbClr val="C00000"/>
                </a:solidFill>
              </a:rPr>
              <a:t>Для детей с аутизмом </a:t>
            </a:r>
            <a:endParaRPr lang="ru-RU" sz="1000" b="1" dirty="0">
              <a:solidFill>
                <a:srgbClr val="C00000"/>
              </a:solidFill>
            </a:endParaRPr>
          </a:p>
          <a:p>
            <a:pPr marL="285750" indent="-285750">
              <a:lnSpc>
                <a:spcPct val="150000"/>
              </a:lnSpc>
            </a:pP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F9C64D0E-0E3E-46B3-A421-3C8C8C012AAF}"/>
              </a:ext>
            </a:extLst>
          </p:cNvPr>
          <p:cNvSpPr/>
          <p:nvPr/>
        </p:nvSpPr>
        <p:spPr>
          <a:xfrm>
            <a:off x="557784" y="3913633"/>
            <a:ext cx="11100816" cy="263069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b="1" u="sng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b="1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ru-RU" b="1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және </a:t>
            </a:r>
            <a:r>
              <a:rPr lang="ru-RU" b="1" u="sng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 ата-аналарға кеңес берудің сапасын</a:t>
            </a:r>
            <a:r>
              <a:rPr lang="ru-RU" b="1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b="1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: / 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b="1" u="sng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Повышение качества обследования детей и консультирования родителей: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алаптар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көлемі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анықталды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определены объем и требования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ағалау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тәртібін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стандарттау</a:t>
            </a:r>
            <a:r>
              <a:rPr lang="ru-RU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стандартизируют порядок оценки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ә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әдістерді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әдістемелерді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тестілерді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қолдануды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оңтайландыру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оптимизируют применение различных методов, методик, тестов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аланың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деңгейін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бағалаудағы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субъективті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факторларды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азайту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минимизируют субъективный фактор оценки уровня актуального развития ребенка </a:t>
            </a:r>
            <a:endParaRPr lang="ru-RU" sz="1600" b="1" dirty="0">
              <a:solidFill>
                <a:srgbClr val="C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аланың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деңгейін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нәтижелерін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объективтілік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дәлділікпен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объективность и точность анализа результатов обследования и оценки развития ребенка </a:t>
            </a:r>
            <a:endParaRPr lang="ru-RU" sz="1600" b="1" dirty="0">
              <a:solidFill>
                <a:srgbClr val="C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ru-RU" dirty="0"/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29A70A6E-3EC9-42A0-9046-BF0A0D9EBDE1}"/>
              </a:ext>
            </a:extLst>
          </p:cNvPr>
          <p:cNvSpPr/>
          <p:nvPr/>
        </p:nvSpPr>
        <p:spPr>
          <a:xfrm>
            <a:off x="5718403" y="3576827"/>
            <a:ext cx="825624" cy="345949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2003B72-8D13-6DBE-1B72-381DDBC30E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55927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4DE8016-D9AF-444C-1D23-0EB703DD3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284" y="381372"/>
            <a:ext cx="9995780" cy="612649"/>
          </a:xfrm>
        </p:spPr>
        <p:txBody>
          <a:bodyPr>
            <a:noAutofit/>
          </a:bodyPr>
          <a:lstStyle/>
          <a:p>
            <a:pPr algn="ctr"/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Негізгі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оқиғалар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/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Ключевые события </a:t>
            </a:r>
          </a:p>
        </p:txBody>
      </p:sp>
      <p:pic>
        <p:nvPicPr>
          <p:cNvPr id="14" name="Объект 13" descr="Зал заседаний со сплошной заливкой">
            <a:extLst>
              <a:ext uri="{FF2B5EF4-FFF2-40B4-BE49-F238E27FC236}">
                <a16:creationId xmlns:a16="http://schemas.microsoft.com/office/drawing/2014/main" id="{7F3EB3A0-B591-F224-6DF0-6D49F56F81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7628" y="2160272"/>
            <a:ext cx="914400" cy="914400"/>
          </a:xfrm>
        </p:spPr>
      </p:pic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F793E148-BE19-8B5E-39C6-D12218A16FE8}"/>
              </a:ext>
            </a:extLst>
          </p:cNvPr>
          <p:cNvSpPr/>
          <p:nvPr/>
        </p:nvSpPr>
        <p:spPr>
          <a:xfrm>
            <a:off x="1825812" y="1896020"/>
            <a:ext cx="1928389" cy="137753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ПЕДАГОГ-АССИСТЕНТ 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A2A9935F-5B4E-ECBB-D841-911E388708D0}"/>
              </a:ext>
            </a:extLst>
          </p:cNvPr>
          <p:cNvSpPr/>
          <p:nvPr/>
        </p:nvSpPr>
        <p:spPr>
          <a:xfrm>
            <a:off x="4791456" y="1847088"/>
            <a:ext cx="2868167" cy="144475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sz="1400" b="1" dirty="0" err="1"/>
              <a:t>Жалпы</a:t>
            </a:r>
            <a:r>
              <a:rPr lang="ru-RU" sz="1400" b="1" dirty="0"/>
              <a:t> </a:t>
            </a:r>
            <a:r>
              <a:rPr lang="ru-RU" sz="1400" b="1" dirty="0" err="1"/>
              <a:t>білім</a:t>
            </a:r>
            <a:r>
              <a:rPr lang="ru-RU" sz="1400" b="1" dirty="0"/>
              <a:t> </a:t>
            </a:r>
            <a:r>
              <a:rPr lang="ru-RU" sz="1400" b="1" dirty="0" err="1"/>
              <a:t>беретін</a:t>
            </a:r>
            <a:r>
              <a:rPr lang="ru-RU" sz="1400" b="1" dirty="0"/>
              <a:t> </a:t>
            </a:r>
            <a:r>
              <a:rPr lang="ru-RU" sz="1400" b="1" dirty="0" err="1"/>
              <a:t>мектеп</a:t>
            </a:r>
            <a:r>
              <a:rPr lang="ru-RU" sz="1400" b="1" dirty="0"/>
              <a:t> / </a:t>
            </a:r>
            <a:r>
              <a:rPr lang="ru-RU" sz="1400" b="1" dirty="0">
                <a:solidFill>
                  <a:srgbClr val="C00000"/>
                </a:solidFill>
              </a:rPr>
              <a:t>Общеобразовательные школы</a:t>
            </a:r>
          </a:p>
          <a:p>
            <a:pPr marL="171450" indent="-171450" algn="ctr">
              <a:buFont typeface="Wingdings" panose="05000000000000000000" pitchFamily="2" charset="2"/>
              <a:buChar char="ü"/>
            </a:pPr>
            <a:r>
              <a:rPr lang="ru-RU" sz="1400" b="1" dirty="0" err="1"/>
              <a:t>Балабақша</a:t>
            </a:r>
            <a:r>
              <a:rPr lang="ru-RU" sz="1400" b="1" dirty="0"/>
              <a:t> / </a:t>
            </a:r>
            <a:r>
              <a:rPr lang="ru-RU" sz="1400" b="1" dirty="0">
                <a:solidFill>
                  <a:srgbClr val="C00000"/>
                </a:solidFill>
              </a:rPr>
              <a:t>Детские сады</a:t>
            </a:r>
            <a:r>
              <a:rPr lang="en-US" sz="1400" b="1" dirty="0">
                <a:solidFill>
                  <a:srgbClr val="C00000"/>
                </a:solidFill>
              </a:rPr>
              <a:t> </a:t>
            </a:r>
            <a:endParaRPr lang="ru-RU" sz="1400" b="1" dirty="0">
              <a:solidFill>
                <a:srgbClr val="C00000"/>
              </a:solidFill>
            </a:endParaRPr>
          </a:p>
          <a:p>
            <a:pPr marL="171450" indent="-171450" algn="ctr">
              <a:buFont typeface="Wingdings" panose="05000000000000000000" pitchFamily="2" charset="2"/>
              <a:buChar char="ü"/>
            </a:pPr>
            <a:r>
              <a:rPr lang="ru-RU" sz="1400" b="1" dirty="0" err="1"/>
              <a:t>ТжКББ</a:t>
            </a:r>
            <a:r>
              <a:rPr lang="ru-RU" sz="1400" b="1" dirty="0"/>
              <a:t> </a:t>
            </a:r>
            <a:r>
              <a:rPr lang="ru-RU" sz="1400" b="1" dirty="0" err="1"/>
              <a:t>ұйымдары </a:t>
            </a:r>
            <a:r>
              <a:rPr lang="ru-RU" sz="1400" b="1" dirty="0"/>
              <a:t>/ </a:t>
            </a:r>
          </a:p>
          <a:p>
            <a:pPr marL="171450" indent="-171450" algn="ctr"/>
            <a:r>
              <a:rPr lang="ru-RU" sz="1400" b="1" dirty="0">
                <a:solidFill>
                  <a:srgbClr val="C00000"/>
                </a:solidFill>
              </a:rPr>
              <a:t> Организации </a:t>
            </a:r>
            <a:r>
              <a:rPr lang="ru-RU" sz="1400" b="1" dirty="0" err="1">
                <a:solidFill>
                  <a:srgbClr val="C00000"/>
                </a:solidFill>
              </a:rPr>
              <a:t>ТиПО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D35F0737-6C3F-4CA0-F95B-AD3F62649DF1}"/>
              </a:ext>
            </a:extLst>
          </p:cNvPr>
          <p:cNvSpPr/>
          <p:nvPr/>
        </p:nvSpPr>
        <p:spPr>
          <a:xfrm>
            <a:off x="8759952" y="1874520"/>
            <a:ext cx="2688336" cy="144475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anose="05000000000000000000" pitchFamily="2" charset="2"/>
              <a:buChar char="ü"/>
            </a:pPr>
            <a:r>
              <a:rPr lang="ru-RU" sz="1600" b="1" dirty="0" err="1"/>
              <a:t>Кешенділік</a:t>
            </a:r>
            <a:r>
              <a:rPr lang="ru-RU" sz="1600" b="1" dirty="0"/>
              <a:t>  / </a:t>
            </a:r>
            <a:r>
              <a:rPr lang="ru-RU" sz="1600" b="1" dirty="0">
                <a:solidFill>
                  <a:srgbClr val="C00000"/>
                </a:solidFill>
              </a:rPr>
              <a:t>Комплексность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ru-RU" sz="1600" b="1" dirty="0" err="1"/>
              <a:t>Тиімділік</a:t>
            </a:r>
            <a:r>
              <a:rPr lang="en-US" sz="1600" b="1" dirty="0"/>
              <a:t> </a:t>
            </a:r>
            <a:r>
              <a:rPr lang="ru-RU" sz="1600" b="1" dirty="0"/>
              <a:t>/ </a:t>
            </a:r>
            <a:r>
              <a:rPr lang="ru-RU" sz="1600" b="1" dirty="0">
                <a:solidFill>
                  <a:srgbClr val="C00000"/>
                </a:solidFill>
              </a:rPr>
              <a:t>Эффективность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ru-RU" sz="1600" b="1" dirty="0" err="1"/>
              <a:t>Әлеуметтендіру</a:t>
            </a:r>
            <a:r>
              <a:rPr lang="ru-RU" sz="1600" b="1" dirty="0"/>
              <a:t> / </a:t>
            </a:r>
            <a:r>
              <a:rPr lang="ru-RU" sz="1600" b="1" dirty="0">
                <a:solidFill>
                  <a:srgbClr val="C00000"/>
                </a:solidFill>
              </a:rPr>
              <a:t>Социализация</a:t>
            </a:r>
          </a:p>
        </p:txBody>
      </p:sp>
      <p:pic>
        <p:nvPicPr>
          <p:cNvPr id="19" name="Рисунок 18" descr="Язык жестов со сплошной заливкой">
            <a:extLst>
              <a:ext uri="{FF2B5EF4-FFF2-40B4-BE49-F238E27FC236}">
                <a16:creationId xmlns:a16="http://schemas.microsoft.com/office/drawing/2014/main" id="{D6AF3B9A-5828-2224-937F-6B1F65A937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4204" y="4259021"/>
            <a:ext cx="914400" cy="914400"/>
          </a:xfrm>
          <a:prstGeom prst="rect">
            <a:avLst/>
          </a:prstGeom>
        </p:spPr>
      </p:pic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1F2AEE25-1BD4-0E0F-B731-410644F03CC8}"/>
              </a:ext>
            </a:extLst>
          </p:cNvPr>
          <p:cNvSpPr/>
          <p:nvPr/>
        </p:nvSpPr>
        <p:spPr>
          <a:xfrm>
            <a:off x="1825811" y="4131754"/>
            <a:ext cx="1928389" cy="145523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/>
          </a:p>
          <a:p>
            <a:pPr algn="ctr"/>
            <a:r>
              <a:rPr lang="ru-RU" sz="1600" b="1" dirty="0"/>
              <a:t>ЖЕКЕ КӨМЕКШІ / </a:t>
            </a:r>
            <a:r>
              <a:rPr lang="ru-RU" sz="1400" b="1" dirty="0">
                <a:solidFill>
                  <a:srgbClr val="C00000"/>
                </a:solidFill>
              </a:rPr>
              <a:t>ИНДИВИДУАЛЬНЫЙ ПОМОЩНИК</a:t>
            </a:r>
          </a:p>
          <a:p>
            <a:pPr algn="ctr"/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349A601F-C72A-6F9D-78E2-4E37A8A6B037}"/>
              </a:ext>
            </a:extLst>
          </p:cNvPr>
          <p:cNvSpPr/>
          <p:nvPr/>
        </p:nvSpPr>
        <p:spPr>
          <a:xfrm>
            <a:off x="4855464" y="4041648"/>
            <a:ext cx="2877311" cy="149961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effectLst/>
              <a:ea typeface="Times New Roman" panose="02020603050405020304" pitchFamily="18" charset="0"/>
            </a:endParaRPr>
          </a:p>
          <a:p>
            <a:pPr algn="ctr"/>
            <a:r>
              <a:rPr lang="ru-RU" sz="1600" b="1" dirty="0" err="1">
                <a:effectLst/>
                <a:ea typeface="Times New Roman" panose="02020603050405020304" pitchFamily="18" charset="0"/>
              </a:rPr>
              <a:t>Бастауыш</a:t>
            </a:r>
            <a:r>
              <a:rPr lang="ru-RU" sz="1600" b="1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600" b="1" dirty="0" err="1">
                <a:effectLst/>
                <a:ea typeface="Times New Roman" panose="02020603050405020304" pitchFamily="18" charset="0"/>
              </a:rPr>
              <a:t>негізгі</a:t>
            </a:r>
            <a:r>
              <a:rPr lang="ru-RU" sz="1600" b="1" dirty="0">
                <a:effectLst/>
                <a:ea typeface="Times New Roman" panose="02020603050405020304" pitchFamily="18" charset="0"/>
              </a:rPr>
              <a:t> орта, </a:t>
            </a:r>
            <a:r>
              <a:rPr lang="ru-RU" sz="1600" b="1" dirty="0" err="1">
                <a:effectLst/>
                <a:ea typeface="Times New Roman" panose="02020603050405020304" pitchFamily="18" charset="0"/>
              </a:rPr>
              <a:t>жалпы</a:t>
            </a:r>
            <a:r>
              <a:rPr lang="ru-RU" sz="1600" b="1" dirty="0">
                <a:effectLst/>
                <a:ea typeface="Times New Roman" panose="02020603050405020304" pitchFamily="18" charset="0"/>
              </a:rPr>
              <a:t> орта </a:t>
            </a:r>
            <a:r>
              <a:rPr lang="ru-RU" sz="1600" b="1" dirty="0" err="1">
                <a:effectLst/>
                <a:ea typeface="Times New Roman" panose="02020603050405020304" pitchFamily="18" charset="0"/>
              </a:rPr>
              <a:t>білім</a:t>
            </a:r>
            <a:r>
              <a:rPr lang="ru-RU" sz="1600" b="1" dirty="0">
                <a:effectLst/>
                <a:ea typeface="Times New Roman" panose="02020603050405020304" pitchFamily="18" charset="0"/>
              </a:rPr>
              <a:t> беру </a:t>
            </a:r>
            <a:r>
              <a:rPr lang="ru-RU" sz="1600" b="1" dirty="0" err="1">
                <a:effectLst/>
                <a:ea typeface="Times New Roman" panose="02020603050405020304" pitchFamily="18" charset="0"/>
              </a:rPr>
              <a:t>ұйымдары</a:t>
            </a:r>
            <a:r>
              <a:rPr lang="ru-RU" sz="1600" b="1" dirty="0">
                <a:effectLst/>
                <a:ea typeface="Times New Roman" panose="02020603050405020304" pitchFamily="18" charset="0"/>
              </a:rPr>
              <a:t> /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</a:rPr>
              <a:t>Организации начального, основного среднего, общего среднего образования</a:t>
            </a:r>
            <a:endParaRPr lang="ru-RU" sz="1600" b="1" dirty="0">
              <a:solidFill>
                <a:srgbClr val="C00000"/>
              </a:solidFill>
            </a:endParaRPr>
          </a:p>
          <a:p>
            <a:pPr algn="ctr"/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id="{37D40304-740D-17BC-88A1-E8257CCC3D2B}"/>
              </a:ext>
            </a:extLst>
          </p:cNvPr>
          <p:cNvSpPr/>
          <p:nvPr/>
        </p:nvSpPr>
        <p:spPr>
          <a:xfrm>
            <a:off x="8823960" y="4059936"/>
            <a:ext cx="2615183" cy="144475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>
                <a:effectLst/>
                <a:ea typeface="Times New Roman" panose="02020603050405020304" pitchFamily="18" charset="0"/>
              </a:rPr>
              <a:t>Сапалы</a:t>
            </a:r>
            <a:r>
              <a:rPr lang="ru-RU" sz="1600" b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</a:rPr>
              <a:t>білімге</a:t>
            </a:r>
            <a:r>
              <a:rPr lang="ru-RU" sz="1600" b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</a:rPr>
              <a:t>тең қолжетімділік</a:t>
            </a:r>
            <a:r>
              <a:rPr lang="ru-RU" sz="1600" b="1" dirty="0">
                <a:effectLst/>
                <a:ea typeface="Times New Roman" panose="02020603050405020304" pitchFamily="18" charset="0"/>
              </a:rPr>
              <a:t> </a:t>
            </a:r>
            <a:r>
              <a:rPr lang="kk-KZ" sz="1600" b="1" dirty="0">
                <a:effectLst/>
                <a:ea typeface="Times New Roman" panose="02020603050405020304" pitchFamily="18" charset="0"/>
              </a:rPr>
              <a:t>ұстанымы /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</a:rPr>
              <a:t>Принцип равного доступа к качественному образованию</a:t>
            </a:r>
            <a:endParaRPr lang="ru-RU" sz="1600" b="1" dirty="0">
              <a:solidFill>
                <a:srgbClr val="C00000"/>
              </a:solidFill>
            </a:endParaRPr>
          </a:p>
        </p:txBody>
      </p:sp>
      <p:pic>
        <p:nvPicPr>
          <p:cNvPr id="28" name="Рисунок 27" descr="Стрелка: небольшой изгиб со сплошной заливкой">
            <a:extLst>
              <a:ext uri="{FF2B5EF4-FFF2-40B4-BE49-F238E27FC236}">
                <a16:creationId xmlns:a16="http://schemas.microsoft.com/office/drawing/2014/main" id="{89DADBD3-EB35-B9E0-16E4-9A9CA77B172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75732" y="4295597"/>
            <a:ext cx="914400" cy="914400"/>
          </a:xfrm>
          <a:prstGeom prst="rect">
            <a:avLst/>
          </a:prstGeom>
        </p:spPr>
      </p:pic>
      <p:pic>
        <p:nvPicPr>
          <p:cNvPr id="30" name="Рисунок 29" descr="Стрелка: небольшой изгиб со сплошной заливкой">
            <a:extLst>
              <a:ext uri="{FF2B5EF4-FFF2-40B4-BE49-F238E27FC236}">
                <a16:creationId xmlns:a16="http://schemas.microsoft.com/office/drawing/2014/main" id="{455447B6-9F8B-5AFF-FD12-6D46D2DA22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11967" y="2042515"/>
            <a:ext cx="914400" cy="914400"/>
          </a:xfrm>
          <a:prstGeom prst="rect">
            <a:avLst/>
          </a:prstGeom>
        </p:spPr>
      </p:pic>
      <p:pic>
        <p:nvPicPr>
          <p:cNvPr id="31" name="Рисунок 30" descr="Стрелка: небольшой изгиб со сплошной заливкой">
            <a:extLst>
              <a:ext uri="{FF2B5EF4-FFF2-40B4-BE49-F238E27FC236}">
                <a16:creationId xmlns:a16="http://schemas.microsoft.com/office/drawing/2014/main" id="{8FC30BB0-A0D8-F465-18AB-E96DAE4F8F6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68595" y="2018636"/>
            <a:ext cx="914400" cy="914400"/>
          </a:xfrm>
          <a:prstGeom prst="rect">
            <a:avLst/>
          </a:prstGeom>
        </p:spPr>
      </p:pic>
      <p:pic>
        <p:nvPicPr>
          <p:cNvPr id="32" name="Рисунок 31" descr="Стрелка: небольшой изгиб со сплошной заливкой">
            <a:extLst>
              <a:ext uri="{FF2B5EF4-FFF2-40B4-BE49-F238E27FC236}">
                <a16:creationId xmlns:a16="http://schemas.microsoft.com/office/drawing/2014/main" id="{D6B531CE-F801-ACF4-C5A6-5025A15E2D1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85829" y="4340611"/>
            <a:ext cx="914400" cy="914400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96B809C1-6B1D-736E-BF3D-47D7B4C0985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7660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7072" y="0"/>
            <a:ext cx="10515600" cy="1051243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Негізгі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оқиғалар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/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Ключевые события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155582"/>
              </p:ext>
            </p:extLst>
          </p:nvPr>
        </p:nvGraphicFramePr>
        <p:xfrm>
          <a:off x="548640" y="1133856"/>
          <a:ext cx="11320272" cy="544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6B809C1-6B1D-736E-BF3D-47D7B4C0985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  <p:pic>
        <p:nvPicPr>
          <p:cNvPr id="6" name="Рисунок 5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01404" y="1133856"/>
            <a:ext cx="451768" cy="451768"/>
          </a:xfrm>
          <a:prstGeom prst="rect">
            <a:avLst/>
          </a:prstGeom>
        </p:spPr>
      </p:pic>
      <p:pic>
        <p:nvPicPr>
          <p:cNvPr id="7" name="Рисунок 6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390780" y="1094232"/>
            <a:ext cx="451768" cy="451768"/>
          </a:xfrm>
          <a:prstGeom prst="rect">
            <a:avLst/>
          </a:prstGeom>
        </p:spPr>
      </p:pic>
      <p:pic>
        <p:nvPicPr>
          <p:cNvPr id="8" name="Рисунок 7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928740" y="1075944"/>
            <a:ext cx="451768" cy="451768"/>
          </a:xfrm>
          <a:prstGeom prst="rect">
            <a:avLst/>
          </a:prstGeom>
        </p:spPr>
      </p:pic>
      <p:pic>
        <p:nvPicPr>
          <p:cNvPr id="9" name="Рисунок 8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07500" y="3078480"/>
            <a:ext cx="451768" cy="451768"/>
          </a:xfrm>
          <a:prstGeom prst="rect">
            <a:avLst/>
          </a:prstGeom>
        </p:spPr>
      </p:pic>
      <p:pic>
        <p:nvPicPr>
          <p:cNvPr id="10" name="Рисунок 9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445644" y="3051048"/>
            <a:ext cx="451768" cy="451768"/>
          </a:xfrm>
          <a:prstGeom prst="rect">
            <a:avLst/>
          </a:prstGeom>
        </p:spPr>
      </p:pic>
      <p:pic>
        <p:nvPicPr>
          <p:cNvPr id="11" name="Рисунок 10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974460" y="3051048"/>
            <a:ext cx="451768" cy="451768"/>
          </a:xfrm>
          <a:prstGeom prst="rect">
            <a:avLst/>
          </a:prstGeom>
        </p:spPr>
      </p:pic>
      <p:pic>
        <p:nvPicPr>
          <p:cNvPr id="12" name="Рисунок 11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965316" y="4962144"/>
            <a:ext cx="451768" cy="451768"/>
          </a:xfrm>
          <a:prstGeom prst="rect">
            <a:avLst/>
          </a:prstGeom>
        </p:spPr>
      </p:pic>
      <p:pic>
        <p:nvPicPr>
          <p:cNvPr id="13" name="Рисунок 12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5788" y="4998720"/>
            <a:ext cx="451768" cy="451768"/>
          </a:xfrm>
          <a:prstGeom prst="rect">
            <a:avLst/>
          </a:prstGeom>
        </p:spPr>
      </p:pic>
      <p:pic>
        <p:nvPicPr>
          <p:cNvPr id="14" name="Рисунок 13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445644" y="4989576"/>
            <a:ext cx="451768" cy="45176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E976D4-BAE8-C425-0A44-B74ED2812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428" y="178169"/>
            <a:ext cx="10677809" cy="1695898"/>
          </a:xfrm>
        </p:spPr>
        <p:txBody>
          <a:bodyPr>
            <a:noAutofit/>
          </a:bodyPr>
          <a:lstStyle/>
          <a:p>
            <a:pPr algn="ctr"/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Мектепке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дейінгі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және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мектеп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ұйымдарының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педагогтері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мен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мамандары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оқыту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мен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тәрбиелеуде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қиындықтары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бар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баланы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ПМПК-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ға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жолдамас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бұрын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белгіленген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тәртіпті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сақтауы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тиіс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2000" b="1" dirty="0">
                <a:solidFill>
                  <a:srgbClr val="C00000"/>
                </a:solidFill>
              </a:rPr>
              <a:t>/ </a:t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Педагоги и специалисты дошкольных и школьных организаций образования, прежде чем направить ребенка с трудностями обучения и воспитания в ПМПК, должны придерживаться установленного порядка.</a:t>
            </a:r>
            <a:b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2D843C4-9948-94B9-D25B-21DBDC84DB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361557"/>
              </p:ext>
            </p:extLst>
          </p:nvPr>
        </p:nvGraphicFramePr>
        <p:xfrm>
          <a:off x="910627" y="1943319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253942C-B8D9-9065-0788-D365C0920CD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79747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CC95D8-91CA-78A4-8198-105F2A670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9912" y="365126"/>
            <a:ext cx="10013887" cy="703184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</a:rPr>
              <a:t>Өзекті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</a:rPr>
              <a:t>сұрақтар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/ </a:t>
            </a:r>
            <a:r>
              <a:rPr lang="ru-RU" sz="4000" b="1" dirty="0">
                <a:solidFill>
                  <a:schemeClr val="accent5">
                    <a:lumMod val="75000"/>
                  </a:schemeClr>
                </a:solidFill>
              </a:rPr>
              <a:t>Актуальные вопросы </a:t>
            </a:r>
          </a:p>
        </p:txBody>
      </p:sp>
      <p:pic>
        <p:nvPicPr>
          <p:cNvPr id="6" name="Объект 5" descr="Младенец со сплошной заливкой">
            <a:extLst>
              <a:ext uri="{FF2B5EF4-FFF2-40B4-BE49-F238E27FC236}">
                <a16:creationId xmlns:a16="http://schemas.microsoft.com/office/drawing/2014/main" id="{B8AF2E00-679E-3067-2B34-65CA432DA0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66836" y="1650477"/>
            <a:ext cx="914400" cy="914400"/>
          </a:xfrm>
        </p:spPr>
      </p:pic>
      <p:pic>
        <p:nvPicPr>
          <p:cNvPr id="10" name="Рисунок 9" descr="Чоканье со сплошной заливкой">
            <a:extLst>
              <a:ext uri="{FF2B5EF4-FFF2-40B4-BE49-F238E27FC236}">
                <a16:creationId xmlns:a16="http://schemas.microsoft.com/office/drawing/2014/main" id="{8404EDFD-25E0-8310-498E-46B3B7BE12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55679" y="4427438"/>
            <a:ext cx="914400" cy="914400"/>
          </a:xfrm>
          <a:prstGeom prst="rect">
            <a:avLst/>
          </a:prstGeom>
        </p:spPr>
      </p:pic>
      <p:pic>
        <p:nvPicPr>
          <p:cNvPr id="12" name="Рисунок 11" descr="Ребенок с воздушным шаром со сплошной заливкой">
            <a:extLst>
              <a:ext uri="{FF2B5EF4-FFF2-40B4-BE49-F238E27FC236}">
                <a16:creationId xmlns:a16="http://schemas.microsoft.com/office/drawing/2014/main" id="{213A065E-76E2-41C0-00EA-AFD577D7B1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453082" y="2849310"/>
            <a:ext cx="1064730" cy="1064730"/>
          </a:xfrm>
          <a:prstGeom prst="rect">
            <a:avLst/>
          </a:prstGeom>
        </p:spPr>
      </p:pic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3E46BB60-A029-2BBF-FBE9-0142459B96FA}"/>
              </a:ext>
            </a:extLst>
          </p:cNvPr>
          <p:cNvSpPr/>
          <p:nvPr/>
        </p:nvSpPr>
        <p:spPr>
          <a:xfrm>
            <a:off x="2616451" y="1499050"/>
            <a:ext cx="7798565" cy="99726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3 </a:t>
            </a:r>
            <a:r>
              <a:rPr lang="ru-RU" sz="2000" b="1" dirty="0" err="1"/>
              <a:t>жасқа дейінгі</a:t>
            </a:r>
            <a:r>
              <a:rPr lang="ru-RU" sz="2000" b="1" dirty="0"/>
              <a:t> «</a:t>
            </a:r>
            <a:r>
              <a:rPr lang="ru-RU" sz="2000" b="1" dirty="0" err="1"/>
              <a:t>қатер тобына</a:t>
            </a:r>
            <a:r>
              <a:rPr lang="ru-RU" sz="2000" b="1" dirty="0"/>
              <a:t>» </a:t>
            </a:r>
            <a:r>
              <a:rPr lang="ru-RU" sz="2000" b="1" dirty="0" err="1"/>
              <a:t>жататын</a:t>
            </a:r>
            <a:r>
              <a:rPr lang="ru-RU" sz="2000" b="1" dirty="0"/>
              <a:t> </a:t>
            </a:r>
            <a:r>
              <a:rPr lang="ru-RU" sz="2000" b="1" dirty="0" err="1"/>
              <a:t>балаларды</a:t>
            </a:r>
            <a:r>
              <a:rPr lang="ru-RU" sz="2000" b="1" dirty="0"/>
              <a:t> </a:t>
            </a:r>
            <a:r>
              <a:rPr lang="ru-RU" sz="2000" b="1" dirty="0" err="1"/>
              <a:t>ерте</a:t>
            </a:r>
            <a:r>
              <a:rPr lang="ru-RU" sz="2000" b="1" dirty="0"/>
              <a:t> </a:t>
            </a:r>
            <a:r>
              <a:rPr lang="ru-RU" sz="2000" b="1" dirty="0" err="1"/>
              <a:t>анықтау </a:t>
            </a:r>
            <a:r>
              <a:rPr lang="ru-RU" sz="2000" b="1" dirty="0"/>
              <a:t>/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</a:rPr>
              <a:t>Раннее выявление детей группы «риска» от рождения до 3 лет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34836D2A-5CFB-A814-9DD0-F21A0F518A94}"/>
              </a:ext>
            </a:extLst>
          </p:cNvPr>
          <p:cNvSpPr/>
          <p:nvPr/>
        </p:nvSpPr>
        <p:spPr>
          <a:xfrm>
            <a:off x="2616451" y="2916492"/>
            <a:ext cx="7825997" cy="96970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err="1"/>
              <a:t>Ерте</a:t>
            </a:r>
            <a:r>
              <a:rPr lang="ru-RU" sz="3600" b="1" dirty="0"/>
              <a:t> </a:t>
            </a:r>
            <a:r>
              <a:rPr lang="kk-KZ" sz="3600" b="1" dirty="0"/>
              <a:t>қолдау / </a:t>
            </a:r>
            <a:r>
              <a:rPr lang="ru-RU" sz="3600" b="1" dirty="0">
                <a:solidFill>
                  <a:srgbClr val="C00000"/>
                </a:solidFill>
              </a:rPr>
              <a:t>Ранняя поддержка 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4997F787-2CBC-1E16-4A27-6902687216C6}"/>
              </a:ext>
            </a:extLst>
          </p:cNvPr>
          <p:cNvSpPr/>
          <p:nvPr/>
        </p:nvSpPr>
        <p:spPr>
          <a:xfrm>
            <a:off x="2616451" y="4444548"/>
            <a:ext cx="7880861" cy="103270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Арнайы</a:t>
            </a:r>
            <a:r>
              <a:rPr lang="ru-RU" sz="2000" b="1" dirty="0"/>
              <a:t> </a:t>
            </a:r>
            <a:r>
              <a:rPr lang="ru-RU" sz="2000" b="1" dirty="0" err="1"/>
              <a:t>білім</a:t>
            </a:r>
            <a:r>
              <a:rPr lang="ru-RU" sz="2000" b="1" dirty="0"/>
              <a:t> беру </a:t>
            </a:r>
            <a:r>
              <a:rPr lang="ru-RU" sz="2000" b="1" dirty="0" err="1"/>
              <a:t>ұйымдарында ерте</a:t>
            </a:r>
            <a:r>
              <a:rPr lang="ru-RU" sz="2000" b="1" dirty="0"/>
              <a:t> </a:t>
            </a:r>
            <a:r>
              <a:rPr lang="ru-RU" sz="2000" b="1" dirty="0" err="1"/>
              <a:t>қолдау қызметтерін құру </a:t>
            </a:r>
            <a:r>
              <a:rPr lang="ru-RU" sz="2000" b="1" dirty="0"/>
              <a:t>/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</a:rPr>
              <a:t>Создание служб ранней поддержки в специальных организациях образования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24B3A819-1D84-7C95-F365-F745A9B2D67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58703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</TotalTime>
  <Words>1186</Words>
  <Application>Microsoft Office PowerPoint</Application>
  <PresentationFormat>Широкоэкранный</PresentationFormat>
  <Paragraphs>105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Тема Office</vt:lpstr>
      <vt:lpstr>         Балалардың ерекше білім беру қажеттіліктерін бағалау туралы ______________________________    Об оценке особых образовательных потребностей.</vt:lpstr>
      <vt:lpstr>Баяндаманың негізгі сұрақтары / Основные вопросы доклада</vt:lpstr>
      <vt:lpstr>Әлеуметтік-педагогикалық модель /  Социально-педагогическая модель  </vt:lpstr>
      <vt:lpstr>Ерекше білім беру қажеттіліктерін бағалау / Оценка особых образовательных потребностей</vt:lpstr>
      <vt:lpstr> Ерекше білім беру қажеттіліктерін бағалау үрдісі / Процедура оценки особых образовательных потребностей</vt:lpstr>
      <vt:lpstr>Негізгі оқиғалар / Ключевые события </vt:lpstr>
      <vt:lpstr>Негізгі оқиғалар / Ключевые события </vt:lpstr>
      <vt:lpstr> Мектепке дейінгі және мектеп ұйымдарының педагогтері мен мамандары оқыту мен тәрбиелеуде қиындықтары бар баланы ПМПК-ға жолдамас бұрын белгіленген тәртіпті сақтауы тиіс. /  Педагоги и специалисты дошкольных и школьных организаций образования, прежде чем направить ребенка с трудностями обучения и воспитания в ПМПК, должны придерживаться установленного порядка. </vt:lpstr>
      <vt:lpstr>Өзекті сұрақтар / Актуальные вопросы </vt:lpstr>
      <vt:lpstr>Келешек мүмкүндіктер / Перспективы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Специфика оценки особых образовательных потребностей детей в условиях ПМПК</dc:title>
  <dc:creator>USER</dc:creator>
  <cp:lastModifiedBy>Пользователь</cp:lastModifiedBy>
  <cp:revision>117</cp:revision>
  <dcterms:created xsi:type="dcterms:W3CDTF">2024-04-05T09:19:56Z</dcterms:created>
  <dcterms:modified xsi:type="dcterms:W3CDTF">2025-11-05T03:59:17Z</dcterms:modified>
</cp:coreProperties>
</file>