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5" r:id="rId2"/>
    <p:sldId id="336" r:id="rId3"/>
    <p:sldId id="338" r:id="rId4"/>
    <p:sldId id="339" r:id="rId5"/>
    <p:sldId id="340" r:id="rId6"/>
    <p:sldId id="344" r:id="rId7"/>
    <p:sldId id="341" r:id="rId8"/>
    <p:sldId id="345" r:id="rId9"/>
    <p:sldId id="34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5F5F5F"/>
    <a:srgbClr val="B2B2B2"/>
    <a:srgbClr val="0099CC"/>
    <a:srgbClr val="CC3300"/>
    <a:srgbClr val="A7BB69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8" autoAdjust="0"/>
    <p:restoredTop sz="94391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1056;&#1040;&#1057;%20&#1050;&#1072;&#1088;%20&#1054;&#1041;&#1051;&#1040;&#1057;&#1058;&#1068;%202022%20&#1075;.%20-%20&#1082;&#1086;&#1087;&#1080;&#1103;%20-%20&#1082;&#1086;&#1087;&#1080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b="1">
                <a:latin typeface="Arial Narrow" panose="020B0606020202030204" pitchFamily="34" charset="0"/>
              </a:rPr>
              <a:t>Статистические данные о детях с расстройствами аутистического спектра</a:t>
            </a:r>
          </a:p>
        </c:rich>
      </c:tx>
      <c:layout>
        <c:manualLayout>
          <c:xMode val="edge"/>
          <c:yMode val="edge"/>
          <c:x val="0.17149658101947798"/>
          <c:y val="2.9574861367837338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Лист3!$C$1</c:f>
              <c:strCache>
                <c:ptCount val="1"/>
                <c:pt idx="0">
                  <c:v>РАС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026315789473737E-2"/>
                  <c:y val="-2.898550724637681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F5-4404-97CB-70083EA011A4}"/>
                </c:ext>
              </c:extLst>
            </c:dLbl>
            <c:dLbl>
              <c:idx val="1"/>
              <c:layout>
                <c:manualLayout>
                  <c:x val="-2.8640350877193028E-2"/>
                  <c:y val="-2.371541501976294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F5-4404-97CB-70083EA011A4}"/>
                </c:ext>
              </c:extLst>
            </c:dLbl>
            <c:dLbl>
              <c:idx val="2"/>
              <c:layout>
                <c:manualLayout>
                  <c:x val="-3.0833333333333365E-2"/>
                  <c:y val="-2.371541501976294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F5-4404-97CB-70083EA011A4}"/>
                </c:ext>
              </c:extLst>
            </c:dLbl>
            <c:dLbl>
              <c:idx val="3"/>
              <c:layout>
                <c:manualLayout>
                  <c:x val="-2.6447368421052674E-2"/>
                  <c:y val="-2.371541501976284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F5-4404-97CB-70083EA011A4}"/>
                </c:ext>
              </c:extLst>
            </c:dLbl>
            <c:dLbl>
              <c:idx val="4"/>
              <c:layout>
                <c:manualLayout>
                  <c:x val="-3.3640350877192991E-2"/>
                  <c:y val="-2.371541501976294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F5-4404-97CB-70083EA011A4}"/>
                </c:ext>
              </c:extLst>
            </c:dLbl>
            <c:dLbl>
              <c:idx val="5"/>
              <c:layout>
                <c:manualLayout>
                  <c:x val="-3.8026315789473741E-2"/>
                  <c:y val="-3.11091058164865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F5-4404-97CB-70083EA011A4}"/>
                </c:ext>
              </c:extLst>
            </c:dLbl>
            <c:dLbl>
              <c:idx val="6"/>
              <c:layout>
                <c:manualLayout>
                  <c:x val="-4.2412280701754408E-2"/>
                  <c:y val="-4.428427962216378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F5-4404-97CB-70083EA011A4}"/>
                </c:ext>
              </c:extLst>
            </c:dLbl>
            <c:dLbl>
              <c:idx val="7"/>
              <c:layout>
                <c:manualLayout>
                  <c:x val="-4.0219298245614044E-2"/>
                  <c:y val="-2.635046113306992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F5-4404-97CB-70083EA011A4}"/>
                </c:ext>
              </c:extLst>
            </c:dLbl>
            <c:dLbl>
              <c:idx val="8"/>
              <c:layout>
                <c:manualLayout>
                  <c:x val="-3.3640350877193172E-2"/>
                  <c:y val="-2.63504611330697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F5-4404-97CB-70083EA011A4}"/>
                </c:ext>
              </c:extLst>
            </c:dLbl>
            <c:dLbl>
              <c:idx val="9"/>
              <c:layout>
                <c:manualLayout>
                  <c:x val="-3.5833333333333529E-2"/>
                  <c:y val="-4.623750127352380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F5-4404-97CB-70083EA011A4}"/>
                </c:ext>
              </c:extLst>
            </c:dLbl>
            <c:dLbl>
              <c:idx val="10"/>
              <c:layout>
                <c:manualLayout>
                  <c:x val="-3.3640350877192991E-2"/>
                  <c:y val="-2.371541501976284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F5-4404-97CB-70083EA011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1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Лист3!$B$2:$B$12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Лист3!$C$2:$C$12</c:f>
              <c:numCache>
                <c:formatCode>General</c:formatCode>
                <c:ptCount val="11"/>
                <c:pt idx="0">
                  <c:v>52</c:v>
                </c:pt>
                <c:pt idx="1">
                  <c:v>79</c:v>
                </c:pt>
                <c:pt idx="2">
                  <c:v>84</c:v>
                </c:pt>
                <c:pt idx="3">
                  <c:v>97</c:v>
                </c:pt>
                <c:pt idx="4">
                  <c:v>107</c:v>
                </c:pt>
                <c:pt idx="5">
                  <c:v>158</c:v>
                </c:pt>
                <c:pt idx="6">
                  <c:v>231</c:v>
                </c:pt>
                <c:pt idx="7">
                  <c:v>389</c:v>
                </c:pt>
                <c:pt idx="8">
                  <c:v>491</c:v>
                </c:pt>
                <c:pt idx="9">
                  <c:v>512</c:v>
                </c:pt>
                <c:pt idx="10">
                  <c:v>638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F5-4404-97CB-70083EA011A4}"/>
            </c:ext>
          </c:extLst>
        </c:ser>
        <c:dLbls>
          <c:showVal val="1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145805696"/>
        <c:axId val="145807232"/>
      </c:lineChart>
      <c:catAx>
        <c:axId val="145805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807232"/>
        <c:crosses val="autoZero"/>
        <c:auto val="1"/>
        <c:lblAlgn val="ctr"/>
        <c:lblOffset val="100"/>
      </c:catAx>
      <c:valAx>
        <c:axId val="1458072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80569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</c:chart>
  <c:spPr>
    <a:solidFill>
      <a:srgbClr val="FFFF00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Сведение</a:t>
            </a:r>
            <a:r>
              <a:rPr lang="ru-RU" baseline="0"/>
              <a:t> о детях РАС</a:t>
            </a:r>
            <a:endParaRPr lang="ru-RU"/>
          </a:p>
        </c:rich>
      </c:tx>
      <c:layout>
        <c:manualLayout>
          <c:xMode val="edge"/>
          <c:yMode val="edge"/>
          <c:x val="0.3404688710665425"/>
          <c:y val="0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Лист3!$B$3</c:f>
              <c:strCache>
                <c:ptCount val="1"/>
                <c:pt idx="0">
                  <c:v>дети раннего возраста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Лист3!$A$4:$A$9</c:f>
              <c:strCache>
                <c:ptCount val="6"/>
                <c:pt idx="0">
                  <c:v>с ЛУО</c:v>
                </c:pt>
                <c:pt idx="1">
                  <c:v>с УУО</c:v>
                </c:pt>
                <c:pt idx="2">
                  <c:v>с ТУО</c:v>
                </c:pt>
                <c:pt idx="3">
                  <c:v>с ГУО</c:v>
                </c:pt>
                <c:pt idx="4">
                  <c:v>с ЗПР</c:v>
                </c:pt>
                <c:pt idx="5">
                  <c:v>с ТНР</c:v>
                </c:pt>
              </c:strCache>
            </c:strRef>
          </c:cat>
          <c:val>
            <c:numRef>
              <c:f>Лист3!$B$4:$B$9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26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CC-436F-AB95-D7078628089C}"/>
            </c:ext>
          </c:extLst>
        </c:ser>
        <c:ser>
          <c:idx val="1"/>
          <c:order val="1"/>
          <c:tx>
            <c:strRef>
              <c:f>Лист3!$C$3</c:f>
              <c:strCache>
                <c:ptCount val="1"/>
                <c:pt idx="0">
                  <c:v>дети дошкольного возраста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Лист3!$A$4:$A$9</c:f>
              <c:strCache>
                <c:ptCount val="6"/>
                <c:pt idx="0">
                  <c:v>с ЛУО</c:v>
                </c:pt>
                <c:pt idx="1">
                  <c:v>с УУО</c:v>
                </c:pt>
                <c:pt idx="2">
                  <c:v>с ТУО</c:v>
                </c:pt>
                <c:pt idx="3">
                  <c:v>с ГУО</c:v>
                </c:pt>
                <c:pt idx="4">
                  <c:v>с ЗПР</c:v>
                </c:pt>
                <c:pt idx="5">
                  <c:v>с ТНР</c:v>
                </c:pt>
              </c:strCache>
            </c:strRef>
          </c:cat>
          <c:val>
            <c:numRef>
              <c:f>Лист3!$C$4:$C$9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  <c:pt idx="4">
                  <c:v>177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CC-436F-AB95-D7078628089C}"/>
            </c:ext>
          </c:extLst>
        </c:ser>
        <c:ser>
          <c:idx val="2"/>
          <c:order val="2"/>
          <c:tx>
            <c:strRef>
              <c:f>Лист3!$D$3</c:f>
              <c:strCache>
                <c:ptCount val="1"/>
                <c:pt idx="0">
                  <c:v>дети школьного возраста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2364760432766622E-2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09-4529-8574-F5935CE617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Лист3!$A$4:$A$9</c:f>
              <c:strCache>
                <c:ptCount val="6"/>
                <c:pt idx="0">
                  <c:v>с ЛУО</c:v>
                </c:pt>
                <c:pt idx="1">
                  <c:v>с УУО</c:v>
                </c:pt>
                <c:pt idx="2">
                  <c:v>с ТУО</c:v>
                </c:pt>
                <c:pt idx="3">
                  <c:v>с ГУО</c:v>
                </c:pt>
                <c:pt idx="4">
                  <c:v>с ЗПР</c:v>
                </c:pt>
                <c:pt idx="5">
                  <c:v>с ТНР</c:v>
                </c:pt>
              </c:strCache>
            </c:strRef>
          </c:cat>
          <c:val>
            <c:numRef>
              <c:f>Лист3!$D$4:$D$9</c:f>
              <c:numCache>
                <c:formatCode>General</c:formatCode>
                <c:ptCount val="6"/>
                <c:pt idx="0">
                  <c:v>102</c:v>
                </c:pt>
                <c:pt idx="1">
                  <c:v>77</c:v>
                </c:pt>
                <c:pt idx="2">
                  <c:v>0</c:v>
                </c:pt>
                <c:pt idx="3">
                  <c:v>0</c:v>
                </c:pt>
                <c:pt idx="4">
                  <c:v>209</c:v>
                </c:pt>
                <c:pt idx="5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CC-436F-AB95-D7078628089C}"/>
            </c:ext>
          </c:extLst>
        </c:ser>
        <c:ser>
          <c:idx val="3"/>
          <c:order val="3"/>
          <c:tx>
            <c:strRef>
              <c:f>Лист3!$E$3</c:f>
              <c:strCache>
                <c:ptCount val="1"/>
                <c:pt idx="0">
                  <c:v>итого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Лист3!$A$4:$A$9</c:f>
              <c:strCache>
                <c:ptCount val="6"/>
                <c:pt idx="0">
                  <c:v>с ЛУО</c:v>
                </c:pt>
                <c:pt idx="1">
                  <c:v>с УУО</c:v>
                </c:pt>
                <c:pt idx="2">
                  <c:v>с ТУО</c:v>
                </c:pt>
                <c:pt idx="3">
                  <c:v>с ГУО</c:v>
                </c:pt>
                <c:pt idx="4">
                  <c:v>с ЗПР</c:v>
                </c:pt>
                <c:pt idx="5">
                  <c:v>с ТНР</c:v>
                </c:pt>
              </c:strCache>
            </c:strRef>
          </c:cat>
          <c:val>
            <c:numRef>
              <c:f>Лист3!$E$4:$E$9</c:f>
              <c:numCache>
                <c:formatCode>General</c:formatCode>
                <c:ptCount val="6"/>
                <c:pt idx="0">
                  <c:v>104</c:v>
                </c:pt>
                <c:pt idx="1">
                  <c:v>83</c:v>
                </c:pt>
                <c:pt idx="2">
                  <c:v>0</c:v>
                </c:pt>
                <c:pt idx="3">
                  <c:v>0</c:v>
                </c:pt>
                <c:pt idx="4">
                  <c:v>412</c:v>
                </c:pt>
                <c:pt idx="5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CC-436F-AB95-D7078628089C}"/>
            </c:ext>
          </c:extLst>
        </c:ser>
        <c:dLbls>
          <c:showVal val="1"/>
        </c:dLbls>
        <c:gapWidth val="219"/>
        <c:overlap val="-27"/>
        <c:axId val="83173760"/>
        <c:axId val="83175296"/>
      </c:barChart>
      <c:catAx>
        <c:axId val="831737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175296"/>
        <c:crosses val="autoZero"/>
        <c:auto val="1"/>
        <c:lblAlgn val="ctr"/>
        <c:lblOffset val="100"/>
      </c:catAx>
      <c:valAx>
        <c:axId val="831752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17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Сведение о детях с РАС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Спец.гр./спец.дет сад</c:v>
                </c:pt>
                <c:pt idx="1">
                  <c:v>Инк.дет.сад</c:v>
                </c:pt>
                <c:pt idx="2">
                  <c:v>Инк.школа</c:v>
                </c:pt>
                <c:pt idx="3">
                  <c:v>Спец.класс</c:v>
                </c:pt>
                <c:pt idx="4">
                  <c:v>Спец.ШИ</c:v>
                </c:pt>
                <c:pt idx="5">
                  <c:v>КППК</c:v>
                </c:pt>
                <c:pt idx="6">
                  <c:v>РЦ</c:v>
                </c:pt>
                <c:pt idx="7">
                  <c:v>Аутизм центр</c:v>
                </c:pt>
                <c:pt idx="8">
                  <c:v>Обучение на дому</c:v>
                </c:pt>
                <c:pt idx="9">
                  <c:v>Итого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115</c:v>
                </c:pt>
                <c:pt idx="1">
                  <c:v>31</c:v>
                </c:pt>
                <c:pt idx="2">
                  <c:v>100</c:v>
                </c:pt>
                <c:pt idx="3">
                  <c:v>14</c:v>
                </c:pt>
                <c:pt idx="4">
                  <c:v>62</c:v>
                </c:pt>
                <c:pt idx="5">
                  <c:v>163</c:v>
                </c:pt>
                <c:pt idx="6">
                  <c:v>50</c:v>
                </c:pt>
                <c:pt idx="7">
                  <c:v>70</c:v>
                </c:pt>
                <c:pt idx="8">
                  <c:v>33</c:v>
                </c:pt>
                <c:pt idx="9">
                  <c:v>638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EC-4813-9D89-743D4D0DCB76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Спец.гр./спец.дет сад</c:v>
                </c:pt>
                <c:pt idx="1">
                  <c:v>Инк.дет.сад</c:v>
                </c:pt>
                <c:pt idx="2">
                  <c:v>Инк.школа</c:v>
                </c:pt>
                <c:pt idx="3">
                  <c:v>Спец.класс</c:v>
                </c:pt>
                <c:pt idx="4">
                  <c:v>Спец.ШИ</c:v>
                </c:pt>
                <c:pt idx="5">
                  <c:v>КППК</c:v>
                </c:pt>
                <c:pt idx="6">
                  <c:v>РЦ</c:v>
                </c:pt>
                <c:pt idx="7">
                  <c:v>Аутизм центр</c:v>
                </c:pt>
                <c:pt idx="8">
                  <c:v>Обучение на дому</c:v>
                </c:pt>
                <c:pt idx="9">
                  <c:v>Итого</c:v>
                </c:pt>
              </c:strCache>
            </c:strRef>
          </c:cat>
          <c:val>
            <c:numRef>
              <c:f>Лист1!$D$2:$D$11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EC-4813-9D89-743D4D0DCB76}"/>
            </c:ext>
          </c:extLst>
        </c:ser>
        <c:dLbls>
          <c:showVal val="1"/>
        </c:dLbls>
        <c:gapWidth val="100"/>
        <c:overlap val="-24"/>
        <c:axId val="162184576"/>
        <c:axId val="162854016"/>
      </c:barChart>
      <c:catAx>
        <c:axId val="162184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854016"/>
        <c:crosses val="autoZero"/>
        <c:auto val="1"/>
        <c:lblAlgn val="ctr"/>
        <c:lblOffset val="100"/>
      </c:catAx>
      <c:valAx>
        <c:axId val="1628540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1845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558A0-B10C-4FA9-995A-3B18B2FD3827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97FEF9-1E93-42E6-B0B7-ED1AB5CB484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C000"/>
              </a:solidFill>
            </a:rPr>
            <a:t>Медицинская (дефектологическая) модель</a:t>
          </a:r>
          <a:endParaRPr lang="ru-RU" sz="1400" b="1" dirty="0">
            <a:solidFill>
              <a:srgbClr val="FFC000"/>
            </a:solidFill>
          </a:endParaRPr>
        </a:p>
      </dgm:t>
    </dgm:pt>
    <dgm:pt modelId="{61AE705E-4223-4E65-9FFE-81A545D68766}" type="parTrans" cxnId="{B85D9242-90F8-4442-B22C-A388E0927A28}">
      <dgm:prSet/>
      <dgm:spPr/>
      <dgm:t>
        <a:bodyPr/>
        <a:lstStyle/>
        <a:p>
          <a:endParaRPr lang="ru-RU"/>
        </a:p>
      </dgm:t>
    </dgm:pt>
    <dgm:pt modelId="{1C2AAE89-71D9-48C7-A2CC-9746ADC214D0}" type="sibTrans" cxnId="{B85D9242-90F8-4442-B22C-A388E0927A28}">
      <dgm:prSet/>
      <dgm:spPr/>
      <dgm:t>
        <a:bodyPr/>
        <a:lstStyle/>
        <a:p>
          <a:endParaRPr lang="ru-RU"/>
        </a:p>
      </dgm:t>
    </dgm:pt>
    <dgm:pt modelId="{0830B3AB-D790-496B-923C-8177614652BE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Аутизм</a:t>
          </a:r>
          <a:endParaRPr lang="ru-RU" dirty="0">
            <a:solidFill>
              <a:srgbClr val="C00000"/>
            </a:solidFill>
          </a:endParaRPr>
        </a:p>
      </dgm:t>
    </dgm:pt>
    <dgm:pt modelId="{BDC14A06-B0D9-4A0E-B02A-08A2C5EA8C09}" type="parTrans" cxnId="{30CAA2E0-070D-43B0-B6A7-3DB9F73456BA}">
      <dgm:prSet/>
      <dgm:spPr/>
      <dgm:t>
        <a:bodyPr/>
        <a:lstStyle/>
        <a:p>
          <a:endParaRPr lang="ru-RU"/>
        </a:p>
      </dgm:t>
    </dgm:pt>
    <dgm:pt modelId="{07CB6E9E-7912-4E90-B704-CCC071080068}" type="sibTrans" cxnId="{30CAA2E0-070D-43B0-B6A7-3DB9F73456BA}">
      <dgm:prSet/>
      <dgm:spPr/>
      <dgm:t>
        <a:bodyPr/>
        <a:lstStyle/>
        <a:p>
          <a:endParaRPr lang="ru-RU"/>
        </a:p>
      </dgm:t>
    </dgm:pt>
    <dgm:pt modelId="{0F4D6E87-B128-4FC3-80FA-FD9C653133B0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C00000"/>
              </a:solidFill>
            </a:rPr>
            <a:t>Расстройства </a:t>
          </a:r>
          <a:r>
            <a:rPr lang="ru-RU" sz="2000" b="1" dirty="0" err="1" smtClean="0">
              <a:solidFill>
                <a:srgbClr val="C00000"/>
              </a:solidFill>
            </a:rPr>
            <a:t>аутистического</a:t>
          </a:r>
          <a:r>
            <a:rPr lang="ru-RU" sz="2000" b="1" dirty="0" smtClean="0">
              <a:solidFill>
                <a:srgbClr val="C00000"/>
              </a:solidFill>
            </a:rPr>
            <a:t> спектра</a:t>
          </a:r>
          <a:endParaRPr lang="ru-RU" sz="2000" b="1" dirty="0">
            <a:solidFill>
              <a:srgbClr val="C00000"/>
            </a:solidFill>
          </a:endParaRPr>
        </a:p>
      </dgm:t>
    </dgm:pt>
    <dgm:pt modelId="{AF9402E1-47DB-4EC2-B3FC-270D150A91F8}" type="parTrans" cxnId="{6DB8C47E-B544-4E94-8CE9-9A3AFC0DAE6A}">
      <dgm:prSet/>
      <dgm:spPr/>
      <dgm:t>
        <a:bodyPr/>
        <a:lstStyle/>
        <a:p>
          <a:endParaRPr lang="ru-RU"/>
        </a:p>
      </dgm:t>
    </dgm:pt>
    <dgm:pt modelId="{782004B6-19A6-457F-AE0D-455DCD5520E6}" type="sibTrans" cxnId="{6DB8C47E-B544-4E94-8CE9-9A3AFC0DAE6A}">
      <dgm:prSet/>
      <dgm:spPr/>
      <dgm:t>
        <a:bodyPr/>
        <a:lstStyle/>
        <a:p>
          <a:endParaRPr lang="ru-RU"/>
        </a:p>
      </dgm:t>
    </dgm:pt>
    <dgm:pt modelId="{DA2C030B-0FE1-4CA5-AD18-CBCFF555A12A}">
      <dgm:prSet phldrT="[Текст]" custT="1"/>
      <dgm:spPr/>
      <dgm:t>
        <a:bodyPr/>
        <a:lstStyle/>
        <a:p>
          <a:r>
            <a:rPr lang="ru-RU" sz="1600" b="1" dirty="0" smtClean="0"/>
            <a:t>Социально-педагогическая модель</a:t>
          </a:r>
          <a:endParaRPr lang="ru-RU" sz="1600" b="1" dirty="0"/>
        </a:p>
      </dgm:t>
    </dgm:pt>
    <dgm:pt modelId="{9BDA6A67-E746-4FF0-8519-0BEC24540451}" type="parTrans" cxnId="{025D7F54-CF08-431E-8009-CE7F2F3BEF67}">
      <dgm:prSet/>
      <dgm:spPr/>
      <dgm:t>
        <a:bodyPr/>
        <a:lstStyle/>
        <a:p>
          <a:endParaRPr lang="ru-RU"/>
        </a:p>
      </dgm:t>
    </dgm:pt>
    <dgm:pt modelId="{D654CF63-1750-454C-95E1-6A908D7D94A0}" type="sibTrans" cxnId="{025D7F54-CF08-431E-8009-CE7F2F3BEF67}">
      <dgm:prSet/>
      <dgm:spPr/>
      <dgm:t>
        <a:bodyPr/>
        <a:lstStyle/>
        <a:p>
          <a:endParaRPr lang="ru-RU"/>
        </a:p>
      </dgm:t>
    </dgm:pt>
    <dgm:pt modelId="{A4B1E2C9-DAA1-40FF-9F47-1BBF2CA5B9C7}">
      <dgm:prSet phldrT="[Текст]" custT="1"/>
      <dgm:spPr/>
      <dgm:t>
        <a:bodyPr/>
        <a:lstStyle/>
        <a:p>
          <a:pPr algn="ctr"/>
          <a:r>
            <a:rPr lang="ru-RU" sz="1800" b="1" dirty="0" smtClean="0"/>
            <a:t>Нарушение общения и социального взаимодействия</a:t>
          </a:r>
          <a:endParaRPr lang="ru-RU" sz="1800" b="1" dirty="0"/>
        </a:p>
      </dgm:t>
    </dgm:pt>
    <dgm:pt modelId="{062E1A52-1373-4C2C-ACA9-3B0825391A1C}" type="parTrans" cxnId="{A26E2704-6CF1-454E-A250-04967FBEDB5E}">
      <dgm:prSet/>
      <dgm:spPr/>
      <dgm:t>
        <a:bodyPr/>
        <a:lstStyle/>
        <a:p>
          <a:endParaRPr lang="ru-RU"/>
        </a:p>
      </dgm:t>
    </dgm:pt>
    <dgm:pt modelId="{88362AF8-E553-40AE-8C24-A5FCB2304B2E}" type="sibTrans" cxnId="{A26E2704-6CF1-454E-A250-04967FBEDB5E}">
      <dgm:prSet/>
      <dgm:spPr/>
      <dgm:t>
        <a:bodyPr/>
        <a:lstStyle/>
        <a:p>
          <a:endParaRPr lang="ru-RU"/>
        </a:p>
      </dgm:t>
    </dgm:pt>
    <dgm:pt modelId="{BD809A89-49D9-4ED4-9716-541D1BCC6BC8}">
      <dgm:prSet phldrT="[Текст]" custT="1"/>
      <dgm:spPr/>
      <dgm:t>
        <a:bodyPr/>
        <a:lstStyle/>
        <a:p>
          <a:pPr algn="ctr"/>
          <a:r>
            <a:rPr lang="ru-RU" sz="1800" b="1" dirty="0" smtClean="0"/>
            <a:t>Трудности общения и социального взаимодействия</a:t>
          </a:r>
          <a:endParaRPr lang="ru-RU" sz="1800" b="1" dirty="0"/>
        </a:p>
      </dgm:t>
    </dgm:pt>
    <dgm:pt modelId="{DAB163E7-9B52-4103-89EB-D7FE3558CAD6}" type="parTrans" cxnId="{128AD0EC-0578-468F-A386-7F249FA00086}">
      <dgm:prSet/>
      <dgm:spPr/>
      <dgm:t>
        <a:bodyPr/>
        <a:lstStyle/>
        <a:p>
          <a:endParaRPr lang="ru-RU"/>
        </a:p>
      </dgm:t>
    </dgm:pt>
    <dgm:pt modelId="{DF6600F4-3D05-40BE-804B-F16FB7279FC9}" type="sibTrans" cxnId="{128AD0EC-0578-468F-A386-7F249FA00086}">
      <dgm:prSet/>
      <dgm:spPr/>
      <dgm:t>
        <a:bodyPr/>
        <a:lstStyle/>
        <a:p>
          <a:endParaRPr lang="ru-RU"/>
        </a:p>
      </dgm:t>
    </dgm:pt>
    <dgm:pt modelId="{01EE5906-826D-4D47-A697-148B6B5C5B21}" type="pres">
      <dgm:prSet presAssocID="{1D3558A0-B10C-4FA9-995A-3B18B2FD382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D336DD0-D0BA-4B1B-9772-5749F17FE449}" type="pres">
      <dgm:prSet presAssocID="{3A97FEF9-1E93-42E6-B0B7-ED1AB5CB4841}" presName="posSpace" presStyleCnt="0"/>
      <dgm:spPr/>
    </dgm:pt>
    <dgm:pt modelId="{36FC1AEE-4D94-4EAF-9D63-3284730E2655}" type="pres">
      <dgm:prSet presAssocID="{3A97FEF9-1E93-42E6-B0B7-ED1AB5CB4841}" presName="vertFlow" presStyleCnt="0"/>
      <dgm:spPr/>
    </dgm:pt>
    <dgm:pt modelId="{F081CBF5-8939-4BC7-83C0-378DC1F6BBFD}" type="pres">
      <dgm:prSet presAssocID="{3A97FEF9-1E93-42E6-B0B7-ED1AB5CB4841}" presName="topSpace" presStyleCnt="0"/>
      <dgm:spPr/>
    </dgm:pt>
    <dgm:pt modelId="{F5D69A65-1EED-4FF7-B541-B6E3A2B9AB1C}" type="pres">
      <dgm:prSet presAssocID="{3A97FEF9-1E93-42E6-B0B7-ED1AB5CB4841}" presName="firstComp" presStyleCnt="0"/>
      <dgm:spPr/>
    </dgm:pt>
    <dgm:pt modelId="{0A06C4DA-4E95-4F1E-8E3E-DFFE347DA613}" type="pres">
      <dgm:prSet presAssocID="{3A97FEF9-1E93-42E6-B0B7-ED1AB5CB4841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FACFB30D-A5BD-454B-9BDC-45D1B6EE407D}" type="pres">
      <dgm:prSet presAssocID="{3A97FEF9-1E93-42E6-B0B7-ED1AB5CB4841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9B40B-4E93-4184-B520-C1E2C69E0BB3}" type="pres">
      <dgm:prSet presAssocID="{0F4D6E87-B128-4FC3-80FA-FD9C653133B0}" presName="comp" presStyleCnt="0"/>
      <dgm:spPr/>
    </dgm:pt>
    <dgm:pt modelId="{E54145F9-C4A2-4E95-B7D3-5CE0B5793BAF}" type="pres">
      <dgm:prSet presAssocID="{0F4D6E87-B128-4FC3-80FA-FD9C653133B0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6443212E-3283-4486-A8B2-990F8551075F}" type="pres">
      <dgm:prSet presAssocID="{0F4D6E87-B128-4FC3-80FA-FD9C653133B0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D19E9-2B98-46F3-B85C-42DE88072696}" type="pres">
      <dgm:prSet presAssocID="{3A97FEF9-1E93-42E6-B0B7-ED1AB5CB4841}" presName="negSpace" presStyleCnt="0"/>
      <dgm:spPr/>
    </dgm:pt>
    <dgm:pt modelId="{A57A53CD-1218-4EA5-BF37-E738AB142A31}" type="pres">
      <dgm:prSet presAssocID="{3A97FEF9-1E93-42E6-B0B7-ED1AB5CB4841}" presName="circle" presStyleLbl="node1" presStyleIdx="0" presStyleCnt="2"/>
      <dgm:spPr/>
      <dgm:t>
        <a:bodyPr/>
        <a:lstStyle/>
        <a:p>
          <a:endParaRPr lang="ru-RU"/>
        </a:p>
      </dgm:t>
    </dgm:pt>
    <dgm:pt modelId="{96293CBC-F125-4774-B98D-6D340154E87F}" type="pres">
      <dgm:prSet presAssocID="{1C2AAE89-71D9-48C7-A2CC-9746ADC214D0}" presName="transSpace" presStyleCnt="0"/>
      <dgm:spPr/>
    </dgm:pt>
    <dgm:pt modelId="{FDF13339-0042-499C-BE8E-8B0AF6EC59DE}" type="pres">
      <dgm:prSet presAssocID="{DA2C030B-0FE1-4CA5-AD18-CBCFF555A12A}" presName="posSpace" presStyleCnt="0"/>
      <dgm:spPr/>
    </dgm:pt>
    <dgm:pt modelId="{A0AC16E8-4CAC-4367-9002-7F14CB868D86}" type="pres">
      <dgm:prSet presAssocID="{DA2C030B-0FE1-4CA5-AD18-CBCFF555A12A}" presName="vertFlow" presStyleCnt="0"/>
      <dgm:spPr/>
    </dgm:pt>
    <dgm:pt modelId="{4E31F988-B51A-457E-9FC4-CCC8E1F7DF73}" type="pres">
      <dgm:prSet presAssocID="{DA2C030B-0FE1-4CA5-AD18-CBCFF555A12A}" presName="topSpace" presStyleCnt="0"/>
      <dgm:spPr/>
    </dgm:pt>
    <dgm:pt modelId="{10C24540-339A-4D91-B1E2-D399A673404E}" type="pres">
      <dgm:prSet presAssocID="{DA2C030B-0FE1-4CA5-AD18-CBCFF555A12A}" presName="firstComp" presStyleCnt="0"/>
      <dgm:spPr/>
    </dgm:pt>
    <dgm:pt modelId="{3769539E-8295-4548-ABD0-E687C30429BB}" type="pres">
      <dgm:prSet presAssocID="{DA2C030B-0FE1-4CA5-AD18-CBCFF555A12A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A89E33A9-716A-439F-A557-702A6BFDFD43}" type="pres">
      <dgm:prSet presAssocID="{DA2C030B-0FE1-4CA5-AD18-CBCFF555A12A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16AF7-67B8-43D7-85BF-527F6DA9455E}" type="pres">
      <dgm:prSet presAssocID="{BD809A89-49D9-4ED4-9716-541D1BCC6BC8}" presName="comp" presStyleCnt="0"/>
      <dgm:spPr/>
    </dgm:pt>
    <dgm:pt modelId="{055C5937-40F5-4BAB-92CE-3D99CFC14251}" type="pres">
      <dgm:prSet presAssocID="{BD809A89-49D9-4ED4-9716-541D1BCC6BC8}" presName="child" presStyleLbl="bgAccFollowNode1" presStyleIdx="3" presStyleCnt="4"/>
      <dgm:spPr/>
      <dgm:t>
        <a:bodyPr/>
        <a:lstStyle/>
        <a:p>
          <a:endParaRPr lang="ru-RU"/>
        </a:p>
      </dgm:t>
    </dgm:pt>
    <dgm:pt modelId="{36DF6FF4-642A-42D6-B48D-EEB280CE47C5}" type="pres">
      <dgm:prSet presAssocID="{BD809A89-49D9-4ED4-9716-541D1BCC6BC8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F5EE1-A20A-4FD7-A9BB-722974BBCCC7}" type="pres">
      <dgm:prSet presAssocID="{DA2C030B-0FE1-4CA5-AD18-CBCFF555A12A}" presName="negSpace" presStyleCnt="0"/>
      <dgm:spPr/>
    </dgm:pt>
    <dgm:pt modelId="{80415B66-04CF-49FD-BDCE-4729F8B72C53}" type="pres">
      <dgm:prSet presAssocID="{DA2C030B-0FE1-4CA5-AD18-CBCFF555A12A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128AD0EC-0578-468F-A386-7F249FA00086}" srcId="{DA2C030B-0FE1-4CA5-AD18-CBCFF555A12A}" destId="{BD809A89-49D9-4ED4-9716-541D1BCC6BC8}" srcOrd="1" destOrd="0" parTransId="{DAB163E7-9B52-4103-89EB-D7FE3558CAD6}" sibTransId="{DF6600F4-3D05-40BE-804B-F16FB7279FC9}"/>
    <dgm:cxn modelId="{FB6EBEBA-30A7-41F9-9319-309FF6D68E36}" type="presOf" srcId="{BD809A89-49D9-4ED4-9716-541D1BCC6BC8}" destId="{055C5937-40F5-4BAB-92CE-3D99CFC14251}" srcOrd="0" destOrd="0" presId="urn:microsoft.com/office/officeart/2005/8/layout/hList9"/>
    <dgm:cxn modelId="{A26E2704-6CF1-454E-A250-04967FBEDB5E}" srcId="{DA2C030B-0FE1-4CA5-AD18-CBCFF555A12A}" destId="{A4B1E2C9-DAA1-40FF-9F47-1BBF2CA5B9C7}" srcOrd="0" destOrd="0" parTransId="{062E1A52-1373-4C2C-ACA9-3B0825391A1C}" sibTransId="{88362AF8-E553-40AE-8C24-A5FCB2304B2E}"/>
    <dgm:cxn modelId="{6DB8C47E-B544-4E94-8CE9-9A3AFC0DAE6A}" srcId="{3A97FEF9-1E93-42E6-B0B7-ED1AB5CB4841}" destId="{0F4D6E87-B128-4FC3-80FA-FD9C653133B0}" srcOrd="1" destOrd="0" parTransId="{AF9402E1-47DB-4EC2-B3FC-270D150A91F8}" sibTransId="{782004B6-19A6-457F-AE0D-455DCD5520E6}"/>
    <dgm:cxn modelId="{DFE9B7D9-A64F-42AB-85AC-DFCDBA319279}" type="presOf" srcId="{0F4D6E87-B128-4FC3-80FA-FD9C653133B0}" destId="{6443212E-3283-4486-A8B2-990F8551075F}" srcOrd="1" destOrd="0" presId="urn:microsoft.com/office/officeart/2005/8/layout/hList9"/>
    <dgm:cxn modelId="{82DF7D5A-013F-447E-857B-95434E5CB1DD}" type="presOf" srcId="{DA2C030B-0FE1-4CA5-AD18-CBCFF555A12A}" destId="{80415B66-04CF-49FD-BDCE-4729F8B72C53}" srcOrd="0" destOrd="0" presId="urn:microsoft.com/office/officeart/2005/8/layout/hList9"/>
    <dgm:cxn modelId="{9D55E243-14CA-4E6F-BDAE-D9DC945355E6}" type="presOf" srcId="{0F4D6E87-B128-4FC3-80FA-FD9C653133B0}" destId="{E54145F9-C4A2-4E95-B7D3-5CE0B5793BAF}" srcOrd="0" destOrd="0" presId="urn:microsoft.com/office/officeart/2005/8/layout/hList9"/>
    <dgm:cxn modelId="{8333F1D0-DE37-4B06-A130-4C7FF8F83070}" type="presOf" srcId="{A4B1E2C9-DAA1-40FF-9F47-1BBF2CA5B9C7}" destId="{3769539E-8295-4548-ABD0-E687C30429BB}" srcOrd="0" destOrd="0" presId="urn:microsoft.com/office/officeart/2005/8/layout/hList9"/>
    <dgm:cxn modelId="{30CAA2E0-070D-43B0-B6A7-3DB9F73456BA}" srcId="{3A97FEF9-1E93-42E6-B0B7-ED1AB5CB4841}" destId="{0830B3AB-D790-496B-923C-8177614652BE}" srcOrd="0" destOrd="0" parTransId="{BDC14A06-B0D9-4A0E-B02A-08A2C5EA8C09}" sibTransId="{07CB6E9E-7912-4E90-B704-CCC071080068}"/>
    <dgm:cxn modelId="{BE8C0CF0-7485-439A-B7F0-956FEE0BE98D}" type="presOf" srcId="{1D3558A0-B10C-4FA9-995A-3B18B2FD3827}" destId="{01EE5906-826D-4D47-A697-148B6B5C5B21}" srcOrd="0" destOrd="0" presId="urn:microsoft.com/office/officeart/2005/8/layout/hList9"/>
    <dgm:cxn modelId="{409EABB3-D46B-4F40-AB37-5BBED2A3302C}" type="presOf" srcId="{0830B3AB-D790-496B-923C-8177614652BE}" destId="{FACFB30D-A5BD-454B-9BDC-45D1B6EE407D}" srcOrd="1" destOrd="0" presId="urn:microsoft.com/office/officeart/2005/8/layout/hList9"/>
    <dgm:cxn modelId="{5B934E66-6A01-4E17-B5C7-934652B72D03}" type="presOf" srcId="{0830B3AB-D790-496B-923C-8177614652BE}" destId="{0A06C4DA-4E95-4F1E-8E3E-DFFE347DA613}" srcOrd="0" destOrd="0" presId="urn:microsoft.com/office/officeart/2005/8/layout/hList9"/>
    <dgm:cxn modelId="{BBFE9666-FEC1-4111-9C0B-119318496C58}" type="presOf" srcId="{A4B1E2C9-DAA1-40FF-9F47-1BBF2CA5B9C7}" destId="{A89E33A9-716A-439F-A557-702A6BFDFD43}" srcOrd="1" destOrd="0" presId="urn:microsoft.com/office/officeart/2005/8/layout/hList9"/>
    <dgm:cxn modelId="{CDED60D2-B90F-4A29-8897-1974D53A8B3F}" type="presOf" srcId="{BD809A89-49D9-4ED4-9716-541D1BCC6BC8}" destId="{36DF6FF4-642A-42D6-B48D-EEB280CE47C5}" srcOrd="1" destOrd="0" presId="urn:microsoft.com/office/officeart/2005/8/layout/hList9"/>
    <dgm:cxn modelId="{025D7F54-CF08-431E-8009-CE7F2F3BEF67}" srcId="{1D3558A0-B10C-4FA9-995A-3B18B2FD3827}" destId="{DA2C030B-0FE1-4CA5-AD18-CBCFF555A12A}" srcOrd="1" destOrd="0" parTransId="{9BDA6A67-E746-4FF0-8519-0BEC24540451}" sibTransId="{D654CF63-1750-454C-95E1-6A908D7D94A0}"/>
    <dgm:cxn modelId="{B85D9242-90F8-4442-B22C-A388E0927A28}" srcId="{1D3558A0-B10C-4FA9-995A-3B18B2FD3827}" destId="{3A97FEF9-1E93-42E6-B0B7-ED1AB5CB4841}" srcOrd="0" destOrd="0" parTransId="{61AE705E-4223-4E65-9FFE-81A545D68766}" sibTransId="{1C2AAE89-71D9-48C7-A2CC-9746ADC214D0}"/>
    <dgm:cxn modelId="{36518000-FA44-449F-AAD3-68C04BB3C0FF}" type="presOf" srcId="{3A97FEF9-1E93-42E6-B0B7-ED1AB5CB4841}" destId="{A57A53CD-1218-4EA5-BF37-E738AB142A31}" srcOrd="0" destOrd="0" presId="urn:microsoft.com/office/officeart/2005/8/layout/hList9"/>
    <dgm:cxn modelId="{77FD20C9-C9E2-49CB-A1B3-6A4AC019E299}" type="presParOf" srcId="{01EE5906-826D-4D47-A697-148B6B5C5B21}" destId="{4D336DD0-D0BA-4B1B-9772-5749F17FE449}" srcOrd="0" destOrd="0" presId="urn:microsoft.com/office/officeart/2005/8/layout/hList9"/>
    <dgm:cxn modelId="{73F8FDC0-9C68-4E73-BC79-B050C2045FCA}" type="presParOf" srcId="{01EE5906-826D-4D47-A697-148B6B5C5B21}" destId="{36FC1AEE-4D94-4EAF-9D63-3284730E2655}" srcOrd="1" destOrd="0" presId="urn:microsoft.com/office/officeart/2005/8/layout/hList9"/>
    <dgm:cxn modelId="{8B629CEE-0EBF-4EB8-BBD0-5810436AA94E}" type="presParOf" srcId="{36FC1AEE-4D94-4EAF-9D63-3284730E2655}" destId="{F081CBF5-8939-4BC7-83C0-378DC1F6BBFD}" srcOrd="0" destOrd="0" presId="urn:microsoft.com/office/officeart/2005/8/layout/hList9"/>
    <dgm:cxn modelId="{64C2FFEE-E724-4471-AE25-2253D102FDCC}" type="presParOf" srcId="{36FC1AEE-4D94-4EAF-9D63-3284730E2655}" destId="{F5D69A65-1EED-4FF7-B541-B6E3A2B9AB1C}" srcOrd="1" destOrd="0" presId="urn:microsoft.com/office/officeart/2005/8/layout/hList9"/>
    <dgm:cxn modelId="{FCC30702-E9E0-417C-8631-EA6AEB1921C0}" type="presParOf" srcId="{F5D69A65-1EED-4FF7-B541-B6E3A2B9AB1C}" destId="{0A06C4DA-4E95-4F1E-8E3E-DFFE347DA613}" srcOrd="0" destOrd="0" presId="urn:microsoft.com/office/officeart/2005/8/layout/hList9"/>
    <dgm:cxn modelId="{4B0E95A7-C4DA-4B13-892E-7030904491CC}" type="presParOf" srcId="{F5D69A65-1EED-4FF7-B541-B6E3A2B9AB1C}" destId="{FACFB30D-A5BD-454B-9BDC-45D1B6EE407D}" srcOrd="1" destOrd="0" presId="urn:microsoft.com/office/officeart/2005/8/layout/hList9"/>
    <dgm:cxn modelId="{1A55CB84-DFCD-4983-8BFE-36E8A087E1E8}" type="presParOf" srcId="{36FC1AEE-4D94-4EAF-9D63-3284730E2655}" destId="{34F9B40B-4E93-4184-B520-C1E2C69E0BB3}" srcOrd="2" destOrd="0" presId="urn:microsoft.com/office/officeart/2005/8/layout/hList9"/>
    <dgm:cxn modelId="{B14439C2-EE00-441C-BF05-BA2634384D39}" type="presParOf" srcId="{34F9B40B-4E93-4184-B520-C1E2C69E0BB3}" destId="{E54145F9-C4A2-4E95-B7D3-5CE0B5793BAF}" srcOrd="0" destOrd="0" presId="urn:microsoft.com/office/officeart/2005/8/layout/hList9"/>
    <dgm:cxn modelId="{D2C12C68-2C36-431C-822C-20F072AB7213}" type="presParOf" srcId="{34F9B40B-4E93-4184-B520-C1E2C69E0BB3}" destId="{6443212E-3283-4486-A8B2-990F8551075F}" srcOrd="1" destOrd="0" presId="urn:microsoft.com/office/officeart/2005/8/layout/hList9"/>
    <dgm:cxn modelId="{A0462B42-8C9E-459B-9726-1A258AB85B8D}" type="presParOf" srcId="{01EE5906-826D-4D47-A697-148B6B5C5B21}" destId="{A53D19E9-2B98-46F3-B85C-42DE88072696}" srcOrd="2" destOrd="0" presId="urn:microsoft.com/office/officeart/2005/8/layout/hList9"/>
    <dgm:cxn modelId="{62CEB91F-D51D-44DD-9214-F5C71E51A8D4}" type="presParOf" srcId="{01EE5906-826D-4D47-A697-148B6B5C5B21}" destId="{A57A53CD-1218-4EA5-BF37-E738AB142A31}" srcOrd="3" destOrd="0" presId="urn:microsoft.com/office/officeart/2005/8/layout/hList9"/>
    <dgm:cxn modelId="{EA11963C-14E0-4640-A42A-DF9685B1A521}" type="presParOf" srcId="{01EE5906-826D-4D47-A697-148B6B5C5B21}" destId="{96293CBC-F125-4774-B98D-6D340154E87F}" srcOrd="4" destOrd="0" presId="urn:microsoft.com/office/officeart/2005/8/layout/hList9"/>
    <dgm:cxn modelId="{AA6068FB-3585-4BFE-9308-AC9AADB03CFD}" type="presParOf" srcId="{01EE5906-826D-4D47-A697-148B6B5C5B21}" destId="{FDF13339-0042-499C-BE8E-8B0AF6EC59DE}" srcOrd="5" destOrd="0" presId="urn:microsoft.com/office/officeart/2005/8/layout/hList9"/>
    <dgm:cxn modelId="{FBA77A65-04FE-4874-A721-EDF01EFDF13B}" type="presParOf" srcId="{01EE5906-826D-4D47-A697-148B6B5C5B21}" destId="{A0AC16E8-4CAC-4367-9002-7F14CB868D86}" srcOrd="6" destOrd="0" presId="urn:microsoft.com/office/officeart/2005/8/layout/hList9"/>
    <dgm:cxn modelId="{BA0ECF51-DC2B-444C-8DB8-C2EF64505A6B}" type="presParOf" srcId="{A0AC16E8-4CAC-4367-9002-7F14CB868D86}" destId="{4E31F988-B51A-457E-9FC4-CCC8E1F7DF73}" srcOrd="0" destOrd="0" presId="urn:microsoft.com/office/officeart/2005/8/layout/hList9"/>
    <dgm:cxn modelId="{E743D3C6-7B51-4F2A-A058-7B51726427EE}" type="presParOf" srcId="{A0AC16E8-4CAC-4367-9002-7F14CB868D86}" destId="{10C24540-339A-4D91-B1E2-D399A673404E}" srcOrd="1" destOrd="0" presId="urn:microsoft.com/office/officeart/2005/8/layout/hList9"/>
    <dgm:cxn modelId="{4AF5E747-8F38-4335-B7E0-22657E31F21D}" type="presParOf" srcId="{10C24540-339A-4D91-B1E2-D399A673404E}" destId="{3769539E-8295-4548-ABD0-E687C30429BB}" srcOrd="0" destOrd="0" presId="urn:microsoft.com/office/officeart/2005/8/layout/hList9"/>
    <dgm:cxn modelId="{BB3634EE-3CF8-4141-B74A-6E9F4AD1BF4F}" type="presParOf" srcId="{10C24540-339A-4D91-B1E2-D399A673404E}" destId="{A89E33A9-716A-439F-A557-702A6BFDFD43}" srcOrd="1" destOrd="0" presId="urn:microsoft.com/office/officeart/2005/8/layout/hList9"/>
    <dgm:cxn modelId="{3105D827-9627-4476-8FFA-08B18771C9BE}" type="presParOf" srcId="{A0AC16E8-4CAC-4367-9002-7F14CB868D86}" destId="{66B16AF7-67B8-43D7-85BF-527F6DA9455E}" srcOrd="2" destOrd="0" presId="urn:microsoft.com/office/officeart/2005/8/layout/hList9"/>
    <dgm:cxn modelId="{4DBC2A59-52FD-4B80-9272-00CE3941BEF3}" type="presParOf" srcId="{66B16AF7-67B8-43D7-85BF-527F6DA9455E}" destId="{055C5937-40F5-4BAB-92CE-3D99CFC14251}" srcOrd="0" destOrd="0" presId="urn:microsoft.com/office/officeart/2005/8/layout/hList9"/>
    <dgm:cxn modelId="{171D4121-7199-4DAD-86C0-50FD249565DF}" type="presParOf" srcId="{66B16AF7-67B8-43D7-85BF-527F6DA9455E}" destId="{36DF6FF4-642A-42D6-B48D-EEB280CE47C5}" srcOrd="1" destOrd="0" presId="urn:microsoft.com/office/officeart/2005/8/layout/hList9"/>
    <dgm:cxn modelId="{B07EE7B3-9B61-4733-AD72-E34FC795FF1F}" type="presParOf" srcId="{01EE5906-826D-4D47-A697-148B6B5C5B21}" destId="{4FAF5EE1-A20A-4FD7-A9BB-722974BBCCC7}" srcOrd="7" destOrd="0" presId="urn:microsoft.com/office/officeart/2005/8/layout/hList9"/>
    <dgm:cxn modelId="{F28D3BE1-3A8C-4AEA-A058-0776703DE395}" type="presParOf" srcId="{01EE5906-826D-4D47-A697-148B6B5C5B21}" destId="{80415B66-04CF-49FD-BDCE-4729F8B72C53}" srcOrd="8" destOrd="0" presId="urn:microsoft.com/office/officeart/2005/8/layout/hList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574FA-B6C4-45BA-A543-9997522CADB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05EC2-29C9-435D-927E-361F639A89EF}">
      <dgm:prSet phldrT="[Текст]"/>
      <dgm:spPr/>
      <dgm:t>
        <a:bodyPr/>
        <a:lstStyle/>
        <a:p>
          <a:r>
            <a:rPr lang="ru-RU" dirty="0" smtClean="0"/>
            <a:t>Ранее</a:t>
          </a:r>
          <a:endParaRPr lang="ru-RU" dirty="0"/>
        </a:p>
      </dgm:t>
    </dgm:pt>
    <dgm:pt modelId="{4BCB0A28-917B-4548-A666-EDE6A5FD49D5}" type="parTrans" cxnId="{85FEA956-C836-48E4-BEC7-FF1D41384F42}">
      <dgm:prSet/>
      <dgm:spPr/>
      <dgm:t>
        <a:bodyPr/>
        <a:lstStyle/>
        <a:p>
          <a:endParaRPr lang="ru-RU"/>
        </a:p>
      </dgm:t>
    </dgm:pt>
    <dgm:pt modelId="{A275A33F-B1D3-46E0-A3AE-77A35704C2C0}" type="sibTrans" cxnId="{85FEA956-C836-48E4-BEC7-FF1D41384F42}">
      <dgm:prSet/>
      <dgm:spPr/>
      <dgm:t>
        <a:bodyPr/>
        <a:lstStyle/>
        <a:p>
          <a:endParaRPr lang="ru-RU"/>
        </a:p>
      </dgm:t>
    </dgm:pt>
    <dgm:pt modelId="{85C9D0FA-4AAE-4512-846E-6FA28672AD38}">
      <dgm:prSet phldrT="[Текст]"/>
      <dgm:spPr/>
      <dgm:t>
        <a:bodyPr/>
        <a:lstStyle/>
        <a:p>
          <a:r>
            <a:rPr lang="ru-RU" dirty="0" smtClean="0"/>
            <a:t>Обучение на дому</a:t>
          </a:r>
          <a:endParaRPr lang="ru-RU" dirty="0"/>
        </a:p>
      </dgm:t>
    </dgm:pt>
    <dgm:pt modelId="{D3C56EB6-CB9F-4813-A44A-D95B07C0BEB7}" type="parTrans" cxnId="{FE598831-7E5C-44E2-A402-5A0199E60B46}">
      <dgm:prSet/>
      <dgm:spPr/>
      <dgm:t>
        <a:bodyPr/>
        <a:lstStyle/>
        <a:p>
          <a:endParaRPr lang="ru-RU"/>
        </a:p>
      </dgm:t>
    </dgm:pt>
    <dgm:pt modelId="{53AEFC99-919E-4259-B441-1D3F173A6A53}" type="sibTrans" cxnId="{FE598831-7E5C-44E2-A402-5A0199E60B46}">
      <dgm:prSet/>
      <dgm:spPr/>
      <dgm:t>
        <a:bodyPr/>
        <a:lstStyle/>
        <a:p>
          <a:endParaRPr lang="ru-RU"/>
        </a:p>
      </dgm:t>
    </dgm:pt>
    <dgm:pt modelId="{AFA5FF4A-1411-4BF4-B962-DFC81C8D8B83}">
      <dgm:prSet phldrT="[Текст]"/>
      <dgm:spPr/>
      <dgm:t>
        <a:bodyPr/>
        <a:lstStyle/>
        <a:p>
          <a:r>
            <a:rPr lang="ru-RU" dirty="0" smtClean="0"/>
            <a:t>Исключи-</a:t>
          </a:r>
        </a:p>
        <a:p>
          <a:r>
            <a:rPr lang="ru-RU" dirty="0" err="1" smtClean="0"/>
            <a:t>тельно</a:t>
          </a:r>
          <a:endParaRPr lang="ru-RU" dirty="0"/>
        </a:p>
      </dgm:t>
    </dgm:pt>
    <dgm:pt modelId="{BA92BBD8-0B97-4344-AC5A-67CE1AE7C76A}" type="parTrans" cxnId="{93DC6FEB-200F-4F2E-A894-2ADBD3D12DE8}">
      <dgm:prSet/>
      <dgm:spPr/>
      <dgm:t>
        <a:bodyPr/>
        <a:lstStyle/>
        <a:p>
          <a:endParaRPr lang="ru-RU"/>
        </a:p>
      </dgm:t>
    </dgm:pt>
    <dgm:pt modelId="{1330F640-D566-4D83-A340-EC6900B451C8}" type="sibTrans" cxnId="{93DC6FEB-200F-4F2E-A894-2ADBD3D12DE8}">
      <dgm:prSet/>
      <dgm:spPr/>
      <dgm:t>
        <a:bodyPr/>
        <a:lstStyle/>
        <a:p>
          <a:endParaRPr lang="ru-RU"/>
        </a:p>
      </dgm:t>
    </dgm:pt>
    <dgm:pt modelId="{EB6E2CB6-8DB5-4CA0-81C0-04AD696F9819}">
      <dgm:prSet phldrT="[Текст]"/>
      <dgm:spPr/>
      <dgm:t>
        <a:bodyPr/>
        <a:lstStyle/>
        <a:p>
          <a:r>
            <a:rPr lang="ru-RU" dirty="0" smtClean="0"/>
            <a:t>Нарушение поведения</a:t>
          </a:r>
          <a:endParaRPr lang="ru-RU" dirty="0"/>
        </a:p>
      </dgm:t>
    </dgm:pt>
    <dgm:pt modelId="{4749DEE8-B3B6-4C03-9A66-D35083FD2079}" type="parTrans" cxnId="{84C3F394-A235-45A9-BC05-2CA03AD9C676}">
      <dgm:prSet/>
      <dgm:spPr/>
      <dgm:t>
        <a:bodyPr/>
        <a:lstStyle/>
        <a:p>
          <a:endParaRPr lang="ru-RU"/>
        </a:p>
      </dgm:t>
    </dgm:pt>
    <dgm:pt modelId="{7C71107C-8E38-4865-B868-95CD4CBE1D35}" type="sibTrans" cxnId="{84C3F394-A235-45A9-BC05-2CA03AD9C676}">
      <dgm:prSet/>
      <dgm:spPr/>
      <dgm:t>
        <a:bodyPr/>
        <a:lstStyle/>
        <a:p>
          <a:endParaRPr lang="ru-RU"/>
        </a:p>
      </dgm:t>
    </dgm:pt>
    <dgm:pt modelId="{02242E53-C2AB-4A1A-8947-84F718704EF6}">
      <dgm:prSet phldrT="[Текст]"/>
      <dgm:spPr/>
      <dgm:t>
        <a:bodyPr/>
        <a:lstStyle/>
        <a:p>
          <a:r>
            <a:rPr lang="ru-RU" dirty="0" err="1" smtClean="0"/>
            <a:t>Сопровож-дение</a:t>
          </a:r>
          <a:endParaRPr lang="ru-RU" dirty="0"/>
        </a:p>
      </dgm:t>
    </dgm:pt>
    <dgm:pt modelId="{43A8206D-183A-41CF-9A74-C83224ABEEBA}" type="parTrans" cxnId="{6BD7EC12-D2CB-4D88-980E-8B850F04BCA2}">
      <dgm:prSet/>
      <dgm:spPr/>
      <dgm:t>
        <a:bodyPr/>
        <a:lstStyle/>
        <a:p>
          <a:endParaRPr lang="ru-RU"/>
        </a:p>
      </dgm:t>
    </dgm:pt>
    <dgm:pt modelId="{E383A2D2-D1F6-4830-A4E9-19E443FD3C82}" type="sibTrans" cxnId="{6BD7EC12-D2CB-4D88-980E-8B850F04BCA2}">
      <dgm:prSet/>
      <dgm:spPr/>
      <dgm:t>
        <a:bodyPr/>
        <a:lstStyle/>
        <a:p>
          <a:endParaRPr lang="ru-RU"/>
        </a:p>
      </dgm:t>
    </dgm:pt>
    <dgm:pt modelId="{20360137-1D91-472D-9BFE-E7725967AC85}">
      <dgm:prSet phldrT="[Текст]"/>
      <dgm:spPr/>
      <dgm:t>
        <a:bodyPr/>
        <a:lstStyle/>
        <a:p>
          <a:r>
            <a:rPr lang="ru-RU" dirty="0" smtClean="0"/>
            <a:t>Педагог-ассистент</a:t>
          </a:r>
          <a:endParaRPr lang="ru-RU" dirty="0"/>
        </a:p>
      </dgm:t>
    </dgm:pt>
    <dgm:pt modelId="{4041F46E-DCA8-45CB-ADC8-EAE1CDED1DC9}" type="parTrans" cxnId="{948F2482-75DF-4F9C-B031-7531589022A4}">
      <dgm:prSet/>
      <dgm:spPr/>
      <dgm:t>
        <a:bodyPr/>
        <a:lstStyle/>
        <a:p>
          <a:endParaRPr lang="ru-RU"/>
        </a:p>
      </dgm:t>
    </dgm:pt>
    <dgm:pt modelId="{E1AA3E3C-1E3E-4CFF-8CD1-B519D34F283B}" type="sibTrans" cxnId="{948F2482-75DF-4F9C-B031-7531589022A4}">
      <dgm:prSet/>
      <dgm:spPr/>
      <dgm:t>
        <a:bodyPr/>
        <a:lstStyle/>
        <a:p>
          <a:endParaRPr lang="ru-RU"/>
        </a:p>
      </dgm:t>
    </dgm:pt>
    <dgm:pt modelId="{55081D4C-2778-4D1F-9592-E153DD946A01}" type="pres">
      <dgm:prSet presAssocID="{6B4574FA-B6C4-45BA-A543-9997522CAD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4E4656-3CAF-4251-948D-FEA1110EE6AE}" type="pres">
      <dgm:prSet presAssocID="{00305EC2-29C9-435D-927E-361F639A89EF}" presName="composite" presStyleCnt="0"/>
      <dgm:spPr/>
    </dgm:pt>
    <dgm:pt modelId="{34968E77-8059-4800-B91A-370CA47E5355}" type="pres">
      <dgm:prSet presAssocID="{00305EC2-29C9-435D-927E-361F639A89E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A5FDE-9AA9-46F3-A9D6-15F010B3D2D5}" type="pres">
      <dgm:prSet presAssocID="{00305EC2-29C9-435D-927E-361F639A89E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D2D46-00DD-4433-B6E6-68AEC10DDBDC}" type="pres">
      <dgm:prSet presAssocID="{A275A33F-B1D3-46E0-A3AE-77A35704C2C0}" presName="sp" presStyleCnt="0"/>
      <dgm:spPr/>
    </dgm:pt>
    <dgm:pt modelId="{9CB692C9-F1FF-4B33-92E2-684B4955ACEB}" type="pres">
      <dgm:prSet presAssocID="{AFA5FF4A-1411-4BF4-B962-DFC81C8D8B83}" presName="composite" presStyleCnt="0"/>
      <dgm:spPr/>
    </dgm:pt>
    <dgm:pt modelId="{DFE22827-C0FA-4002-9BDD-894CEF2E74B4}" type="pres">
      <dgm:prSet presAssocID="{AFA5FF4A-1411-4BF4-B962-DFC81C8D8B8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F81C8-C824-478B-9355-DA333DDAA2EA}" type="pres">
      <dgm:prSet presAssocID="{AFA5FF4A-1411-4BF4-B962-DFC81C8D8B8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20828-4B40-4167-8D6F-B5D0ECD3A521}" type="pres">
      <dgm:prSet presAssocID="{1330F640-D566-4D83-A340-EC6900B451C8}" presName="sp" presStyleCnt="0"/>
      <dgm:spPr/>
    </dgm:pt>
    <dgm:pt modelId="{36005033-3E2D-4938-8CA3-6F72C3E2158F}" type="pres">
      <dgm:prSet presAssocID="{02242E53-C2AB-4A1A-8947-84F718704EF6}" presName="composite" presStyleCnt="0"/>
      <dgm:spPr/>
    </dgm:pt>
    <dgm:pt modelId="{898E047C-EC28-460D-A3AF-A8DB41F5AE49}" type="pres">
      <dgm:prSet presAssocID="{02242E53-C2AB-4A1A-8947-84F718704E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2CBDE-E6E4-45E1-8E40-24C4F1C18A20}" type="pres">
      <dgm:prSet presAssocID="{02242E53-C2AB-4A1A-8947-84F718704EF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C3F394-A235-45A9-BC05-2CA03AD9C676}" srcId="{AFA5FF4A-1411-4BF4-B962-DFC81C8D8B83}" destId="{EB6E2CB6-8DB5-4CA0-81C0-04AD696F9819}" srcOrd="0" destOrd="0" parTransId="{4749DEE8-B3B6-4C03-9A66-D35083FD2079}" sibTransId="{7C71107C-8E38-4865-B868-95CD4CBE1D35}"/>
    <dgm:cxn modelId="{62727FC2-066B-415F-80B5-56388A149CC4}" type="presOf" srcId="{00305EC2-29C9-435D-927E-361F639A89EF}" destId="{34968E77-8059-4800-B91A-370CA47E5355}" srcOrd="0" destOrd="0" presId="urn:microsoft.com/office/officeart/2005/8/layout/chevron2"/>
    <dgm:cxn modelId="{04D6B964-DFEC-4674-8AE8-86D2CA5D7A21}" type="presOf" srcId="{AFA5FF4A-1411-4BF4-B962-DFC81C8D8B83}" destId="{DFE22827-C0FA-4002-9BDD-894CEF2E74B4}" srcOrd="0" destOrd="0" presId="urn:microsoft.com/office/officeart/2005/8/layout/chevron2"/>
    <dgm:cxn modelId="{6BD7EC12-D2CB-4D88-980E-8B850F04BCA2}" srcId="{6B4574FA-B6C4-45BA-A543-9997522CADBA}" destId="{02242E53-C2AB-4A1A-8947-84F718704EF6}" srcOrd="2" destOrd="0" parTransId="{43A8206D-183A-41CF-9A74-C83224ABEEBA}" sibTransId="{E383A2D2-D1F6-4830-A4E9-19E443FD3C82}"/>
    <dgm:cxn modelId="{64AC4618-9153-4B8E-8D5F-33BD4D99F845}" type="presOf" srcId="{6B4574FA-B6C4-45BA-A543-9997522CADBA}" destId="{55081D4C-2778-4D1F-9592-E153DD946A01}" srcOrd="0" destOrd="0" presId="urn:microsoft.com/office/officeart/2005/8/layout/chevron2"/>
    <dgm:cxn modelId="{DEB3E83E-86F5-4F9C-8A88-8BF4AD739ECD}" type="presOf" srcId="{20360137-1D91-472D-9BFE-E7725967AC85}" destId="{2442CBDE-E6E4-45E1-8E40-24C4F1C18A20}" srcOrd="0" destOrd="0" presId="urn:microsoft.com/office/officeart/2005/8/layout/chevron2"/>
    <dgm:cxn modelId="{5B0F3C45-6173-46E7-A1B8-7137CFC3E37D}" type="presOf" srcId="{85C9D0FA-4AAE-4512-846E-6FA28672AD38}" destId="{E39A5FDE-9AA9-46F3-A9D6-15F010B3D2D5}" srcOrd="0" destOrd="0" presId="urn:microsoft.com/office/officeart/2005/8/layout/chevron2"/>
    <dgm:cxn modelId="{948F2482-75DF-4F9C-B031-7531589022A4}" srcId="{02242E53-C2AB-4A1A-8947-84F718704EF6}" destId="{20360137-1D91-472D-9BFE-E7725967AC85}" srcOrd="0" destOrd="0" parTransId="{4041F46E-DCA8-45CB-ADC8-EAE1CDED1DC9}" sibTransId="{E1AA3E3C-1E3E-4CFF-8CD1-B519D34F283B}"/>
    <dgm:cxn modelId="{FE598831-7E5C-44E2-A402-5A0199E60B46}" srcId="{00305EC2-29C9-435D-927E-361F639A89EF}" destId="{85C9D0FA-4AAE-4512-846E-6FA28672AD38}" srcOrd="0" destOrd="0" parTransId="{D3C56EB6-CB9F-4813-A44A-D95B07C0BEB7}" sibTransId="{53AEFC99-919E-4259-B441-1D3F173A6A53}"/>
    <dgm:cxn modelId="{7F16F3FB-A90D-42F7-9D4B-14EE3B8FE15F}" type="presOf" srcId="{EB6E2CB6-8DB5-4CA0-81C0-04AD696F9819}" destId="{5E7F81C8-C824-478B-9355-DA333DDAA2EA}" srcOrd="0" destOrd="0" presId="urn:microsoft.com/office/officeart/2005/8/layout/chevron2"/>
    <dgm:cxn modelId="{B0D6F227-CAA1-4A62-9885-E2EBD587E441}" type="presOf" srcId="{02242E53-C2AB-4A1A-8947-84F718704EF6}" destId="{898E047C-EC28-460D-A3AF-A8DB41F5AE49}" srcOrd="0" destOrd="0" presId="urn:microsoft.com/office/officeart/2005/8/layout/chevron2"/>
    <dgm:cxn modelId="{85FEA956-C836-48E4-BEC7-FF1D41384F42}" srcId="{6B4574FA-B6C4-45BA-A543-9997522CADBA}" destId="{00305EC2-29C9-435D-927E-361F639A89EF}" srcOrd="0" destOrd="0" parTransId="{4BCB0A28-917B-4548-A666-EDE6A5FD49D5}" sibTransId="{A275A33F-B1D3-46E0-A3AE-77A35704C2C0}"/>
    <dgm:cxn modelId="{93DC6FEB-200F-4F2E-A894-2ADBD3D12DE8}" srcId="{6B4574FA-B6C4-45BA-A543-9997522CADBA}" destId="{AFA5FF4A-1411-4BF4-B962-DFC81C8D8B83}" srcOrd="1" destOrd="0" parTransId="{BA92BBD8-0B97-4344-AC5A-67CE1AE7C76A}" sibTransId="{1330F640-D566-4D83-A340-EC6900B451C8}"/>
    <dgm:cxn modelId="{2DF3E17F-127E-40D5-AB44-1F35FA624F9C}" type="presParOf" srcId="{55081D4C-2778-4D1F-9592-E153DD946A01}" destId="{BA4E4656-3CAF-4251-948D-FEA1110EE6AE}" srcOrd="0" destOrd="0" presId="urn:microsoft.com/office/officeart/2005/8/layout/chevron2"/>
    <dgm:cxn modelId="{3DD756D5-42F2-49D0-A465-E5083D8E964F}" type="presParOf" srcId="{BA4E4656-3CAF-4251-948D-FEA1110EE6AE}" destId="{34968E77-8059-4800-B91A-370CA47E5355}" srcOrd="0" destOrd="0" presId="urn:microsoft.com/office/officeart/2005/8/layout/chevron2"/>
    <dgm:cxn modelId="{ECBFB86F-1482-4142-9E54-A08C4332D5FE}" type="presParOf" srcId="{BA4E4656-3CAF-4251-948D-FEA1110EE6AE}" destId="{E39A5FDE-9AA9-46F3-A9D6-15F010B3D2D5}" srcOrd="1" destOrd="0" presId="urn:microsoft.com/office/officeart/2005/8/layout/chevron2"/>
    <dgm:cxn modelId="{D78827DE-7DC3-4730-92A3-7127DF6D1824}" type="presParOf" srcId="{55081D4C-2778-4D1F-9592-E153DD946A01}" destId="{F3ED2D46-00DD-4433-B6E6-68AEC10DDBDC}" srcOrd="1" destOrd="0" presId="urn:microsoft.com/office/officeart/2005/8/layout/chevron2"/>
    <dgm:cxn modelId="{67AA89C5-7A7F-490B-B6AD-4065F3269DCE}" type="presParOf" srcId="{55081D4C-2778-4D1F-9592-E153DD946A01}" destId="{9CB692C9-F1FF-4B33-92E2-684B4955ACEB}" srcOrd="2" destOrd="0" presId="urn:microsoft.com/office/officeart/2005/8/layout/chevron2"/>
    <dgm:cxn modelId="{E57BEE71-3035-4339-A9D4-CCAE46E03615}" type="presParOf" srcId="{9CB692C9-F1FF-4B33-92E2-684B4955ACEB}" destId="{DFE22827-C0FA-4002-9BDD-894CEF2E74B4}" srcOrd="0" destOrd="0" presId="urn:microsoft.com/office/officeart/2005/8/layout/chevron2"/>
    <dgm:cxn modelId="{2E0E7B21-4804-4BAA-BCB3-D9FDDEBB4122}" type="presParOf" srcId="{9CB692C9-F1FF-4B33-92E2-684B4955ACEB}" destId="{5E7F81C8-C824-478B-9355-DA333DDAA2EA}" srcOrd="1" destOrd="0" presId="urn:microsoft.com/office/officeart/2005/8/layout/chevron2"/>
    <dgm:cxn modelId="{B3C45F9A-8CC0-4A68-A755-EE9FAEB9AE9F}" type="presParOf" srcId="{55081D4C-2778-4D1F-9592-E153DD946A01}" destId="{89420828-4B40-4167-8D6F-B5D0ECD3A521}" srcOrd="3" destOrd="0" presId="urn:microsoft.com/office/officeart/2005/8/layout/chevron2"/>
    <dgm:cxn modelId="{14CBA1E3-3E33-4264-AE9F-9A1087465AC9}" type="presParOf" srcId="{55081D4C-2778-4D1F-9592-E153DD946A01}" destId="{36005033-3E2D-4938-8CA3-6F72C3E2158F}" srcOrd="4" destOrd="0" presId="urn:microsoft.com/office/officeart/2005/8/layout/chevron2"/>
    <dgm:cxn modelId="{956E31E3-F48E-47E6-9F03-98DEE6EEFEB6}" type="presParOf" srcId="{36005033-3E2D-4938-8CA3-6F72C3E2158F}" destId="{898E047C-EC28-460D-A3AF-A8DB41F5AE49}" srcOrd="0" destOrd="0" presId="urn:microsoft.com/office/officeart/2005/8/layout/chevron2"/>
    <dgm:cxn modelId="{26EB4B8D-8413-4AB5-8EC2-4F8F7ECE04E3}" type="presParOf" srcId="{36005033-3E2D-4938-8CA3-6F72C3E2158F}" destId="{2442CBDE-E6E4-45E1-8E40-24C4F1C18A20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CB5D9D-C34B-4F3C-BAC9-BEDA0645DB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F14FA11-DE48-466F-B40B-7E67A1B2E5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1"/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68DE33-C4EE-4117-91BD-462B8F8DCE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00E190-7932-4682-A756-AEFD5B2DB8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CED7356-1BE4-4D9C-A295-2131EDFDD2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808A5D8-DEE5-4FB9-9BF2-4C20A5CE0C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B49E689-53CA-4869-9EE3-DB73570CB4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81BC10-E08F-4D19-AEF3-CD52537192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8AE8B5-3C31-471A-964E-FEFD175C2F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375B85-301D-4764-BA3C-B30B40F0C8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55094F-CB7A-4167-9D28-4ACA481FBA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02C211-56CB-4F30-A41D-39E42A35EF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5D9AC-1452-440C-A333-B965E526B87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41123B-1359-40EF-A0FC-1D2FB195C2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31DC18-1A59-4CCC-84FF-2CD03D4505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C6AE365-C3DC-41F1-A0F6-882EF9EAD0B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785794"/>
            <a:ext cx="8229600" cy="1524000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Дети с нарушением общения и социального взаимодействия  в системе образования</a:t>
            </a:r>
            <a:br>
              <a:rPr lang="ru-RU" sz="32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5715000" cy="928694"/>
          </a:xfrm>
        </p:spPr>
        <p:txBody>
          <a:bodyPr/>
          <a:lstStyle/>
          <a:p>
            <a:r>
              <a:rPr lang="ru-RU" sz="1600" b="1" dirty="0" smtClean="0"/>
              <a:t> </a:t>
            </a:r>
          </a:p>
          <a:p>
            <a:r>
              <a:rPr lang="ru-RU" sz="1600" b="1" dirty="0" err="1" smtClean="0"/>
              <a:t>Ержолова</a:t>
            </a:r>
            <a:r>
              <a:rPr lang="ru-RU" sz="1600" b="1" dirty="0" smtClean="0"/>
              <a:t> Ж.А.</a:t>
            </a:r>
          </a:p>
          <a:p>
            <a:r>
              <a:rPr lang="ru-RU" sz="1400" b="1" dirty="0" smtClean="0"/>
              <a:t>Руководитель КГУ «Карагандинская областная </a:t>
            </a:r>
            <a:r>
              <a:rPr lang="ru-RU" sz="1400" b="1" dirty="0" err="1" smtClean="0"/>
              <a:t>психолого-медико-педагогическая</a:t>
            </a:r>
            <a:r>
              <a:rPr lang="ru-RU" sz="1400" b="1" dirty="0" smtClean="0"/>
              <a:t> консультация»</a:t>
            </a:r>
            <a:endParaRPr lang="ru-RU" sz="14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428992" y="6429397"/>
            <a:ext cx="4500594" cy="428604"/>
          </a:xfrm>
        </p:spPr>
        <p:txBody>
          <a:bodyPr/>
          <a:lstStyle/>
          <a:p>
            <a:r>
              <a:rPr lang="en-US" dirty="0" smtClean="0"/>
              <a:t>kopmpk.kz</a:t>
            </a:r>
            <a:endParaRPr lang="ru-RU" dirty="0"/>
          </a:p>
        </p:txBody>
      </p:sp>
      <p:pic>
        <p:nvPicPr>
          <p:cNvPr id="5" name="Picture 2" descr="C:\Users\Жанар\Desktop\ДОКЛАД\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6650" y="0"/>
            <a:ext cx="1297349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1525E6C9-F56C-4F54-B6E5-840094C006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k-KZ" sz="2000" b="1" dirty="0" smtClean="0"/>
              <a:t>Рост количества детей </a:t>
            </a:r>
            <a:r>
              <a:rPr lang="ru-RU" sz="2000" b="1" dirty="0" smtClean="0"/>
              <a:t>с нарушением/трудностями общения и социального взаимодействия (</a:t>
            </a:r>
            <a:r>
              <a:rPr lang="kk-KZ" sz="2000" b="1" dirty="0" smtClean="0"/>
              <a:t>с ранним детским аутизмом (РДА) и расстройством аутистического спектра (РАС) носит пандемийный характер. </a:t>
            </a:r>
          </a:p>
          <a:p>
            <a:pPr algn="just"/>
            <a:r>
              <a:rPr lang="kk-KZ" sz="2000" b="1" dirty="0" smtClean="0"/>
              <a:t>Отмечается увеличение количества  детей и в нашей стране.  Так, если обратиться к статистике,   только по данным психолого-медико-педагогической консультации по Карагандинской области (далее -  ПМПК)  в 2017 году было выявлено 107 детей с нарушением эмоционально-волевой сферы и поведения (РАС и РДА), а в 2021 году количество возросло уже до 512 детей.  </a:t>
            </a:r>
            <a:endParaRPr lang="en-US" sz="2000" b="1" dirty="0" smtClean="0"/>
          </a:p>
          <a:p>
            <a:pPr algn="just"/>
            <a:r>
              <a:rPr lang="kk-KZ" sz="2000" b="1" dirty="0" smtClean="0"/>
              <a:t>По данным же международной статистики аутизм присутствует примерно у одного ребенка из 100.  </a:t>
            </a:r>
            <a:endParaRPr lang="ru-RU" sz="2000" b="1" dirty="0" smtClean="0"/>
          </a:p>
          <a:p>
            <a:pPr algn="just"/>
            <a:endParaRPr lang="ru-RU" sz="16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kopmpk.kz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984273"/>
          </a:xfrm>
        </p:spPr>
        <p:txBody>
          <a:bodyPr/>
          <a:lstStyle/>
          <a:p>
            <a:r>
              <a:rPr lang="ru-RU" sz="1400" dirty="0" smtClean="0">
                <a:solidFill>
                  <a:schemeClr val="tx1"/>
                </a:solidFill>
              </a:rPr>
              <a:t>Детский аутизм - это тип общего нарушения развития, определяющийся наличием: аномалий и задержек в развитии, проявляющихся у ребенка в возрасте до трех лет (но может быть выявлен и в более позднем возрасте),  психопатологических изменений во всех сферах: эквивалентных социальных взаимодействиях, функциях общения и поведения.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Симптомы  детского аутизма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проявляются следующим образом: </a:t>
            </a:r>
          </a:p>
          <a:p>
            <a:pPr algn="ctr">
              <a:buNone/>
            </a:pPr>
            <a:endParaRPr lang="en-US" sz="1600" b="1" dirty="0" smtClean="0"/>
          </a:p>
          <a:p>
            <a:r>
              <a:rPr lang="ru-RU" sz="1800" b="1" dirty="0" smtClean="0"/>
              <a:t>неспособность выражать эмоции, </a:t>
            </a:r>
            <a:endParaRPr lang="en-US" sz="1800" b="1" dirty="0" smtClean="0"/>
          </a:p>
          <a:p>
            <a:r>
              <a:rPr lang="ru-RU" sz="1800" b="1" dirty="0" smtClean="0"/>
              <a:t>проявлять адекватную реакцию на окружающих людей, </a:t>
            </a:r>
            <a:endParaRPr lang="en-US" sz="1800" b="1" dirty="0" smtClean="0"/>
          </a:p>
          <a:p>
            <a:r>
              <a:rPr lang="ru-RU" sz="1800" b="1" dirty="0" smtClean="0"/>
              <a:t>нарушение речи, </a:t>
            </a:r>
            <a:endParaRPr lang="en-US" sz="1800" b="1" dirty="0" smtClean="0"/>
          </a:p>
          <a:p>
            <a:r>
              <a:rPr lang="ru-RU" sz="1800" b="1" dirty="0" smtClean="0"/>
              <a:t>отсутствие жестикуляции, </a:t>
            </a:r>
            <a:endParaRPr lang="en-US" sz="1800" b="1" dirty="0" smtClean="0"/>
          </a:p>
          <a:p>
            <a:r>
              <a:rPr lang="ru-RU" sz="1800" b="1" dirty="0" smtClean="0"/>
              <a:t>наличие фобий, </a:t>
            </a:r>
            <a:endParaRPr lang="en-US" sz="1800" b="1" dirty="0" smtClean="0"/>
          </a:p>
          <a:p>
            <a:r>
              <a:rPr lang="ru-RU" sz="1800" b="1" dirty="0" smtClean="0"/>
              <a:t>расстройство сна, употребления пищи (избирательность), </a:t>
            </a:r>
            <a:endParaRPr lang="en-US" sz="1800" b="1" dirty="0" smtClean="0"/>
          </a:p>
          <a:p>
            <a:r>
              <a:rPr lang="ru-RU" sz="1800" b="1" dirty="0" smtClean="0"/>
              <a:t>нарушенное поведение, </a:t>
            </a:r>
            <a:endParaRPr lang="en-US" sz="1800" b="1" dirty="0" smtClean="0"/>
          </a:p>
          <a:p>
            <a:r>
              <a:rPr lang="ru-RU" sz="1800" b="1" dirty="0" smtClean="0"/>
              <a:t>отсутствие инициативы, творческого подхода к выполнению заданий, </a:t>
            </a:r>
            <a:endParaRPr lang="en-US" sz="1800" b="1" dirty="0" smtClean="0"/>
          </a:p>
          <a:p>
            <a:r>
              <a:rPr lang="ru-RU" sz="1800" b="1" dirty="0" smtClean="0"/>
              <a:t>наличие стереотипного рода деятельности, поведения.</a:t>
            </a:r>
            <a:endParaRPr lang="ru-RU" sz="18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kopmpk.kz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Реформирование системы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33525"/>
          <a:ext cx="8229600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kopmpk.kz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5E14703C-6F09-4847-8623-7664BCFB93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Программы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Общеобразовательная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Специальная</a:t>
            </a:r>
            <a:r>
              <a:rPr lang="ru-RU" b="1" dirty="0" smtClean="0"/>
              <a:t> (в условиях специальных школ, детских садов,  групп и классов)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Адаптированная</a:t>
            </a:r>
            <a:r>
              <a:rPr lang="ru-RU" b="1" dirty="0" smtClean="0"/>
              <a:t> (в условиях общего класса/группы)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Индивидуальная</a:t>
            </a:r>
            <a:r>
              <a:rPr lang="ru-RU" b="1" dirty="0" smtClean="0"/>
              <a:t> (в условиях общего класса/группы)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kopmpk.kz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33525"/>
          <a:ext cx="8229600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kopmpk.kz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97TGp_Child_light_ani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597TGp_Child_light_ani</Template>
  <TotalTime>2880</TotalTime>
  <Words>320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597TGp_Child_light_ani</vt:lpstr>
      <vt:lpstr> Дети с нарушением общения и социального взаимодействия  в системе образования  </vt:lpstr>
      <vt:lpstr>Слайд 2</vt:lpstr>
      <vt:lpstr>Слайд 3</vt:lpstr>
      <vt:lpstr>Детский аутизм - это тип общего нарушения развития, определяющийся наличием: аномалий и задержек в развитии, проявляющихся у ребенка в возрасте до трех лет (но может быть выявлен и в более позднем возрасте),  психопатологических изменений во всех сферах: эквивалентных социальных взаимодействиях, функциях общения и поведения.  </vt:lpstr>
      <vt:lpstr>Реформирование системы</vt:lpstr>
      <vt:lpstr>Слайд 6</vt:lpstr>
      <vt:lpstr>Программы обучения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USER</cp:lastModifiedBy>
  <cp:revision>248</cp:revision>
  <dcterms:created xsi:type="dcterms:W3CDTF">2019-01-10T07:33:46Z</dcterms:created>
  <dcterms:modified xsi:type="dcterms:W3CDTF">2023-04-06T03:23:26Z</dcterms:modified>
</cp:coreProperties>
</file>