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777D5-9C23-423C-9C74-00F0B7BDB05D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2327AA-8D3C-4A01-B2C6-C47C22A29DE1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РЕФОРМИРОВАНИЕ ДЕЯТЕЛЬНОСТИ ПМПК</a:t>
          </a:r>
        </a:p>
      </dgm:t>
    </dgm:pt>
    <dgm:pt modelId="{5CA3A29A-EF20-486C-A624-F339411A05DF}" type="parTrans" cxnId="{A68EE305-FA23-4CA9-BAA8-A71AF7CFCA2A}">
      <dgm:prSet/>
      <dgm:spPr/>
      <dgm:t>
        <a:bodyPr/>
        <a:lstStyle/>
        <a:p>
          <a:endParaRPr lang="ru-RU"/>
        </a:p>
      </dgm:t>
    </dgm:pt>
    <dgm:pt modelId="{69AD040B-316B-43D8-B921-7605352F3048}" type="sibTrans" cxnId="{A68EE305-FA23-4CA9-BAA8-A71AF7CFCA2A}">
      <dgm:prSet/>
      <dgm:spPr/>
      <dgm:t>
        <a:bodyPr/>
        <a:lstStyle/>
        <a:p>
          <a:endParaRPr lang="ru-RU"/>
        </a:p>
      </dgm:t>
    </dgm:pt>
    <dgm:pt modelId="{6259C8CD-0918-40AA-88A2-6F3A57043391}">
      <dgm:prSet phldrT="[Текст]" custT="1"/>
      <dgm:spPr/>
      <dgm:t>
        <a:bodyPr/>
        <a:lstStyle/>
        <a:p>
          <a:r>
            <a:rPr lang="ru-RU" sz="1600" b="1" dirty="0"/>
            <a:t>Развитие инклюзивного образования, переход с медицинской на социально-педагогическую модель</a:t>
          </a:r>
        </a:p>
      </dgm:t>
    </dgm:pt>
    <dgm:pt modelId="{5AB14549-034D-4612-8234-F24FDBE78631}" type="parTrans" cxnId="{7294F10F-6CDD-4C88-B14C-4E0601B5A37C}">
      <dgm:prSet/>
      <dgm:spPr/>
      <dgm:t>
        <a:bodyPr/>
        <a:lstStyle/>
        <a:p>
          <a:endParaRPr lang="ru-RU"/>
        </a:p>
      </dgm:t>
    </dgm:pt>
    <dgm:pt modelId="{8AC9F3A1-4EB9-4850-88B1-AD01532AB5F8}" type="sibTrans" cxnId="{7294F10F-6CDD-4C88-B14C-4E0601B5A37C}">
      <dgm:prSet/>
      <dgm:spPr/>
      <dgm:t>
        <a:bodyPr/>
        <a:lstStyle/>
        <a:p>
          <a:endParaRPr lang="ru-RU"/>
        </a:p>
      </dgm:t>
    </dgm:pt>
    <dgm:pt modelId="{3240175D-5877-4528-ABF3-94B0EB998383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ВЫСОКИЕ ТРЕБОВАНИЯ К ПРОФЕССИОНАЛЬНОЙ И НАУЧНО-МЕТОДИЧЕСКОЙ КОМПЕТЕНТНОСТИ</a:t>
          </a:r>
        </a:p>
      </dgm:t>
    </dgm:pt>
    <dgm:pt modelId="{257C96E6-0440-4B43-9DFB-74A6C2F26904}" type="parTrans" cxnId="{260F409E-D141-4DEA-9D3C-5C4C76D9D55C}">
      <dgm:prSet/>
      <dgm:spPr/>
      <dgm:t>
        <a:bodyPr/>
        <a:lstStyle/>
        <a:p>
          <a:endParaRPr lang="ru-RU"/>
        </a:p>
      </dgm:t>
    </dgm:pt>
    <dgm:pt modelId="{7CCA9AD3-CA9D-40A5-8112-7B7C24D50975}" type="sibTrans" cxnId="{260F409E-D141-4DEA-9D3C-5C4C76D9D55C}">
      <dgm:prSet/>
      <dgm:spPr/>
      <dgm:t>
        <a:bodyPr/>
        <a:lstStyle/>
        <a:p>
          <a:endParaRPr lang="ru-RU"/>
        </a:p>
      </dgm:t>
    </dgm:pt>
    <dgm:pt modelId="{03E7F8C4-38DD-4CAA-BCE0-8D2E464821E9}">
      <dgm:prSet phldrT="[Текст]" custT="1"/>
      <dgm:spPr/>
      <dgm:t>
        <a:bodyPr/>
        <a:lstStyle/>
        <a:p>
          <a:r>
            <a:rPr lang="ru-RU" sz="1600" b="1" dirty="0"/>
            <a:t>Умения преобразовывать, модифицировать, достигать такого уровня собственного профессионализма, который соответствует актуальным  требованиям  времени.</a:t>
          </a:r>
        </a:p>
      </dgm:t>
    </dgm:pt>
    <dgm:pt modelId="{17F81C8B-5100-4707-BF59-95484A316B0A}" type="parTrans" cxnId="{44D443AB-E14D-43B3-92DC-910D88ED6905}">
      <dgm:prSet/>
      <dgm:spPr/>
      <dgm:t>
        <a:bodyPr/>
        <a:lstStyle/>
        <a:p>
          <a:endParaRPr lang="ru-RU"/>
        </a:p>
      </dgm:t>
    </dgm:pt>
    <dgm:pt modelId="{429C17E8-E160-4678-AB5B-E538675684D1}" type="sibTrans" cxnId="{44D443AB-E14D-43B3-92DC-910D88ED6905}">
      <dgm:prSet/>
      <dgm:spPr/>
      <dgm:t>
        <a:bodyPr/>
        <a:lstStyle/>
        <a:p>
          <a:endParaRPr lang="ru-RU"/>
        </a:p>
      </dgm:t>
    </dgm:pt>
    <dgm:pt modelId="{8A68CB10-6E4C-433D-85B1-67B1AAB31B3A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СОВЕРШЕНСТВО-ВАНИЕ НАУЧНО-МЕТОДИЧЕСКОЙ ДЕЯТЕЛЬНОСТИ</a:t>
          </a:r>
        </a:p>
      </dgm:t>
    </dgm:pt>
    <dgm:pt modelId="{0ABC3020-8F7F-4147-B05E-2FCEDE2C2C2D}" type="parTrans" cxnId="{7B3733E9-F89C-43ED-B597-F3CC85786023}">
      <dgm:prSet/>
      <dgm:spPr/>
      <dgm:t>
        <a:bodyPr/>
        <a:lstStyle/>
        <a:p>
          <a:endParaRPr lang="ru-RU"/>
        </a:p>
      </dgm:t>
    </dgm:pt>
    <dgm:pt modelId="{032763F5-B90A-41F9-AD13-62B03DEEAFBE}" type="sibTrans" cxnId="{7B3733E9-F89C-43ED-B597-F3CC85786023}">
      <dgm:prSet/>
      <dgm:spPr/>
      <dgm:t>
        <a:bodyPr/>
        <a:lstStyle/>
        <a:p>
          <a:endParaRPr lang="ru-RU"/>
        </a:p>
      </dgm:t>
    </dgm:pt>
    <dgm:pt modelId="{92B3AF2D-D212-4D0D-A03B-CCD3FF6E4B4A}">
      <dgm:prSet phldrT="[Текст]" custT="1"/>
      <dgm:spPr/>
      <dgm:t>
        <a:bodyPr/>
        <a:lstStyle/>
        <a:p>
          <a:r>
            <a:rPr lang="ru-RU" sz="1600" b="1" dirty="0" err="1"/>
            <a:t>Супервизия</a:t>
          </a:r>
          <a:r>
            <a:rPr lang="ru-RU" sz="1600" b="1" dirty="0"/>
            <a:t>, </a:t>
          </a:r>
          <a:r>
            <a:rPr lang="ru-RU" sz="1600" b="1" dirty="0" err="1"/>
            <a:t>интервизия</a:t>
          </a:r>
          <a:endParaRPr lang="ru-RU" sz="1600" b="1" dirty="0"/>
        </a:p>
      </dgm:t>
    </dgm:pt>
    <dgm:pt modelId="{48307729-2628-4C78-BD1B-F7A6F63A6B26}" type="parTrans" cxnId="{0565DEC9-1CB5-4265-8F8B-C746775C342C}">
      <dgm:prSet/>
      <dgm:spPr/>
      <dgm:t>
        <a:bodyPr/>
        <a:lstStyle/>
        <a:p>
          <a:endParaRPr lang="ru-RU"/>
        </a:p>
      </dgm:t>
    </dgm:pt>
    <dgm:pt modelId="{CD4ABB10-1AB6-4B38-A2CF-ACB8210CDBBD}" type="sibTrans" cxnId="{0565DEC9-1CB5-4265-8F8B-C746775C342C}">
      <dgm:prSet/>
      <dgm:spPr/>
      <dgm:t>
        <a:bodyPr/>
        <a:lstStyle/>
        <a:p>
          <a:endParaRPr lang="ru-RU"/>
        </a:p>
      </dgm:t>
    </dgm:pt>
    <dgm:pt modelId="{2A57780C-7693-40C0-9EB5-7245A8944C9D}" type="pres">
      <dgm:prSet presAssocID="{DF7777D5-9C23-423C-9C74-00F0B7BDB05D}" presName="rootnode" presStyleCnt="0">
        <dgm:presLayoutVars>
          <dgm:chMax/>
          <dgm:chPref/>
          <dgm:dir/>
          <dgm:animLvl val="lvl"/>
        </dgm:presLayoutVars>
      </dgm:prSet>
      <dgm:spPr/>
    </dgm:pt>
    <dgm:pt modelId="{345B3788-FEEF-448E-B7BE-C5E47768702B}" type="pres">
      <dgm:prSet presAssocID="{5D2327AA-8D3C-4A01-B2C6-C47C22A29DE1}" presName="composite" presStyleCnt="0"/>
      <dgm:spPr/>
    </dgm:pt>
    <dgm:pt modelId="{A755ECB9-6C73-4873-89A8-25A0CD04E7C7}" type="pres">
      <dgm:prSet presAssocID="{5D2327AA-8D3C-4A01-B2C6-C47C22A29DE1}" presName="bentUpArrow1" presStyleLbl="alignImgPlace1" presStyleIdx="0" presStyleCnt="2" custLinFactNeighborX="20606" custLinFactNeighborY="1268"/>
      <dgm:spPr>
        <a:solidFill>
          <a:schemeClr val="tx2">
            <a:lumMod val="20000"/>
            <a:lumOff val="80000"/>
          </a:schemeClr>
        </a:solidFill>
      </dgm:spPr>
    </dgm:pt>
    <dgm:pt modelId="{F14774E1-7BF7-4549-8B25-25EC5CF2D6B0}" type="pres">
      <dgm:prSet presAssocID="{5D2327AA-8D3C-4A01-B2C6-C47C22A29DE1}" presName="ParentText" presStyleLbl="node1" presStyleIdx="0" presStyleCnt="3" custScaleX="113558">
        <dgm:presLayoutVars>
          <dgm:chMax val="1"/>
          <dgm:chPref val="1"/>
          <dgm:bulletEnabled val="1"/>
        </dgm:presLayoutVars>
      </dgm:prSet>
      <dgm:spPr/>
    </dgm:pt>
    <dgm:pt modelId="{456193F1-2737-4EAE-8193-908772993764}" type="pres">
      <dgm:prSet presAssocID="{5D2327AA-8D3C-4A01-B2C6-C47C22A29DE1}" presName="ChildText" presStyleLbl="revTx" presStyleIdx="0" presStyleCnt="3" custScaleX="166609" custLinFactNeighborX="42057" custLinFactNeighborY="-2686">
        <dgm:presLayoutVars>
          <dgm:chMax val="0"/>
          <dgm:chPref val="0"/>
          <dgm:bulletEnabled val="1"/>
        </dgm:presLayoutVars>
      </dgm:prSet>
      <dgm:spPr/>
    </dgm:pt>
    <dgm:pt modelId="{BA6F387C-559D-4DCF-80F2-D7A56A9ED292}" type="pres">
      <dgm:prSet presAssocID="{69AD040B-316B-43D8-B921-7605352F3048}" presName="sibTrans" presStyleCnt="0"/>
      <dgm:spPr/>
    </dgm:pt>
    <dgm:pt modelId="{056F32EC-F58D-4383-BAA7-DD9E936644A4}" type="pres">
      <dgm:prSet presAssocID="{3240175D-5877-4528-ABF3-94B0EB998383}" presName="composite" presStyleCnt="0"/>
      <dgm:spPr/>
    </dgm:pt>
    <dgm:pt modelId="{2D11FFDF-DC18-4BE0-9575-7C9071516303}" type="pres">
      <dgm:prSet presAssocID="{3240175D-5877-4528-ABF3-94B0EB998383}" presName="bentUpArrow1" presStyleLbl="alignImgPlace1" presStyleIdx="1" presStyleCnt="2" custLinFactNeighborX="12252" custLinFactNeighborY="1268"/>
      <dgm:spPr>
        <a:solidFill>
          <a:schemeClr val="tx2">
            <a:lumMod val="20000"/>
            <a:lumOff val="80000"/>
          </a:schemeClr>
        </a:solidFill>
      </dgm:spPr>
    </dgm:pt>
    <dgm:pt modelId="{4BEBEB75-3D8B-44E5-A408-487768517DFA}" type="pres">
      <dgm:prSet presAssocID="{3240175D-5877-4528-ABF3-94B0EB998383}" presName="ParentText" presStyleLbl="node1" presStyleIdx="1" presStyleCnt="3" custScaleX="120129">
        <dgm:presLayoutVars>
          <dgm:chMax val="1"/>
          <dgm:chPref val="1"/>
          <dgm:bulletEnabled val="1"/>
        </dgm:presLayoutVars>
      </dgm:prSet>
      <dgm:spPr/>
    </dgm:pt>
    <dgm:pt modelId="{CCD27074-AC97-4026-AC92-9C74C828CCA5}" type="pres">
      <dgm:prSet presAssocID="{3240175D-5877-4528-ABF3-94B0EB998383}" presName="ChildText" presStyleLbl="revTx" presStyleIdx="1" presStyleCnt="3" custScaleX="166083" custLinFactNeighborX="47806" custLinFactNeighborY="-4683">
        <dgm:presLayoutVars>
          <dgm:chMax val="0"/>
          <dgm:chPref val="0"/>
          <dgm:bulletEnabled val="1"/>
        </dgm:presLayoutVars>
      </dgm:prSet>
      <dgm:spPr/>
    </dgm:pt>
    <dgm:pt modelId="{AE535DC2-F1E9-41F7-BBD1-2297308FB172}" type="pres">
      <dgm:prSet presAssocID="{7CCA9AD3-CA9D-40A5-8112-7B7C24D50975}" presName="sibTrans" presStyleCnt="0"/>
      <dgm:spPr/>
    </dgm:pt>
    <dgm:pt modelId="{0068DF40-BA70-4C36-86F2-64521CDB71AD}" type="pres">
      <dgm:prSet presAssocID="{8A68CB10-6E4C-433D-85B1-67B1AAB31B3A}" presName="composite" presStyleCnt="0"/>
      <dgm:spPr/>
    </dgm:pt>
    <dgm:pt modelId="{3427B93F-F523-4A1A-B831-E469EAD448C8}" type="pres">
      <dgm:prSet presAssocID="{8A68CB10-6E4C-433D-85B1-67B1AAB31B3A}" presName="ParentText" presStyleLbl="node1" presStyleIdx="2" presStyleCnt="3" custScaleX="115980" custLinFactNeighborX="-1130" custLinFactNeighborY="1344">
        <dgm:presLayoutVars>
          <dgm:chMax val="1"/>
          <dgm:chPref val="1"/>
          <dgm:bulletEnabled val="1"/>
        </dgm:presLayoutVars>
      </dgm:prSet>
      <dgm:spPr/>
    </dgm:pt>
    <dgm:pt modelId="{31159B1C-F92A-4548-ABDE-BFF0858FA1B7}" type="pres">
      <dgm:prSet presAssocID="{8A68CB10-6E4C-433D-85B1-67B1AAB31B3A}" presName="FinalChildText" presStyleLbl="revTx" presStyleIdx="2" presStyleCnt="3" custLinFactNeighborX="9240" custLinFactNeighborY="-680">
        <dgm:presLayoutVars>
          <dgm:chMax val="0"/>
          <dgm:chPref val="0"/>
          <dgm:bulletEnabled val="1"/>
        </dgm:presLayoutVars>
      </dgm:prSet>
      <dgm:spPr/>
    </dgm:pt>
  </dgm:ptLst>
  <dgm:cxnLst>
    <dgm:cxn modelId="{6E56B101-A557-4CE2-9538-17C3BC9F7662}" type="presOf" srcId="{DF7777D5-9C23-423C-9C74-00F0B7BDB05D}" destId="{2A57780C-7693-40C0-9EB5-7245A8944C9D}" srcOrd="0" destOrd="0" presId="urn:microsoft.com/office/officeart/2005/8/layout/StepDownProcess"/>
    <dgm:cxn modelId="{A68EE305-FA23-4CA9-BAA8-A71AF7CFCA2A}" srcId="{DF7777D5-9C23-423C-9C74-00F0B7BDB05D}" destId="{5D2327AA-8D3C-4A01-B2C6-C47C22A29DE1}" srcOrd="0" destOrd="0" parTransId="{5CA3A29A-EF20-486C-A624-F339411A05DF}" sibTransId="{69AD040B-316B-43D8-B921-7605352F3048}"/>
    <dgm:cxn modelId="{A41CA207-25F6-4F31-B5F5-89C4443EA42D}" type="presOf" srcId="{6259C8CD-0918-40AA-88A2-6F3A57043391}" destId="{456193F1-2737-4EAE-8193-908772993764}" srcOrd="0" destOrd="0" presId="urn:microsoft.com/office/officeart/2005/8/layout/StepDownProcess"/>
    <dgm:cxn modelId="{7294F10F-6CDD-4C88-B14C-4E0601B5A37C}" srcId="{5D2327AA-8D3C-4A01-B2C6-C47C22A29DE1}" destId="{6259C8CD-0918-40AA-88A2-6F3A57043391}" srcOrd="0" destOrd="0" parTransId="{5AB14549-034D-4612-8234-F24FDBE78631}" sibTransId="{8AC9F3A1-4EB9-4850-88B1-AD01532AB5F8}"/>
    <dgm:cxn modelId="{76D05D21-D8E8-4CE0-A040-CDD6C3936E14}" type="presOf" srcId="{5D2327AA-8D3C-4A01-B2C6-C47C22A29DE1}" destId="{F14774E1-7BF7-4549-8B25-25EC5CF2D6B0}" srcOrd="0" destOrd="0" presId="urn:microsoft.com/office/officeart/2005/8/layout/StepDownProcess"/>
    <dgm:cxn modelId="{EEDC154C-20C7-4AB7-8963-5C65410E0A85}" type="presOf" srcId="{03E7F8C4-38DD-4CAA-BCE0-8D2E464821E9}" destId="{CCD27074-AC97-4026-AC92-9C74C828CCA5}" srcOrd="0" destOrd="0" presId="urn:microsoft.com/office/officeart/2005/8/layout/StepDownProcess"/>
    <dgm:cxn modelId="{260F409E-D141-4DEA-9D3C-5C4C76D9D55C}" srcId="{DF7777D5-9C23-423C-9C74-00F0B7BDB05D}" destId="{3240175D-5877-4528-ABF3-94B0EB998383}" srcOrd="1" destOrd="0" parTransId="{257C96E6-0440-4B43-9DFB-74A6C2F26904}" sibTransId="{7CCA9AD3-CA9D-40A5-8112-7B7C24D50975}"/>
    <dgm:cxn modelId="{44D443AB-E14D-43B3-92DC-910D88ED6905}" srcId="{3240175D-5877-4528-ABF3-94B0EB998383}" destId="{03E7F8C4-38DD-4CAA-BCE0-8D2E464821E9}" srcOrd="0" destOrd="0" parTransId="{17F81C8B-5100-4707-BF59-95484A316B0A}" sibTransId="{429C17E8-E160-4678-AB5B-E538675684D1}"/>
    <dgm:cxn modelId="{0565DEC9-1CB5-4265-8F8B-C746775C342C}" srcId="{8A68CB10-6E4C-433D-85B1-67B1AAB31B3A}" destId="{92B3AF2D-D212-4D0D-A03B-CCD3FF6E4B4A}" srcOrd="0" destOrd="0" parTransId="{48307729-2628-4C78-BD1B-F7A6F63A6B26}" sibTransId="{CD4ABB10-1AB6-4B38-A2CF-ACB8210CDBBD}"/>
    <dgm:cxn modelId="{1F1BB2D3-E7E0-42A2-A70C-A810DBDC2786}" type="presOf" srcId="{92B3AF2D-D212-4D0D-A03B-CCD3FF6E4B4A}" destId="{31159B1C-F92A-4548-ABDE-BFF0858FA1B7}" srcOrd="0" destOrd="0" presId="urn:microsoft.com/office/officeart/2005/8/layout/StepDownProcess"/>
    <dgm:cxn modelId="{62DEFDD3-6675-43E9-957C-DE3EA1AEBDC5}" type="presOf" srcId="{8A68CB10-6E4C-433D-85B1-67B1AAB31B3A}" destId="{3427B93F-F523-4A1A-B831-E469EAD448C8}" srcOrd="0" destOrd="0" presId="urn:microsoft.com/office/officeart/2005/8/layout/StepDownProcess"/>
    <dgm:cxn modelId="{EC5B4CDB-A40C-46F4-B1CF-5A703EC2BA79}" type="presOf" srcId="{3240175D-5877-4528-ABF3-94B0EB998383}" destId="{4BEBEB75-3D8B-44E5-A408-487768517DFA}" srcOrd="0" destOrd="0" presId="urn:microsoft.com/office/officeart/2005/8/layout/StepDownProcess"/>
    <dgm:cxn modelId="{7B3733E9-F89C-43ED-B597-F3CC85786023}" srcId="{DF7777D5-9C23-423C-9C74-00F0B7BDB05D}" destId="{8A68CB10-6E4C-433D-85B1-67B1AAB31B3A}" srcOrd="2" destOrd="0" parTransId="{0ABC3020-8F7F-4147-B05E-2FCEDE2C2C2D}" sibTransId="{032763F5-B90A-41F9-AD13-62B03DEEAFBE}"/>
    <dgm:cxn modelId="{4788D395-F8BC-4101-8E36-9CB8E8E69242}" type="presParOf" srcId="{2A57780C-7693-40C0-9EB5-7245A8944C9D}" destId="{345B3788-FEEF-448E-B7BE-C5E47768702B}" srcOrd="0" destOrd="0" presId="urn:microsoft.com/office/officeart/2005/8/layout/StepDownProcess"/>
    <dgm:cxn modelId="{81CD4980-AB22-448F-85B0-76F867BD8430}" type="presParOf" srcId="{345B3788-FEEF-448E-B7BE-C5E47768702B}" destId="{A755ECB9-6C73-4873-89A8-25A0CD04E7C7}" srcOrd="0" destOrd="0" presId="urn:microsoft.com/office/officeart/2005/8/layout/StepDownProcess"/>
    <dgm:cxn modelId="{525D8AEB-AD62-46C2-B21B-741A36675778}" type="presParOf" srcId="{345B3788-FEEF-448E-B7BE-C5E47768702B}" destId="{F14774E1-7BF7-4549-8B25-25EC5CF2D6B0}" srcOrd="1" destOrd="0" presId="urn:microsoft.com/office/officeart/2005/8/layout/StepDownProcess"/>
    <dgm:cxn modelId="{80F085FA-7910-4757-99B1-4A52B56D794D}" type="presParOf" srcId="{345B3788-FEEF-448E-B7BE-C5E47768702B}" destId="{456193F1-2737-4EAE-8193-908772993764}" srcOrd="2" destOrd="0" presId="urn:microsoft.com/office/officeart/2005/8/layout/StepDownProcess"/>
    <dgm:cxn modelId="{FDF688FB-DA2C-45D2-BA71-5383A28C63E5}" type="presParOf" srcId="{2A57780C-7693-40C0-9EB5-7245A8944C9D}" destId="{BA6F387C-559D-4DCF-80F2-D7A56A9ED292}" srcOrd="1" destOrd="0" presId="urn:microsoft.com/office/officeart/2005/8/layout/StepDownProcess"/>
    <dgm:cxn modelId="{FEB28D70-6377-45BD-9720-2989DB9192CA}" type="presParOf" srcId="{2A57780C-7693-40C0-9EB5-7245A8944C9D}" destId="{056F32EC-F58D-4383-BAA7-DD9E936644A4}" srcOrd="2" destOrd="0" presId="urn:microsoft.com/office/officeart/2005/8/layout/StepDownProcess"/>
    <dgm:cxn modelId="{4DAD41A8-4C77-43AA-86EA-0E20910845E8}" type="presParOf" srcId="{056F32EC-F58D-4383-BAA7-DD9E936644A4}" destId="{2D11FFDF-DC18-4BE0-9575-7C9071516303}" srcOrd="0" destOrd="0" presId="urn:microsoft.com/office/officeart/2005/8/layout/StepDownProcess"/>
    <dgm:cxn modelId="{40E5AC97-6F98-457F-8D24-1E63E08B6084}" type="presParOf" srcId="{056F32EC-F58D-4383-BAA7-DD9E936644A4}" destId="{4BEBEB75-3D8B-44E5-A408-487768517DFA}" srcOrd="1" destOrd="0" presId="urn:microsoft.com/office/officeart/2005/8/layout/StepDownProcess"/>
    <dgm:cxn modelId="{DAC64194-30DD-4137-8118-C8762876405E}" type="presParOf" srcId="{056F32EC-F58D-4383-BAA7-DD9E936644A4}" destId="{CCD27074-AC97-4026-AC92-9C74C828CCA5}" srcOrd="2" destOrd="0" presId="urn:microsoft.com/office/officeart/2005/8/layout/StepDownProcess"/>
    <dgm:cxn modelId="{D708B5FC-8D8A-4E9C-A3D7-92ECE08F8879}" type="presParOf" srcId="{2A57780C-7693-40C0-9EB5-7245A8944C9D}" destId="{AE535DC2-F1E9-41F7-BBD1-2297308FB172}" srcOrd="3" destOrd="0" presId="urn:microsoft.com/office/officeart/2005/8/layout/StepDownProcess"/>
    <dgm:cxn modelId="{5669734A-69B7-4547-B37B-4DDF361ABAE0}" type="presParOf" srcId="{2A57780C-7693-40C0-9EB5-7245A8944C9D}" destId="{0068DF40-BA70-4C36-86F2-64521CDB71AD}" srcOrd="4" destOrd="0" presId="urn:microsoft.com/office/officeart/2005/8/layout/StepDownProcess"/>
    <dgm:cxn modelId="{E2DDE301-4957-4C2E-9DAE-616FF046AC69}" type="presParOf" srcId="{0068DF40-BA70-4C36-86F2-64521CDB71AD}" destId="{3427B93F-F523-4A1A-B831-E469EAD448C8}" srcOrd="0" destOrd="0" presId="urn:microsoft.com/office/officeart/2005/8/layout/StepDownProcess"/>
    <dgm:cxn modelId="{0ADD72B0-B0B9-432E-B251-38DAD08C7121}" type="presParOf" srcId="{0068DF40-BA70-4C36-86F2-64521CDB71AD}" destId="{31159B1C-F92A-4548-ABDE-BFF0858FA1B7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63A074-8EDB-465E-8356-DC86695D21A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84F65D-3C04-4890-8EDD-0BB473D1A73A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ОЦЕНКА ООП В ПМПК</a:t>
          </a:r>
        </a:p>
      </dgm:t>
    </dgm:pt>
    <dgm:pt modelId="{2FB337C6-A52D-42B9-A8B0-48C66AC73750}" type="parTrans" cxnId="{04774022-7FFD-4611-9417-8E0F2B0E61EA}">
      <dgm:prSet/>
      <dgm:spPr/>
      <dgm:t>
        <a:bodyPr/>
        <a:lstStyle/>
        <a:p>
          <a:endParaRPr lang="ru-RU"/>
        </a:p>
      </dgm:t>
    </dgm:pt>
    <dgm:pt modelId="{50D8BFED-3D1A-4C4E-A9CD-7A8A472630E3}" type="sibTrans" cxnId="{04774022-7FFD-4611-9417-8E0F2B0E61EA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1F851D5E-9FC9-4A0C-995C-835B34A5ED9D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программ обследования</a:t>
          </a:r>
        </a:p>
      </dgm:t>
    </dgm:pt>
    <dgm:pt modelId="{C21C3906-443B-414E-AA0B-965095079149}" type="parTrans" cxnId="{0373FCA0-8663-449A-B1D2-8893CB85A4AB}">
      <dgm:prSet/>
      <dgm:spPr/>
      <dgm:t>
        <a:bodyPr/>
        <a:lstStyle/>
        <a:p>
          <a:endParaRPr lang="ru-RU"/>
        </a:p>
      </dgm:t>
    </dgm:pt>
    <dgm:pt modelId="{2093994D-2349-4E2B-B87B-B22C5A9CB407}" type="sibTrans" cxnId="{0373FCA0-8663-449A-B1D2-8893CB85A4AB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1CC9AC3C-A034-4B88-9CE6-9131927B1337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</a:t>
          </a:r>
          <a:r>
            <a:rPr lang="ru-RU" sz="18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стандартизиро</a:t>
          </a:r>
          <a:r>
            <a: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-ванных методик </a:t>
          </a:r>
        </a:p>
      </dgm:t>
    </dgm:pt>
    <dgm:pt modelId="{5013F27F-2B69-44AC-A70F-793683D9AED6}" type="parTrans" cxnId="{CC19C39F-DFC2-426F-96E9-5D3AEE95E7F1}">
      <dgm:prSet/>
      <dgm:spPr/>
      <dgm:t>
        <a:bodyPr/>
        <a:lstStyle/>
        <a:p>
          <a:endParaRPr lang="ru-RU"/>
        </a:p>
      </dgm:t>
    </dgm:pt>
    <dgm:pt modelId="{6CEEE36A-644C-4855-AE18-6FDF25A81237}" type="sibTrans" cxnId="{CC19C39F-DFC2-426F-96E9-5D3AEE95E7F1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00299AA6-83CB-4D82-9C15-278FF5277E2A}" type="pres">
      <dgm:prSet presAssocID="{9B63A074-8EDB-465E-8356-DC86695D21A9}" presName="Name0" presStyleCnt="0">
        <dgm:presLayoutVars>
          <dgm:dir/>
          <dgm:resizeHandles val="exact"/>
        </dgm:presLayoutVars>
      </dgm:prSet>
      <dgm:spPr/>
    </dgm:pt>
    <dgm:pt modelId="{12B60375-09F2-4407-A81D-D71A86AA83FD}" type="pres">
      <dgm:prSet presAssocID="{7884F65D-3C04-4890-8EDD-0BB473D1A73A}" presName="node" presStyleLbl="node1" presStyleIdx="0" presStyleCnt="3" custScaleX="170132">
        <dgm:presLayoutVars>
          <dgm:bulletEnabled val="1"/>
        </dgm:presLayoutVars>
      </dgm:prSet>
      <dgm:spPr/>
    </dgm:pt>
    <dgm:pt modelId="{8B4E2489-11B9-464E-8BC2-680548BD63B0}" type="pres">
      <dgm:prSet presAssocID="{50D8BFED-3D1A-4C4E-A9CD-7A8A472630E3}" presName="sibTrans" presStyleLbl="sibTrans2D1" presStyleIdx="0" presStyleCnt="3" custLinFactNeighborX="-12360" custLinFactNeighborY="0"/>
      <dgm:spPr/>
    </dgm:pt>
    <dgm:pt modelId="{BECC5972-FAD2-42E4-97B3-64BF50596388}" type="pres">
      <dgm:prSet presAssocID="{50D8BFED-3D1A-4C4E-A9CD-7A8A472630E3}" presName="connectorText" presStyleLbl="sibTrans2D1" presStyleIdx="0" presStyleCnt="3"/>
      <dgm:spPr/>
    </dgm:pt>
    <dgm:pt modelId="{6D58C079-CC9A-457E-9149-9F2FB2DCC35B}" type="pres">
      <dgm:prSet presAssocID="{1F851D5E-9FC9-4A0C-995C-835B34A5ED9D}" presName="node" presStyleLbl="node1" presStyleIdx="1" presStyleCnt="3" custRadScaleRad="84355" custRadScaleInc="-45422">
        <dgm:presLayoutVars>
          <dgm:bulletEnabled val="1"/>
        </dgm:presLayoutVars>
      </dgm:prSet>
      <dgm:spPr/>
    </dgm:pt>
    <dgm:pt modelId="{18A7E4B9-7C00-4B73-8935-B8881EABD748}" type="pres">
      <dgm:prSet presAssocID="{2093994D-2349-4E2B-B87B-B22C5A9CB407}" presName="sibTrans" presStyleLbl="sibTrans2D1" presStyleIdx="1" presStyleCnt="3"/>
      <dgm:spPr/>
    </dgm:pt>
    <dgm:pt modelId="{0B04BD44-F78B-4B4B-BC8B-EC5B57BEB9E7}" type="pres">
      <dgm:prSet presAssocID="{2093994D-2349-4E2B-B87B-B22C5A9CB407}" presName="connectorText" presStyleLbl="sibTrans2D1" presStyleIdx="1" presStyleCnt="3"/>
      <dgm:spPr/>
    </dgm:pt>
    <dgm:pt modelId="{1A94AF60-EDF9-4545-B55C-A6A8E0FF2303}" type="pres">
      <dgm:prSet presAssocID="{1CC9AC3C-A034-4B88-9CE6-9131927B1337}" presName="node" presStyleLbl="node1" presStyleIdx="2" presStyleCnt="3" custRadScaleRad="85739" custRadScaleInc="46020">
        <dgm:presLayoutVars>
          <dgm:bulletEnabled val="1"/>
        </dgm:presLayoutVars>
      </dgm:prSet>
      <dgm:spPr/>
    </dgm:pt>
    <dgm:pt modelId="{6C867AA5-8DA6-42AC-BB01-AC159C6A54CE}" type="pres">
      <dgm:prSet presAssocID="{6CEEE36A-644C-4855-AE18-6FDF25A81237}" presName="sibTrans" presStyleLbl="sibTrans2D1" presStyleIdx="2" presStyleCnt="3" custLinFactNeighborX="14617" custLinFactNeighborY="2555"/>
      <dgm:spPr/>
    </dgm:pt>
    <dgm:pt modelId="{D3C2EE35-FA3F-467D-B6B1-E8BC69C0E88E}" type="pres">
      <dgm:prSet presAssocID="{6CEEE36A-644C-4855-AE18-6FDF25A81237}" presName="connectorText" presStyleLbl="sibTrans2D1" presStyleIdx="2" presStyleCnt="3"/>
      <dgm:spPr/>
    </dgm:pt>
  </dgm:ptLst>
  <dgm:cxnLst>
    <dgm:cxn modelId="{8AD08408-AB2E-44AA-AB93-56C3C96AD99B}" type="presOf" srcId="{50D8BFED-3D1A-4C4E-A9CD-7A8A472630E3}" destId="{BECC5972-FAD2-42E4-97B3-64BF50596388}" srcOrd="1" destOrd="0" presId="urn:microsoft.com/office/officeart/2005/8/layout/cycle7"/>
    <dgm:cxn modelId="{EB04DE0D-B785-4CB9-8575-9C21E88F64AB}" type="presOf" srcId="{6CEEE36A-644C-4855-AE18-6FDF25A81237}" destId="{D3C2EE35-FA3F-467D-B6B1-E8BC69C0E88E}" srcOrd="1" destOrd="0" presId="urn:microsoft.com/office/officeart/2005/8/layout/cycle7"/>
    <dgm:cxn modelId="{04774022-7FFD-4611-9417-8E0F2B0E61EA}" srcId="{9B63A074-8EDB-465E-8356-DC86695D21A9}" destId="{7884F65D-3C04-4890-8EDD-0BB473D1A73A}" srcOrd="0" destOrd="0" parTransId="{2FB337C6-A52D-42B9-A8B0-48C66AC73750}" sibTransId="{50D8BFED-3D1A-4C4E-A9CD-7A8A472630E3}"/>
    <dgm:cxn modelId="{82DD4C68-E7E5-4789-B813-42DAA7D3570D}" type="presOf" srcId="{1F851D5E-9FC9-4A0C-995C-835B34A5ED9D}" destId="{6D58C079-CC9A-457E-9149-9F2FB2DCC35B}" srcOrd="0" destOrd="0" presId="urn:microsoft.com/office/officeart/2005/8/layout/cycle7"/>
    <dgm:cxn modelId="{A9E47E70-3B49-4549-8BD7-6DEBE6E5AE0A}" type="presOf" srcId="{6CEEE36A-644C-4855-AE18-6FDF25A81237}" destId="{6C867AA5-8DA6-42AC-BB01-AC159C6A54CE}" srcOrd="0" destOrd="0" presId="urn:microsoft.com/office/officeart/2005/8/layout/cycle7"/>
    <dgm:cxn modelId="{EB90E675-5498-4B3E-8C89-7181FD4CA5F5}" type="presOf" srcId="{9B63A074-8EDB-465E-8356-DC86695D21A9}" destId="{00299AA6-83CB-4D82-9C15-278FF5277E2A}" srcOrd="0" destOrd="0" presId="urn:microsoft.com/office/officeart/2005/8/layout/cycle7"/>
    <dgm:cxn modelId="{CA9EB556-3E5D-4908-88A8-2619C4004C9B}" type="presOf" srcId="{2093994D-2349-4E2B-B87B-B22C5A9CB407}" destId="{18A7E4B9-7C00-4B73-8935-B8881EABD748}" srcOrd="0" destOrd="0" presId="urn:microsoft.com/office/officeart/2005/8/layout/cycle7"/>
    <dgm:cxn modelId="{A8C2C556-575B-4C46-90FC-6967C4017B78}" type="presOf" srcId="{7884F65D-3C04-4890-8EDD-0BB473D1A73A}" destId="{12B60375-09F2-4407-A81D-D71A86AA83FD}" srcOrd="0" destOrd="0" presId="urn:microsoft.com/office/officeart/2005/8/layout/cycle7"/>
    <dgm:cxn modelId="{CC19C39F-DFC2-426F-96E9-5D3AEE95E7F1}" srcId="{9B63A074-8EDB-465E-8356-DC86695D21A9}" destId="{1CC9AC3C-A034-4B88-9CE6-9131927B1337}" srcOrd="2" destOrd="0" parTransId="{5013F27F-2B69-44AC-A70F-793683D9AED6}" sibTransId="{6CEEE36A-644C-4855-AE18-6FDF25A81237}"/>
    <dgm:cxn modelId="{0373FCA0-8663-449A-B1D2-8893CB85A4AB}" srcId="{9B63A074-8EDB-465E-8356-DC86695D21A9}" destId="{1F851D5E-9FC9-4A0C-995C-835B34A5ED9D}" srcOrd="1" destOrd="0" parTransId="{C21C3906-443B-414E-AA0B-965095079149}" sibTransId="{2093994D-2349-4E2B-B87B-B22C5A9CB407}"/>
    <dgm:cxn modelId="{949CB5A6-CFD1-4C99-AB1C-D7EBC7872EFC}" type="presOf" srcId="{50D8BFED-3D1A-4C4E-A9CD-7A8A472630E3}" destId="{8B4E2489-11B9-464E-8BC2-680548BD63B0}" srcOrd="0" destOrd="0" presId="urn:microsoft.com/office/officeart/2005/8/layout/cycle7"/>
    <dgm:cxn modelId="{28761AC9-34D5-4EE1-84BC-EC2B917DFE85}" type="presOf" srcId="{2093994D-2349-4E2B-B87B-B22C5A9CB407}" destId="{0B04BD44-F78B-4B4B-BC8B-EC5B57BEB9E7}" srcOrd="1" destOrd="0" presId="urn:microsoft.com/office/officeart/2005/8/layout/cycle7"/>
    <dgm:cxn modelId="{9309AAD3-36CC-42E9-A58D-6B76659B5120}" type="presOf" srcId="{1CC9AC3C-A034-4B88-9CE6-9131927B1337}" destId="{1A94AF60-EDF9-4545-B55C-A6A8E0FF2303}" srcOrd="0" destOrd="0" presId="urn:microsoft.com/office/officeart/2005/8/layout/cycle7"/>
    <dgm:cxn modelId="{247E60B2-E471-4D76-A0C0-F03B3E24641D}" type="presParOf" srcId="{00299AA6-83CB-4D82-9C15-278FF5277E2A}" destId="{12B60375-09F2-4407-A81D-D71A86AA83FD}" srcOrd="0" destOrd="0" presId="urn:microsoft.com/office/officeart/2005/8/layout/cycle7"/>
    <dgm:cxn modelId="{EF7124FA-82CB-4D4A-A71C-33C47F99A9E7}" type="presParOf" srcId="{00299AA6-83CB-4D82-9C15-278FF5277E2A}" destId="{8B4E2489-11B9-464E-8BC2-680548BD63B0}" srcOrd="1" destOrd="0" presId="urn:microsoft.com/office/officeart/2005/8/layout/cycle7"/>
    <dgm:cxn modelId="{23D8A51B-359F-445A-941C-154156F8BC51}" type="presParOf" srcId="{8B4E2489-11B9-464E-8BC2-680548BD63B0}" destId="{BECC5972-FAD2-42E4-97B3-64BF50596388}" srcOrd="0" destOrd="0" presId="urn:microsoft.com/office/officeart/2005/8/layout/cycle7"/>
    <dgm:cxn modelId="{C8194B14-DBF7-4C24-91AE-36BAF16FD1D7}" type="presParOf" srcId="{00299AA6-83CB-4D82-9C15-278FF5277E2A}" destId="{6D58C079-CC9A-457E-9149-9F2FB2DCC35B}" srcOrd="2" destOrd="0" presId="urn:microsoft.com/office/officeart/2005/8/layout/cycle7"/>
    <dgm:cxn modelId="{9FE991AA-0837-4756-9D99-F901EB493F4F}" type="presParOf" srcId="{00299AA6-83CB-4D82-9C15-278FF5277E2A}" destId="{18A7E4B9-7C00-4B73-8935-B8881EABD748}" srcOrd="3" destOrd="0" presId="urn:microsoft.com/office/officeart/2005/8/layout/cycle7"/>
    <dgm:cxn modelId="{D9DCEAA8-24BA-462E-93C5-C16BF770BEF0}" type="presParOf" srcId="{18A7E4B9-7C00-4B73-8935-B8881EABD748}" destId="{0B04BD44-F78B-4B4B-BC8B-EC5B57BEB9E7}" srcOrd="0" destOrd="0" presId="urn:microsoft.com/office/officeart/2005/8/layout/cycle7"/>
    <dgm:cxn modelId="{9A083278-FFD5-427C-82E1-A73FDA88C6BA}" type="presParOf" srcId="{00299AA6-83CB-4D82-9C15-278FF5277E2A}" destId="{1A94AF60-EDF9-4545-B55C-A6A8E0FF2303}" srcOrd="4" destOrd="0" presId="urn:microsoft.com/office/officeart/2005/8/layout/cycle7"/>
    <dgm:cxn modelId="{8920E84A-6642-4EAD-9EB2-08722C897815}" type="presParOf" srcId="{00299AA6-83CB-4D82-9C15-278FF5277E2A}" destId="{6C867AA5-8DA6-42AC-BB01-AC159C6A54CE}" srcOrd="5" destOrd="0" presId="urn:microsoft.com/office/officeart/2005/8/layout/cycle7"/>
    <dgm:cxn modelId="{4B67608B-F477-4E72-9F51-E031CF1FACFA}" type="presParOf" srcId="{6C867AA5-8DA6-42AC-BB01-AC159C6A54CE}" destId="{D3C2EE35-FA3F-467D-B6B1-E8BC69C0E88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DB7D4F-2C5E-40FA-AA56-A0051A889BB6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42D604-F965-414C-B6B3-75A38F80951B}">
      <dgm:prSet phldrT="[Текст]" custT="1"/>
      <dgm:spPr/>
      <dgm:t>
        <a:bodyPr/>
        <a:lstStyle/>
        <a:p>
          <a:r>
            <a:rPr lang="ru-RU" sz="2000" b="1" dirty="0"/>
            <a:t>КАЧЕСТВО ОЦЕНКИ ООП</a:t>
          </a:r>
        </a:p>
      </dgm:t>
    </dgm:pt>
    <dgm:pt modelId="{BFC9F012-CEC4-4CFC-864F-8D9B2274F786}" type="parTrans" cxnId="{45519304-185D-4995-B614-A81E9E253DAD}">
      <dgm:prSet/>
      <dgm:spPr/>
      <dgm:t>
        <a:bodyPr/>
        <a:lstStyle/>
        <a:p>
          <a:endParaRPr lang="ru-RU"/>
        </a:p>
      </dgm:t>
    </dgm:pt>
    <dgm:pt modelId="{C6F6AD03-DD16-40FC-BBF7-6B36086B54F4}" type="sibTrans" cxnId="{45519304-185D-4995-B614-A81E9E253DAD}">
      <dgm:prSet/>
      <dgm:spPr/>
      <dgm:t>
        <a:bodyPr/>
        <a:lstStyle/>
        <a:p>
          <a:endParaRPr lang="ru-RU"/>
        </a:p>
      </dgm:t>
    </dgm:pt>
    <dgm:pt modelId="{1149CBBE-9CDB-4CAB-9A3A-8FCE40E0D379}">
      <dgm:prSet phldrT="[Текст]" custT="1"/>
      <dgm:spPr/>
      <dgm:t>
        <a:bodyPr/>
        <a:lstStyle/>
        <a:p>
          <a:r>
            <a:rPr lang="ru-RU" sz="1400" b="1" dirty="0"/>
            <a:t>ЗАЛОГ УСПЕХА В ПОСТАНОВКЕ ОБЪЕКТИВНОГО ЗАКЛЮЧЕНИЯ,  ОПРЕДЕЛЕНИЯ АДЕКВАТНЫХ СПЕЦИАЛЬНЫХ УСЛОВИЙ</a:t>
          </a:r>
        </a:p>
      </dgm:t>
    </dgm:pt>
    <dgm:pt modelId="{B577D06C-8DE7-4CF8-9781-C4810A188194}" type="parTrans" cxnId="{8751C3F5-674E-4BB1-8C73-E859C5D01219}">
      <dgm:prSet/>
      <dgm:spPr/>
      <dgm:t>
        <a:bodyPr/>
        <a:lstStyle/>
        <a:p>
          <a:endParaRPr lang="ru-RU"/>
        </a:p>
      </dgm:t>
    </dgm:pt>
    <dgm:pt modelId="{231574C8-5C13-410C-992C-F54834DEDB85}" type="sibTrans" cxnId="{8751C3F5-674E-4BB1-8C73-E859C5D01219}">
      <dgm:prSet/>
      <dgm:spPr/>
      <dgm:t>
        <a:bodyPr/>
        <a:lstStyle/>
        <a:p>
          <a:endParaRPr lang="ru-RU"/>
        </a:p>
      </dgm:t>
    </dgm:pt>
    <dgm:pt modelId="{AB3C5140-5C85-46E5-85EA-9F7B6B482D43}" type="pres">
      <dgm:prSet presAssocID="{80DB7D4F-2C5E-40FA-AA56-A0051A889BB6}" presName="compositeShape" presStyleCnt="0">
        <dgm:presLayoutVars>
          <dgm:chMax val="2"/>
          <dgm:dir/>
          <dgm:resizeHandles val="exact"/>
        </dgm:presLayoutVars>
      </dgm:prSet>
      <dgm:spPr/>
    </dgm:pt>
    <dgm:pt modelId="{578AFD9E-D957-4212-9398-194AC686EEBF}" type="pres">
      <dgm:prSet presAssocID="{80DB7D4F-2C5E-40FA-AA56-A0051A889BB6}" presName="ribbon" presStyleLbl="node1" presStyleIdx="0" presStyleCnt="1"/>
      <dgm:spPr>
        <a:solidFill>
          <a:schemeClr val="tx2"/>
        </a:solidFill>
      </dgm:spPr>
    </dgm:pt>
    <dgm:pt modelId="{3AF80049-B684-43F9-915E-F90780B2B1E9}" type="pres">
      <dgm:prSet presAssocID="{80DB7D4F-2C5E-40FA-AA56-A0051A889BB6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7AEDF27A-A3EC-47A9-AC1F-98DDDEB4C9CA}" type="pres">
      <dgm:prSet presAssocID="{80DB7D4F-2C5E-40FA-AA56-A0051A889BB6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5519304-185D-4995-B614-A81E9E253DAD}" srcId="{80DB7D4F-2C5E-40FA-AA56-A0051A889BB6}" destId="{FC42D604-F965-414C-B6B3-75A38F80951B}" srcOrd="0" destOrd="0" parTransId="{BFC9F012-CEC4-4CFC-864F-8D9B2274F786}" sibTransId="{C6F6AD03-DD16-40FC-BBF7-6B36086B54F4}"/>
    <dgm:cxn modelId="{CD477F29-335D-4FD3-9D06-7BAE65FF35D3}" type="presOf" srcId="{80DB7D4F-2C5E-40FA-AA56-A0051A889BB6}" destId="{AB3C5140-5C85-46E5-85EA-9F7B6B482D43}" srcOrd="0" destOrd="0" presId="urn:microsoft.com/office/officeart/2005/8/layout/arrow6"/>
    <dgm:cxn modelId="{C699E9A3-B9F7-42E8-9DDC-D5D844A2AF10}" type="presOf" srcId="{FC42D604-F965-414C-B6B3-75A38F80951B}" destId="{3AF80049-B684-43F9-915E-F90780B2B1E9}" srcOrd="0" destOrd="0" presId="urn:microsoft.com/office/officeart/2005/8/layout/arrow6"/>
    <dgm:cxn modelId="{D8EC0FB7-F283-476E-AE90-DF6896BCE8D0}" type="presOf" srcId="{1149CBBE-9CDB-4CAB-9A3A-8FCE40E0D379}" destId="{7AEDF27A-A3EC-47A9-AC1F-98DDDEB4C9CA}" srcOrd="0" destOrd="0" presId="urn:microsoft.com/office/officeart/2005/8/layout/arrow6"/>
    <dgm:cxn modelId="{8751C3F5-674E-4BB1-8C73-E859C5D01219}" srcId="{80DB7D4F-2C5E-40FA-AA56-A0051A889BB6}" destId="{1149CBBE-9CDB-4CAB-9A3A-8FCE40E0D379}" srcOrd="1" destOrd="0" parTransId="{B577D06C-8DE7-4CF8-9781-C4810A188194}" sibTransId="{231574C8-5C13-410C-992C-F54834DEDB85}"/>
    <dgm:cxn modelId="{32B379E8-DDFF-4105-9E39-37F5612CE6A6}" type="presParOf" srcId="{AB3C5140-5C85-46E5-85EA-9F7B6B482D43}" destId="{578AFD9E-D957-4212-9398-194AC686EEBF}" srcOrd="0" destOrd="0" presId="urn:microsoft.com/office/officeart/2005/8/layout/arrow6"/>
    <dgm:cxn modelId="{523C0690-FF15-4D48-A656-69B1B0D5F09C}" type="presParOf" srcId="{AB3C5140-5C85-46E5-85EA-9F7B6B482D43}" destId="{3AF80049-B684-43F9-915E-F90780B2B1E9}" srcOrd="1" destOrd="0" presId="urn:microsoft.com/office/officeart/2005/8/layout/arrow6"/>
    <dgm:cxn modelId="{085683B6-EFD2-42CE-A83B-1382523DF02F}" type="presParOf" srcId="{AB3C5140-5C85-46E5-85EA-9F7B6B482D43}" destId="{7AEDF27A-A3EC-47A9-AC1F-98DDDEB4C9CA}" srcOrd="2" destOrd="0" presId="urn:microsoft.com/office/officeart/2005/8/layout/arrow6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E37FE2-C953-4A91-A08A-1CF68320C82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30813B-01B8-4267-B745-83F751EFB566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/>
            <a:t>КОНСУЛЬТИРОВАНИЕ В ПМПК</a:t>
          </a:r>
        </a:p>
      </dgm:t>
    </dgm:pt>
    <dgm:pt modelId="{2C35C2FE-F62B-4E07-AF48-5CEA1347AC19}" type="parTrans" cxnId="{935BA6D5-198E-4A18-80AE-C84E8CD999B9}">
      <dgm:prSet/>
      <dgm:spPr/>
      <dgm:t>
        <a:bodyPr/>
        <a:lstStyle/>
        <a:p>
          <a:endParaRPr lang="ru-RU"/>
        </a:p>
      </dgm:t>
    </dgm:pt>
    <dgm:pt modelId="{92212DF8-BCDB-4C79-A5B4-A25B39771C33}" type="sibTrans" cxnId="{935BA6D5-198E-4A18-80AE-C84E8CD999B9}">
      <dgm:prSet/>
      <dgm:spPr/>
      <dgm:t>
        <a:bodyPr/>
        <a:lstStyle/>
        <a:p>
          <a:endParaRPr lang="ru-RU"/>
        </a:p>
      </dgm:t>
    </dgm:pt>
    <dgm:pt modelId="{0BFB2C8B-034F-454C-AFB5-00189017B6E7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600" b="1" dirty="0"/>
            <a:t>Опора на морально-этические и юридические основы</a:t>
          </a:r>
        </a:p>
      </dgm:t>
    </dgm:pt>
    <dgm:pt modelId="{2750BF9D-BA93-4B91-82A2-890DEDEA1371}" type="parTrans" cxnId="{6BA06665-D62F-4C68-BD60-2E524BB80C5A}">
      <dgm:prSet/>
      <dgm:spPr/>
      <dgm:t>
        <a:bodyPr/>
        <a:lstStyle/>
        <a:p>
          <a:endParaRPr lang="ru-RU"/>
        </a:p>
      </dgm:t>
    </dgm:pt>
    <dgm:pt modelId="{CEE1A057-6702-443A-9F80-B8CADAF4DF6F}" type="sibTrans" cxnId="{6BA06665-D62F-4C68-BD60-2E524BB80C5A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F0910B1D-DAA6-4F84-AF3A-9ECB6395CDD2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600" b="1" dirty="0"/>
            <a:t>Руководство принципами честности и открытости</a:t>
          </a:r>
        </a:p>
      </dgm:t>
    </dgm:pt>
    <dgm:pt modelId="{67A90B92-041B-4CF8-8D54-A45E16C11E15}" type="parTrans" cxnId="{075E8E6B-7FF2-4A9A-BD79-9D6412488F92}">
      <dgm:prSet/>
      <dgm:spPr/>
      <dgm:t>
        <a:bodyPr/>
        <a:lstStyle/>
        <a:p>
          <a:endParaRPr lang="ru-RU"/>
        </a:p>
      </dgm:t>
    </dgm:pt>
    <dgm:pt modelId="{9F050488-1450-4DB0-9B85-5B13DB7807C3}" type="sibTrans" cxnId="{075E8E6B-7FF2-4A9A-BD79-9D6412488F92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E40D4409-BC81-4CF0-9F12-AB6775C1D3EE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800" b="1" dirty="0"/>
            <a:t>Стиль и манера консультирования</a:t>
          </a:r>
        </a:p>
      </dgm:t>
    </dgm:pt>
    <dgm:pt modelId="{7EFD306D-0E7C-40D0-BCFF-C9AA0D3C65BD}" type="parTrans" cxnId="{6E70CE70-6A29-4F73-BB71-5607A8E6602A}">
      <dgm:prSet/>
      <dgm:spPr/>
      <dgm:t>
        <a:bodyPr/>
        <a:lstStyle/>
        <a:p>
          <a:endParaRPr lang="ru-RU"/>
        </a:p>
      </dgm:t>
    </dgm:pt>
    <dgm:pt modelId="{B552205E-70F0-410B-BF12-F2A2F0C7985F}" type="sibTrans" cxnId="{6E70CE70-6A29-4F73-BB71-5607A8E6602A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E8BE8874-90C0-49CD-B275-B84B574C6622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600" b="1" dirty="0"/>
            <a:t>Объективность, доступность</a:t>
          </a:r>
        </a:p>
      </dgm:t>
    </dgm:pt>
    <dgm:pt modelId="{0D5E873B-21D7-45CD-A371-CEC92FABA9E1}" type="parTrans" cxnId="{BCFD81FD-5F66-48A1-9874-59E73CF6D417}">
      <dgm:prSet/>
      <dgm:spPr/>
      <dgm:t>
        <a:bodyPr/>
        <a:lstStyle/>
        <a:p>
          <a:endParaRPr lang="ru-RU"/>
        </a:p>
      </dgm:t>
    </dgm:pt>
    <dgm:pt modelId="{7926E425-C4E5-4F1F-B123-FBC14102361A}" type="sibTrans" cxnId="{BCFD81FD-5F66-48A1-9874-59E73CF6D417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D498069D-0AED-4006-9826-3D108618EEC0}" type="pres">
      <dgm:prSet presAssocID="{0CE37FE2-C953-4A91-A08A-1CF68320C82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113295-80DB-4C98-9C49-A07EAEDCCABF}" type="pres">
      <dgm:prSet presAssocID="{7B30813B-01B8-4267-B745-83F751EFB566}" presName="centerShape" presStyleLbl="node0" presStyleIdx="0" presStyleCnt="1" custScaleX="182179" custScaleY="148741" custLinFactNeighborX="654" custLinFactNeighborY="654"/>
      <dgm:spPr/>
    </dgm:pt>
    <dgm:pt modelId="{C1366CB3-0BA6-4B85-931B-2E5B9481EA67}" type="pres">
      <dgm:prSet presAssocID="{0BFB2C8B-034F-454C-AFB5-00189017B6E7}" presName="node" presStyleLbl="node1" presStyleIdx="0" presStyleCnt="4" custScaleX="200772" custRadScaleRad="107108" custRadScaleInc="-2334">
        <dgm:presLayoutVars>
          <dgm:bulletEnabled val="1"/>
        </dgm:presLayoutVars>
      </dgm:prSet>
      <dgm:spPr/>
    </dgm:pt>
    <dgm:pt modelId="{B839C896-CECA-4DE6-ACB9-3FFE580D84DC}" type="pres">
      <dgm:prSet presAssocID="{0BFB2C8B-034F-454C-AFB5-00189017B6E7}" presName="dummy" presStyleCnt="0"/>
      <dgm:spPr/>
    </dgm:pt>
    <dgm:pt modelId="{CB00FDDA-7ABA-4483-B5EA-7959B236BAFD}" type="pres">
      <dgm:prSet presAssocID="{CEE1A057-6702-443A-9F80-B8CADAF4DF6F}" presName="sibTrans" presStyleLbl="sibTrans2D1" presStyleIdx="0" presStyleCnt="4"/>
      <dgm:spPr/>
    </dgm:pt>
    <dgm:pt modelId="{96C934DC-546A-4D67-8EE3-084675CEDDBA}" type="pres">
      <dgm:prSet presAssocID="{F0910B1D-DAA6-4F84-AF3A-9ECB6395CDD2}" presName="node" presStyleLbl="node1" presStyleIdx="1" presStyleCnt="4" custScaleX="171351" custRadScaleRad="138828" custRadScaleInc="1801">
        <dgm:presLayoutVars>
          <dgm:bulletEnabled val="1"/>
        </dgm:presLayoutVars>
      </dgm:prSet>
      <dgm:spPr/>
    </dgm:pt>
    <dgm:pt modelId="{E2F40A2B-D0B5-4475-84A7-C56EFAA0993D}" type="pres">
      <dgm:prSet presAssocID="{F0910B1D-DAA6-4F84-AF3A-9ECB6395CDD2}" presName="dummy" presStyleCnt="0"/>
      <dgm:spPr/>
    </dgm:pt>
    <dgm:pt modelId="{9E5DD47A-AE18-4DEC-8C20-7CB317F9C4E3}" type="pres">
      <dgm:prSet presAssocID="{9F050488-1450-4DB0-9B85-5B13DB7807C3}" presName="sibTrans" presStyleLbl="sibTrans2D1" presStyleIdx="1" presStyleCnt="4"/>
      <dgm:spPr/>
    </dgm:pt>
    <dgm:pt modelId="{DDE6A61B-A74E-4813-A055-445CC54CD9DE}" type="pres">
      <dgm:prSet presAssocID="{E40D4409-BC81-4CF0-9F12-AB6775C1D3EE}" presName="node" presStyleLbl="node1" presStyleIdx="2" presStyleCnt="4" custScaleX="203714" custRadScaleRad="104927" custRadScaleInc="-2382">
        <dgm:presLayoutVars>
          <dgm:bulletEnabled val="1"/>
        </dgm:presLayoutVars>
      </dgm:prSet>
      <dgm:spPr/>
    </dgm:pt>
    <dgm:pt modelId="{AD4F1A1E-DD9D-45F2-9F07-3843F48D91D4}" type="pres">
      <dgm:prSet presAssocID="{E40D4409-BC81-4CF0-9F12-AB6775C1D3EE}" presName="dummy" presStyleCnt="0"/>
      <dgm:spPr/>
    </dgm:pt>
    <dgm:pt modelId="{142A1CBC-3FA0-4DF7-96DF-BF6E44120AC6}" type="pres">
      <dgm:prSet presAssocID="{B552205E-70F0-410B-BF12-F2A2F0C7985F}" presName="sibTrans" presStyleLbl="sibTrans2D1" presStyleIdx="2" presStyleCnt="4"/>
      <dgm:spPr/>
    </dgm:pt>
    <dgm:pt modelId="{84718D37-0566-4EEB-A86E-F9066AC272CA}" type="pres">
      <dgm:prSet presAssocID="{E8BE8874-90C0-49CD-B275-B84B574C6622}" presName="node" presStyleLbl="node1" presStyleIdx="3" presStyleCnt="4" custScaleX="159904" custRadScaleRad="133150" custRadScaleInc="0">
        <dgm:presLayoutVars>
          <dgm:bulletEnabled val="1"/>
        </dgm:presLayoutVars>
      </dgm:prSet>
      <dgm:spPr/>
    </dgm:pt>
    <dgm:pt modelId="{37462AF8-0DF8-46E6-B05B-CDE6A856BA21}" type="pres">
      <dgm:prSet presAssocID="{E8BE8874-90C0-49CD-B275-B84B574C6622}" presName="dummy" presStyleCnt="0"/>
      <dgm:spPr/>
    </dgm:pt>
    <dgm:pt modelId="{305D2E51-9D1C-4575-8C20-3E05D50CFC69}" type="pres">
      <dgm:prSet presAssocID="{7926E425-C4E5-4F1F-B123-FBC14102361A}" presName="sibTrans" presStyleLbl="sibTrans2D1" presStyleIdx="3" presStyleCnt="4"/>
      <dgm:spPr/>
    </dgm:pt>
  </dgm:ptLst>
  <dgm:cxnLst>
    <dgm:cxn modelId="{780A5B0E-48A1-41E4-A696-672FEAD09019}" type="presOf" srcId="{0BFB2C8B-034F-454C-AFB5-00189017B6E7}" destId="{C1366CB3-0BA6-4B85-931B-2E5B9481EA67}" srcOrd="0" destOrd="0" presId="urn:microsoft.com/office/officeart/2005/8/layout/radial6"/>
    <dgm:cxn modelId="{1C00402A-23A4-4126-9975-1E1DF4DF7600}" type="presOf" srcId="{E8BE8874-90C0-49CD-B275-B84B574C6622}" destId="{84718D37-0566-4EEB-A86E-F9066AC272CA}" srcOrd="0" destOrd="0" presId="urn:microsoft.com/office/officeart/2005/8/layout/radial6"/>
    <dgm:cxn modelId="{12F36934-C249-4DD4-A650-BF14EEF0E7C5}" type="presOf" srcId="{B552205E-70F0-410B-BF12-F2A2F0C7985F}" destId="{142A1CBC-3FA0-4DF7-96DF-BF6E44120AC6}" srcOrd="0" destOrd="0" presId="urn:microsoft.com/office/officeart/2005/8/layout/radial6"/>
    <dgm:cxn modelId="{BBFC013E-5BE8-48E3-9F49-4F3B30C51F06}" type="presOf" srcId="{7926E425-C4E5-4F1F-B123-FBC14102361A}" destId="{305D2E51-9D1C-4575-8C20-3E05D50CFC69}" srcOrd="0" destOrd="0" presId="urn:microsoft.com/office/officeart/2005/8/layout/radial6"/>
    <dgm:cxn modelId="{6BA06665-D62F-4C68-BD60-2E524BB80C5A}" srcId="{7B30813B-01B8-4267-B745-83F751EFB566}" destId="{0BFB2C8B-034F-454C-AFB5-00189017B6E7}" srcOrd="0" destOrd="0" parTransId="{2750BF9D-BA93-4B91-82A2-890DEDEA1371}" sibTransId="{CEE1A057-6702-443A-9F80-B8CADAF4DF6F}"/>
    <dgm:cxn modelId="{075E8E6B-7FF2-4A9A-BD79-9D6412488F92}" srcId="{7B30813B-01B8-4267-B745-83F751EFB566}" destId="{F0910B1D-DAA6-4F84-AF3A-9ECB6395CDD2}" srcOrd="1" destOrd="0" parTransId="{67A90B92-041B-4CF8-8D54-A45E16C11E15}" sibTransId="{9F050488-1450-4DB0-9B85-5B13DB7807C3}"/>
    <dgm:cxn modelId="{7651394D-426F-4451-A5BB-308CAD6079F3}" type="presOf" srcId="{9F050488-1450-4DB0-9B85-5B13DB7807C3}" destId="{9E5DD47A-AE18-4DEC-8C20-7CB317F9C4E3}" srcOrd="0" destOrd="0" presId="urn:microsoft.com/office/officeart/2005/8/layout/radial6"/>
    <dgm:cxn modelId="{6E70CE70-6A29-4F73-BB71-5607A8E6602A}" srcId="{7B30813B-01B8-4267-B745-83F751EFB566}" destId="{E40D4409-BC81-4CF0-9F12-AB6775C1D3EE}" srcOrd="2" destOrd="0" parTransId="{7EFD306D-0E7C-40D0-BCFF-C9AA0D3C65BD}" sibTransId="{B552205E-70F0-410B-BF12-F2A2F0C7985F}"/>
    <dgm:cxn modelId="{81375071-4FB7-4C89-9001-571D9C19F7C6}" type="presOf" srcId="{0CE37FE2-C953-4A91-A08A-1CF68320C827}" destId="{D498069D-0AED-4006-9826-3D108618EEC0}" srcOrd="0" destOrd="0" presId="urn:microsoft.com/office/officeart/2005/8/layout/radial6"/>
    <dgm:cxn modelId="{57BB7377-8F9A-4BBB-B852-7942B2A60368}" type="presOf" srcId="{F0910B1D-DAA6-4F84-AF3A-9ECB6395CDD2}" destId="{96C934DC-546A-4D67-8EE3-084675CEDDBA}" srcOrd="0" destOrd="0" presId="urn:microsoft.com/office/officeart/2005/8/layout/radial6"/>
    <dgm:cxn modelId="{78A01678-2A7D-47D0-9C80-E0AECF5A87DC}" type="presOf" srcId="{E40D4409-BC81-4CF0-9F12-AB6775C1D3EE}" destId="{DDE6A61B-A74E-4813-A055-445CC54CD9DE}" srcOrd="0" destOrd="0" presId="urn:microsoft.com/office/officeart/2005/8/layout/radial6"/>
    <dgm:cxn modelId="{06A76E8F-53AD-4B09-B820-C96689F3B799}" type="presOf" srcId="{7B30813B-01B8-4267-B745-83F751EFB566}" destId="{90113295-80DB-4C98-9C49-A07EAEDCCABF}" srcOrd="0" destOrd="0" presId="urn:microsoft.com/office/officeart/2005/8/layout/radial6"/>
    <dgm:cxn modelId="{006879BD-BCED-4CE3-9DDE-0165500D223B}" type="presOf" srcId="{CEE1A057-6702-443A-9F80-B8CADAF4DF6F}" destId="{CB00FDDA-7ABA-4483-B5EA-7959B236BAFD}" srcOrd="0" destOrd="0" presId="urn:microsoft.com/office/officeart/2005/8/layout/radial6"/>
    <dgm:cxn modelId="{935BA6D5-198E-4A18-80AE-C84E8CD999B9}" srcId="{0CE37FE2-C953-4A91-A08A-1CF68320C827}" destId="{7B30813B-01B8-4267-B745-83F751EFB566}" srcOrd="0" destOrd="0" parTransId="{2C35C2FE-F62B-4E07-AF48-5CEA1347AC19}" sibTransId="{92212DF8-BCDB-4C79-A5B4-A25B39771C33}"/>
    <dgm:cxn modelId="{BCFD81FD-5F66-48A1-9874-59E73CF6D417}" srcId="{7B30813B-01B8-4267-B745-83F751EFB566}" destId="{E8BE8874-90C0-49CD-B275-B84B574C6622}" srcOrd="3" destOrd="0" parTransId="{0D5E873B-21D7-45CD-A371-CEC92FABA9E1}" sibTransId="{7926E425-C4E5-4F1F-B123-FBC14102361A}"/>
    <dgm:cxn modelId="{3B85F5E3-7068-4907-A8B9-B7B9BC36E863}" type="presParOf" srcId="{D498069D-0AED-4006-9826-3D108618EEC0}" destId="{90113295-80DB-4C98-9C49-A07EAEDCCABF}" srcOrd="0" destOrd="0" presId="urn:microsoft.com/office/officeart/2005/8/layout/radial6"/>
    <dgm:cxn modelId="{C58692E1-81F4-4235-A852-3692EEFC4EF2}" type="presParOf" srcId="{D498069D-0AED-4006-9826-3D108618EEC0}" destId="{C1366CB3-0BA6-4B85-931B-2E5B9481EA67}" srcOrd="1" destOrd="0" presId="urn:microsoft.com/office/officeart/2005/8/layout/radial6"/>
    <dgm:cxn modelId="{80639D01-EA15-430F-8534-97EC8136E9C9}" type="presParOf" srcId="{D498069D-0AED-4006-9826-3D108618EEC0}" destId="{B839C896-CECA-4DE6-ACB9-3FFE580D84DC}" srcOrd="2" destOrd="0" presId="urn:microsoft.com/office/officeart/2005/8/layout/radial6"/>
    <dgm:cxn modelId="{915F0030-5307-45C2-8AA4-023F546F61A8}" type="presParOf" srcId="{D498069D-0AED-4006-9826-3D108618EEC0}" destId="{CB00FDDA-7ABA-4483-B5EA-7959B236BAFD}" srcOrd="3" destOrd="0" presId="urn:microsoft.com/office/officeart/2005/8/layout/radial6"/>
    <dgm:cxn modelId="{EB8F27FE-A340-4745-94F8-B6A6A9F63C0D}" type="presParOf" srcId="{D498069D-0AED-4006-9826-3D108618EEC0}" destId="{96C934DC-546A-4D67-8EE3-084675CEDDBA}" srcOrd="4" destOrd="0" presId="urn:microsoft.com/office/officeart/2005/8/layout/radial6"/>
    <dgm:cxn modelId="{9572A2C8-B1B4-4771-AFDC-50691FEB747C}" type="presParOf" srcId="{D498069D-0AED-4006-9826-3D108618EEC0}" destId="{E2F40A2B-D0B5-4475-84A7-C56EFAA0993D}" srcOrd="5" destOrd="0" presId="urn:microsoft.com/office/officeart/2005/8/layout/radial6"/>
    <dgm:cxn modelId="{CE6D2937-C148-4D56-BD64-F1CBCD0372C2}" type="presParOf" srcId="{D498069D-0AED-4006-9826-3D108618EEC0}" destId="{9E5DD47A-AE18-4DEC-8C20-7CB317F9C4E3}" srcOrd="6" destOrd="0" presId="urn:microsoft.com/office/officeart/2005/8/layout/radial6"/>
    <dgm:cxn modelId="{1FA4B708-709C-4C89-B1F9-E96824B87CE1}" type="presParOf" srcId="{D498069D-0AED-4006-9826-3D108618EEC0}" destId="{DDE6A61B-A74E-4813-A055-445CC54CD9DE}" srcOrd="7" destOrd="0" presId="urn:microsoft.com/office/officeart/2005/8/layout/radial6"/>
    <dgm:cxn modelId="{5B120C13-AC56-4CB2-82E6-94DBB1FC92CA}" type="presParOf" srcId="{D498069D-0AED-4006-9826-3D108618EEC0}" destId="{AD4F1A1E-DD9D-45F2-9F07-3843F48D91D4}" srcOrd="8" destOrd="0" presId="urn:microsoft.com/office/officeart/2005/8/layout/radial6"/>
    <dgm:cxn modelId="{23EDA6C6-CCF7-415F-92F2-6A4F50C576B5}" type="presParOf" srcId="{D498069D-0AED-4006-9826-3D108618EEC0}" destId="{142A1CBC-3FA0-4DF7-96DF-BF6E44120AC6}" srcOrd="9" destOrd="0" presId="urn:microsoft.com/office/officeart/2005/8/layout/radial6"/>
    <dgm:cxn modelId="{F4661D02-C415-41EB-A4A5-2515F7FED25C}" type="presParOf" srcId="{D498069D-0AED-4006-9826-3D108618EEC0}" destId="{84718D37-0566-4EEB-A86E-F9066AC272CA}" srcOrd="10" destOrd="0" presId="urn:microsoft.com/office/officeart/2005/8/layout/radial6"/>
    <dgm:cxn modelId="{986A7033-2E06-4866-9F96-5AB72F24B576}" type="presParOf" srcId="{D498069D-0AED-4006-9826-3D108618EEC0}" destId="{37462AF8-0DF8-46E6-B05B-CDE6A856BA21}" srcOrd="11" destOrd="0" presId="urn:microsoft.com/office/officeart/2005/8/layout/radial6"/>
    <dgm:cxn modelId="{CFF2E456-1573-4AD5-9680-9E86B957C4C4}" type="presParOf" srcId="{D498069D-0AED-4006-9826-3D108618EEC0}" destId="{305D2E51-9D1C-4575-8C20-3E05D50CFC6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2846F7-A340-4E96-8EEA-2885AE4BCFA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DC26E2-5D3E-4BC4-8440-99AF96413C50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1" dirty="0"/>
            <a:t>СУПЕРВИЗИЯ</a:t>
          </a:r>
        </a:p>
      </dgm:t>
    </dgm:pt>
    <dgm:pt modelId="{F1BB79F5-9A0C-44B1-A2F8-73DBD8A34719}" type="parTrans" cxnId="{D23A5A5A-38F1-4445-AA57-67C98C0E400D}">
      <dgm:prSet/>
      <dgm:spPr/>
      <dgm:t>
        <a:bodyPr/>
        <a:lstStyle/>
        <a:p>
          <a:endParaRPr lang="ru-RU"/>
        </a:p>
      </dgm:t>
    </dgm:pt>
    <dgm:pt modelId="{14EFD5BF-CA93-4020-A889-7479D8A1C5D5}" type="sibTrans" cxnId="{D23A5A5A-38F1-4445-AA57-67C98C0E400D}">
      <dgm:prSet/>
      <dgm:spPr/>
      <dgm:t>
        <a:bodyPr/>
        <a:lstStyle/>
        <a:p>
          <a:endParaRPr lang="ru-RU"/>
        </a:p>
      </dgm:t>
    </dgm:pt>
    <dgm:pt modelId="{D7F18015-0934-4D66-8BD3-D1F32E8EB8F7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ru-RU" sz="1200" dirty="0"/>
        </a:p>
        <a:p>
          <a:r>
            <a:rPr lang="ru-RU" sz="1400" b="1" dirty="0">
              <a:solidFill>
                <a:schemeClr val="tx1"/>
              </a:solidFill>
            </a:rPr>
            <a:t>«как метод подготовки и повышения квалификации в области психотерапии; форму консультирования психотерапевта в ходе его работы более опытным, специально подготовленным коллегой, позволяющую психотерапевту (</a:t>
          </a:r>
          <a:r>
            <a:rPr lang="ru-RU" sz="1400" b="1" dirty="0" err="1">
              <a:solidFill>
                <a:schemeClr val="tx1"/>
              </a:solidFill>
            </a:rPr>
            <a:t>супервизируемому</a:t>
          </a:r>
          <a:r>
            <a:rPr lang="ru-RU" sz="1400" b="1" dirty="0">
              <a:solidFill>
                <a:schemeClr val="tx1"/>
              </a:solidFill>
            </a:rPr>
            <a:t>) систематически видеть, осознавать, понимать и анализировать свои профессиональные действия и свое профессиональное поведение» </a:t>
          </a:r>
        </a:p>
        <a:p>
          <a:r>
            <a:rPr lang="ru-RU" sz="1400" b="1" dirty="0">
              <a:solidFill>
                <a:schemeClr val="tx1"/>
              </a:solidFill>
            </a:rPr>
            <a:t>[Панферов, 2017, с.249].</a:t>
          </a:r>
        </a:p>
      </dgm:t>
    </dgm:pt>
    <dgm:pt modelId="{47564361-0090-4CAC-B414-169A895EE593}" type="parTrans" cxnId="{97F683AE-75A1-4376-88EE-239C954A27C3}">
      <dgm:prSet/>
      <dgm:spPr/>
      <dgm:t>
        <a:bodyPr/>
        <a:lstStyle/>
        <a:p>
          <a:endParaRPr lang="ru-RU"/>
        </a:p>
      </dgm:t>
    </dgm:pt>
    <dgm:pt modelId="{20D3D99A-09D2-4ABB-B818-EF2E8CC77A98}" type="sibTrans" cxnId="{97F683AE-75A1-4376-88EE-239C954A27C3}">
      <dgm:prSet/>
      <dgm:spPr/>
      <dgm:t>
        <a:bodyPr/>
        <a:lstStyle/>
        <a:p>
          <a:endParaRPr lang="ru-RU"/>
        </a:p>
      </dgm:t>
    </dgm:pt>
    <dgm:pt modelId="{EA1B001D-DCB4-4706-8A75-286EE991F6F1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"Клиническая </a:t>
          </a:r>
          <a:r>
            <a:rPr lang="ru-RU" sz="1400" b="1" dirty="0" err="1">
              <a:solidFill>
                <a:schemeClr val="tx1"/>
              </a:solidFill>
            </a:rPr>
            <a:t>супервизия</a:t>
          </a:r>
          <a:r>
            <a:rPr lang="ru-RU" sz="1400" b="1" dirty="0">
              <a:solidFill>
                <a:schemeClr val="tx1"/>
              </a:solidFill>
            </a:rPr>
            <a:t> - организованный,  обучающий процесс, имеющий четыре пересекающиеся цели (административную, оценочную, клиническую и поддерживающую), в котором принципы трансформируются в практические навыки" </a:t>
          </a:r>
          <a:r>
            <a:rPr lang="ru-RU" sz="1400" b="1" u="sng" dirty="0">
              <a:solidFill>
                <a:schemeClr val="tx1"/>
              </a:solidFill>
            </a:rPr>
            <a:t>[Кулаков, 2004, с. 2-5]</a:t>
          </a:r>
          <a:r>
            <a:rPr lang="ru-RU" sz="1400" b="1" dirty="0">
              <a:solidFill>
                <a:schemeClr val="tx1"/>
              </a:solidFill>
            </a:rPr>
            <a:t>.</a:t>
          </a:r>
        </a:p>
      </dgm:t>
    </dgm:pt>
    <dgm:pt modelId="{F4C8866C-5F84-4B3F-896C-CD80D9970BDC}" type="parTrans" cxnId="{43CB4147-F9C3-4D03-A8B0-BA1AD4C20209}">
      <dgm:prSet/>
      <dgm:spPr/>
      <dgm:t>
        <a:bodyPr/>
        <a:lstStyle/>
        <a:p>
          <a:endParaRPr lang="ru-RU"/>
        </a:p>
      </dgm:t>
    </dgm:pt>
    <dgm:pt modelId="{796E48F9-FDFC-45F6-8CC4-43291439CB75}" type="sibTrans" cxnId="{43CB4147-F9C3-4D03-A8B0-BA1AD4C20209}">
      <dgm:prSet/>
      <dgm:spPr/>
      <dgm:t>
        <a:bodyPr/>
        <a:lstStyle/>
        <a:p>
          <a:endParaRPr lang="ru-RU"/>
        </a:p>
      </dgm:t>
    </dgm:pt>
    <dgm:pt modelId="{589E7F98-E3B7-4C06-84EC-E222B04FD95B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solidFill>
                <a:srgbClr val="C00000"/>
              </a:solidFill>
            </a:rPr>
            <a:t>помогает специалисту осуществлять рефлексию, своевременно исправлять, развивать и  совершенствовать собственную профессиональную деятельность. </a:t>
          </a:r>
        </a:p>
      </dgm:t>
    </dgm:pt>
    <dgm:pt modelId="{09B37A30-DDC5-440E-8146-62313260294A}" type="parTrans" cxnId="{DC1CFCC2-B491-484B-96E6-77464A9B8C3E}">
      <dgm:prSet/>
      <dgm:spPr/>
      <dgm:t>
        <a:bodyPr/>
        <a:lstStyle/>
        <a:p>
          <a:endParaRPr lang="ru-RU"/>
        </a:p>
      </dgm:t>
    </dgm:pt>
    <dgm:pt modelId="{98960849-5BD4-45A7-A355-E712436C09E2}" type="sibTrans" cxnId="{DC1CFCC2-B491-484B-96E6-77464A9B8C3E}">
      <dgm:prSet/>
      <dgm:spPr/>
      <dgm:t>
        <a:bodyPr/>
        <a:lstStyle/>
        <a:p>
          <a:endParaRPr lang="ru-RU"/>
        </a:p>
      </dgm:t>
    </dgm:pt>
    <dgm:pt modelId="{C4116698-D071-4A31-8E77-3401D99A6A99}" type="pres">
      <dgm:prSet presAssocID="{1E2846F7-A340-4E96-8EEA-2885AE4BCFA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6B5F9A9-9228-416D-AF44-B9B0DA12F3B3}" type="pres">
      <dgm:prSet presAssocID="{94DC26E2-5D3E-4BC4-8440-99AF96413C50}" presName="root1" presStyleCnt="0"/>
      <dgm:spPr/>
    </dgm:pt>
    <dgm:pt modelId="{5117DDFD-22B1-4B18-B709-DFF60ABB1CBB}" type="pres">
      <dgm:prSet presAssocID="{94DC26E2-5D3E-4BC4-8440-99AF96413C50}" presName="LevelOneTextNode" presStyleLbl="node0" presStyleIdx="0" presStyleCnt="1">
        <dgm:presLayoutVars>
          <dgm:chPref val="3"/>
        </dgm:presLayoutVars>
      </dgm:prSet>
      <dgm:spPr/>
    </dgm:pt>
    <dgm:pt modelId="{694CC1E5-8A8E-4CE7-8EDD-FCD7A134564E}" type="pres">
      <dgm:prSet presAssocID="{94DC26E2-5D3E-4BC4-8440-99AF96413C50}" presName="level2hierChild" presStyleCnt="0"/>
      <dgm:spPr/>
    </dgm:pt>
    <dgm:pt modelId="{C296BA35-C1AB-48F5-97CC-984BF93BBBCE}" type="pres">
      <dgm:prSet presAssocID="{47564361-0090-4CAC-B414-169A895EE593}" presName="conn2-1" presStyleLbl="parChTrans1D2" presStyleIdx="0" presStyleCnt="3"/>
      <dgm:spPr/>
    </dgm:pt>
    <dgm:pt modelId="{6DFD1746-2714-4A28-AB73-4AF75783F151}" type="pres">
      <dgm:prSet presAssocID="{47564361-0090-4CAC-B414-169A895EE593}" presName="connTx" presStyleLbl="parChTrans1D2" presStyleIdx="0" presStyleCnt="3"/>
      <dgm:spPr/>
    </dgm:pt>
    <dgm:pt modelId="{71D7962B-D540-4226-A591-2FC5662A8538}" type="pres">
      <dgm:prSet presAssocID="{D7F18015-0934-4D66-8BD3-D1F32E8EB8F7}" presName="root2" presStyleCnt="0"/>
      <dgm:spPr/>
    </dgm:pt>
    <dgm:pt modelId="{71CB36F1-C06E-42AC-A167-1DA2FD2DE027}" type="pres">
      <dgm:prSet presAssocID="{D7F18015-0934-4D66-8BD3-D1F32E8EB8F7}" presName="LevelTwoTextNode" presStyleLbl="node2" presStyleIdx="0" presStyleCnt="3" custScaleX="163575" custScaleY="161443">
        <dgm:presLayoutVars>
          <dgm:chPref val="3"/>
        </dgm:presLayoutVars>
      </dgm:prSet>
      <dgm:spPr/>
    </dgm:pt>
    <dgm:pt modelId="{D3FC0493-C0D1-45CF-956C-A39959BAB0DB}" type="pres">
      <dgm:prSet presAssocID="{D7F18015-0934-4D66-8BD3-D1F32E8EB8F7}" presName="level3hierChild" presStyleCnt="0"/>
      <dgm:spPr/>
    </dgm:pt>
    <dgm:pt modelId="{DE9CB544-23C1-4892-984F-CA04A9EC9631}" type="pres">
      <dgm:prSet presAssocID="{F4C8866C-5F84-4B3F-896C-CD80D9970BDC}" presName="conn2-1" presStyleLbl="parChTrans1D2" presStyleIdx="1" presStyleCnt="3"/>
      <dgm:spPr/>
    </dgm:pt>
    <dgm:pt modelId="{DE6CB33B-4918-430B-BFDB-6C6FB01C4F0E}" type="pres">
      <dgm:prSet presAssocID="{F4C8866C-5F84-4B3F-896C-CD80D9970BDC}" presName="connTx" presStyleLbl="parChTrans1D2" presStyleIdx="1" presStyleCnt="3"/>
      <dgm:spPr/>
    </dgm:pt>
    <dgm:pt modelId="{5AFE4489-57E4-4CF4-9187-123207A20CB6}" type="pres">
      <dgm:prSet presAssocID="{EA1B001D-DCB4-4706-8A75-286EE991F6F1}" presName="root2" presStyleCnt="0"/>
      <dgm:spPr/>
    </dgm:pt>
    <dgm:pt modelId="{177AA49A-F686-49B4-9495-C42B56C5E84D}" type="pres">
      <dgm:prSet presAssocID="{EA1B001D-DCB4-4706-8A75-286EE991F6F1}" presName="LevelTwoTextNode" presStyleLbl="node2" presStyleIdx="1" presStyleCnt="3" custScaleX="164101">
        <dgm:presLayoutVars>
          <dgm:chPref val="3"/>
        </dgm:presLayoutVars>
      </dgm:prSet>
      <dgm:spPr/>
    </dgm:pt>
    <dgm:pt modelId="{B0C5A180-DA76-4810-8655-1775DB937FD9}" type="pres">
      <dgm:prSet presAssocID="{EA1B001D-DCB4-4706-8A75-286EE991F6F1}" presName="level3hierChild" presStyleCnt="0"/>
      <dgm:spPr/>
    </dgm:pt>
    <dgm:pt modelId="{6BCB66EA-60DD-4518-882C-B8DF864558FE}" type="pres">
      <dgm:prSet presAssocID="{09B37A30-DDC5-440E-8146-62313260294A}" presName="conn2-1" presStyleLbl="parChTrans1D2" presStyleIdx="2" presStyleCnt="3"/>
      <dgm:spPr/>
    </dgm:pt>
    <dgm:pt modelId="{0551F240-07A2-4A03-AE94-EBCACD5B003D}" type="pres">
      <dgm:prSet presAssocID="{09B37A30-DDC5-440E-8146-62313260294A}" presName="connTx" presStyleLbl="parChTrans1D2" presStyleIdx="2" presStyleCnt="3"/>
      <dgm:spPr/>
    </dgm:pt>
    <dgm:pt modelId="{E49EF45B-69B8-4FAF-BB93-F83D30678505}" type="pres">
      <dgm:prSet presAssocID="{589E7F98-E3B7-4C06-84EC-E222B04FD95B}" presName="root2" presStyleCnt="0"/>
      <dgm:spPr/>
    </dgm:pt>
    <dgm:pt modelId="{44EBEDB7-9FAE-4B29-B76F-B76C2DC6AE25}" type="pres">
      <dgm:prSet presAssocID="{589E7F98-E3B7-4C06-84EC-E222B04FD95B}" presName="LevelTwoTextNode" presStyleLbl="node2" presStyleIdx="2" presStyleCnt="3" custScaleX="163575">
        <dgm:presLayoutVars>
          <dgm:chPref val="3"/>
        </dgm:presLayoutVars>
      </dgm:prSet>
      <dgm:spPr/>
    </dgm:pt>
    <dgm:pt modelId="{7DE8D84B-72A2-4D93-BD32-383C5D1F1EDE}" type="pres">
      <dgm:prSet presAssocID="{589E7F98-E3B7-4C06-84EC-E222B04FD95B}" presName="level3hierChild" presStyleCnt="0"/>
      <dgm:spPr/>
    </dgm:pt>
  </dgm:ptLst>
  <dgm:cxnLst>
    <dgm:cxn modelId="{0D605204-1769-4330-AAD1-E5FEB8919809}" type="presOf" srcId="{F4C8866C-5F84-4B3F-896C-CD80D9970BDC}" destId="{DE9CB544-23C1-4892-984F-CA04A9EC9631}" srcOrd="0" destOrd="0" presId="urn:microsoft.com/office/officeart/2008/layout/HorizontalMultiLevelHierarchy"/>
    <dgm:cxn modelId="{C1E18705-D06F-4013-B29D-74F39B73DA06}" type="presOf" srcId="{94DC26E2-5D3E-4BC4-8440-99AF96413C50}" destId="{5117DDFD-22B1-4B18-B709-DFF60ABB1CBB}" srcOrd="0" destOrd="0" presId="urn:microsoft.com/office/officeart/2008/layout/HorizontalMultiLevelHierarchy"/>
    <dgm:cxn modelId="{A52AD12A-0F2F-4EB3-B598-1C42771AD3BA}" type="presOf" srcId="{589E7F98-E3B7-4C06-84EC-E222B04FD95B}" destId="{44EBEDB7-9FAE-4B29-B76F-B76C2DC6AE25}" srcOrd="0" destOrd="0" presId="urn:microsoft.com/office/officeart/2008/layout/HorizontalMultiLevelHierarchy"/>
    <dgm:cxn modelId="{6FF77831-0CF5-4D6E-8874-6E72FD54F021}" type="presOf" srcId="{09B37A30-DDC5-440E-8146-62313260294A}" destId="{6BCB66EA-60DD-4518-882C-B8DF864558FE}" srcOrd="0" destOrd="0" presId="urn:microsoft.com/office/officeart/2008/layout/HorizontalMultiLevelHierarchy"/>
    <dgm:cxn modelId="{49F6195D-9170-4AC7-9CAA-2FBB377299D3}" type="presOf" srcId="{EA1B001D-DCB4-4706-8A75-286EE991F6F1}" destId="{177AA49A-F686-49B4-9495-C42B56C5E84D}" srcOrd="0" destOrd="0" presId="urn:microsoft.com/office/officeart/2008/layout/HorizontalMultiLevelHierarchy"/>
    <dgm:cxn modelId="{EA94AA62-AF9F-49B2-9B72-7E3018CBE544}" type="presOf" srcId="{09B37A30-DDC5-440E-8146-62313260294A}" destId="{0551F240-07A2-4A03-AE94-EBCACD5B003D}" srcOrd="1" destOrd="0" presId="urn:microsoft.com/office/officeart/2008/layout/HorizontalMultiLevelHierarchy"/>
    <dgm:cxn modelId="{43CB4147-F9C3-4D03-A8B0-BA1AD4C20209}" srcId="{94DC26E2-5D3E-4BC4-8440-99AF96413C50}" destId="{EA1B001D-DCB4-4706-8A75-286EE991F6F1}" srcOrd="1" destOrd="0" parTransId="{F4C8866C-5F84-4B3F-896C-CD80D9970BDC}" sibTransId="{796E48F9-FDFC-45F6-8CC4-43291439CB75}"/>
    <dgm:cxn modelId="{4662DC74-5BA6-4C84-ADC7-A5E9102755E5}" type="presOf" srcId="{47564361-0090-4CAC-B414-169A895EE593}" destId="{C296BA35-C1AB-48F5-97CC-984BF93BBBCE}" srcOrd="0" destOrd="0" presId="urn:microsoft.com/office/officeart/2008/layout/HorizontalMultiLevelHierarchy"/>
    <dgm:cxn modelId="{D23A5A5A-38F1-4445-AA57-67C98C0E400D}" srcId="{1E2846F7-A340-4E96-8EEA-2885AE4BCFA0}" destId="{94DC26E2-5D3E-4BC4-8440-99AF96413C50}" srcOrd="0" destOrd="0" parTransId="{F1BB79F5-9A0C-44B1-A2F8-73DBD8A34719}" sibTransId="{14EFD5BF-CA93-4020-A889-7479D8A1C5D5}"/>
    <dgm:cxn modelId="{97F683AE-75A1-4376-88EE-239C954A27C3}" srcId="{94DC26E2-5D3E-4BC4-8440-99AF96413C50}" destId="{D7F18015-0934-4D66-8BD3-D1F32E8EB8F7}" srcOrd="0" destOrd="0" parTransId="{47564361-0090-4CAC-B414-169A895EE593}" sibTransId="{20D3D99A-09D2-4ABB-B818-EF2E8CC77A98}"/>
    <dgm:cxn modelId="{80CE14B9-80A7-4AF3-8C66-1714AB6FD0AA}" type="presOf" srcId="{D7F18015-0934-4D66-8BD3-D1F32E8EB8F7}" destId="{71CB36F1-C06E-42AC-A167-1DA2FD2DE027}" srcOrd="0" destOrd="0" presId="urn:microsoft.com/office/officeart/2008/layout/HorizontalMultiLevelHierarchy"/>
    <dgm:cxn modelId="{DC1CFCC2-B491-484B-96E6-77464A9B8C3E}" srcId="{94DC26E2-5D3E-4BC4-8440-99AF96413C50}" destId="{589E7F98-E3B7-4C06-84EC-E222B04FD95B}" srcOrd="2" destOrd="0" parTransId="{09B37A30-DDC5-440E-8146-62313260294A}" sibTransId="{98960849-5BD4-45A7-A355-E712436C09E2}"/>
    <dgm:cxn modelId="{A2BAA4D6-4D30-4495-AAD2-C853F982B484}" type="presOf" srcId="{47564361-0090-4CAC-B414-169A895EE593}" destId="{6DFD1746-2714-4A28-AB73-4AF75783F151}" srcOrd="1" destOrd="0" presId="urn:microsoft.com/office/officeart/2008/layout/HorizontalMultiLevelHierarchy"/>
    <dgm:cxn modelId="{D07E33F1-F64B-45A9-AC8D-6353832A7341}" type="presOf" srcId="{F4C8866C-5F84-4B3F-896C-CD80D9970BDC}" destId="{DE6CB33B-4918-430B-BFDB-6C6FB01C4F0E}" srcOrd="1" destOrd="0" presId="urn:microsoft.com/office/officeart/2008/layout/HorizontalMultiLevelHierarchy"/>
    <dgm:cxn modelId="{57302FFD-DE16-48E4-B69B-A5748A957546}" type="presOf" srcId="{1E2846F7-A340-4E96-8EEA-2885AE4BCFA0}" destId="{C4116698-D071-4A31-8E77-3401D99A6A99}" srcOrd="0" destOrd="0" presId="urn:microsoft.com/office/officeart/2008/layout/HorizontalMultiLevelHierarchy"/>
    <dgm:cxn modelId="{907409F8-7360-4E0D-B0AA-320C96AB3F0D}" type="presParOf" srcId="{C4116698-D071-4A31-8E77-3401D99A6A99}" destId="{26B5F9A9-9228-416D-AF44-B9B0DA12F3B3}" srcOrd="0" destOrd="0" presId="urn:microsoft.com/office/officeart/2008/layout/HorizontalMultiLevelHierarchy"/>
    <dgm:cxn modelId="{CFA56ED4-95D1-47A9-BE3E-7B042888D2CB}" type="presParOf" srcId="{26B5F9A9-9228-416D-AF44-B9B0DA12F3B3}" destId="{5117DDFD-22B1-4B18-B709-DFF60ABB1CBB}" srcOrd="0" destOrd="0" presId="urn:microsoft.com/office/officeart/2008/layout/HorizontalMultiLevelHierarchy"/>
    <dgm:cxn modelId="{A907571B-C6FA-451B-9C39-CD1C7C88077D}" type="presParOf" srcId="{26B5F9A9-9228-416D-AF44-B9B0DA12F3B3}" destId="{694CC1E5-8A8E-4CE7-8EDD-FCD7A134564E}" srcOrd="1" destOrd="0" presId="urn:microsoft.com/office/officeart/2008/layout/HorizontalMultiLevelHierarchy"/>
    <dgm:cxn modelId="{26C98FD9-EDB9-4E81-B526-7AC74651D224}" type="presParOf" srcId="{694CC1E5-8A8E-4CE7-8EDD-FCD7A134564E}" destId="{C296BA35-C1AB-48F5-97CC-984BF93BBBCE}" srcOrd="0" destOrd="0" presId="urn:microsoft.com/office/officeart/2008/layout/HorizontalMultiLevelHierarchy"/>
    <dgm:cxn modelId="{D5347AF3-9F5F-4757-A59E-39B23CABA43D}" type="presParOf" srcId="{C296BA35-C1AB-48F5-97CC-984BF93BBBCE}" destId="{6DFD1746-2714-4A28-AB73-4AF75783F151}" srcOrd="0" destOrd="0" presId="urn:microsoft.com/office/officeart/2008/layout/HorizontalMultiLevelHierarchy"/>
    <dgm:cxn modelId="{40709E8C-AC0C-45F4-8E5E-54B15CED3B10}" type="presParOf" srcId="{694CC1E5-8A8E-4CE7-8EDD-FCD7A134564E}" destId="{71D7962B-D540-4226-A591-2FC5662A8538}" srcOrd="1" destOrd="0" presId="urn:microsoft.com/office/officeart/2008/layout/HorizontalMultiLevelHierarchy"/>
    <dgm:cxn modelId="{687D336B-7197-4EC1-AE99-2D519A6FFFCE}" type="presParOf" srcId="{71D7962B-D540-4226-A591-2FC5662A8538}" destId="{71CB36F1-C06E-42AC-A167-1DA2FD2DE027}" srcOrd="0" destOrd="0" presId="urn:microsoft.com/office/officeart/2008/layout/HorizontalMultiLevelHierarchy"/>
    <dgm:cxn modelId="{CF71D042-7D9D-4064-8C93-EE3887366B5D}" type="presParOf" srcId="{71D7962B-D540-4226-A591-2FC5662A8538}" destId="{D3FC0493-C0D1-45CF-956C-A39959BAB0DB}" srcOrd="1" destOrd="0" presId="urn:microsoft.com/office/officeart/2008/layout/HorizontalMultiLevelHierarchy"/>
    <dgm:cxn modelId="{C1E04765-1A7F-46BB-858A-671BE30D6DC7}" type="presParOf" srcId="{694CC1E5-8A8E-4CE7-8EDD-FCD7A134564E}" destId="{DE9CB544-23C1-4892-984F-CA04A9EC9631}" srcOrd="2" destOrd="0" presId="urn:microsoft.com/office/officeart/2008/layout/HorizontalMultiLevelHierarchy"/>
    <dgm:cxn modelId="{63145CD6-A0A7-4313-8181-DB917FAF9DD3}" type="presParOf" srcId="{DE9CB544-23C1-4892-984F-CA04A9EC9631}" destId="{DE6CB33B-4918-430B-BFDB-6C6FB01C4F0E}" srcOrd="0" destOrd="0" presId="urn:microsoft.com/office/officeart/2008/layout/HorizontalMultiLevelHierarchy"/>
    <dgm:cxn modelId="{1A2BB63A-D06D-4EA2-B694-C1F6663495C3}" type="presParOf" srcId="{694CC1E5-8A8E-4CE7-8EDD-FCD7A134564E}" destId="{5AFE4489-57E4-4CF4-9187-123207A20CB6}" srcOrd="3" destOrd="0" presId="urn:microsoft.com/office/officeart/2008/layout/HorizontalMultiLevelHierarchy"/>
    <dgm:cxn modelId="{7195D31B-61A8-4F59-9E5E-BB4FAC81AD91}" type="presParOf" srcId="{5AFE4489-57E4-4CF4-9187-123207A20CB6}" destId="{177AA49A-F686-49B4-9495-C42B56C5E84D}" srcOrd="0" destOrd="0" presId="urn:microsoft.com/office/officeart/2008/layout/HorizontalMultiLevelHierarchy"/>
    <dgm:cxn modelId="{4FC6195D-0664-4D26-ABE1-42D53024263A}" type="presParOf" srcId="{5AFE4489-57E4-4CF4-9187-123207A20CB6}" destId="{B0C5A180-DA76-4810-8655-1775DB937FD9}" srcOrd="1" destOrd="0" presId="urn:microsoft.com/office/officeart/2008/layout/HorizontalMultiLevelHierarchy"/>
    <dgm:cxn modelId="{A459D431-0737-46AD-AC5C-3F6848CD81D0}" type="presParOf" srcId="{694CC1E5-8A8E-4CE7-8EDD-FCD7A134564E}" destId="{6BCB66EA-60DD-4518-882C-B8DF864558FE}" srcOrd="4" destOrd="0" presId="urn:microsoft.com/office/officeart/2008/layout/HorizontalMultiLevelHierarchy"/>
    <dgm:cxn modelId="{2CB212D9-5CBC-4448-8F7B-D510DC3BFBBD}" type="presParOf" srcId="{6BCB66EA-60DD-4518-882C-B8DF864558FE}" destId="{0551F240-07A2-4A03-AE94-EBCACD5B003D}" srcOrd="0" destOrd="0" presId="urn:microsoft.com/office/officeart/2008/layout/HorizontalMultiLevelHierarchy"/>
    <dgm:cxn modelId="{FC032F34-DF0C-458E-AE5C-C39317DFACA7}" type="presParOf" srcId="{694CC1E5-8A8E-4CE7-8EDD-FCD7A134564E}" destId="{E49EF45B-69B8-4FAF-BB93-F83D30678505}" srcOrd="5" destOrd="0" presId="urn:microsoft.com/office/officeart/2008/layout/HorizontalMultiLevelHierarchy"/>
    <dgm:cxn modelId="{1168A232-7877-4B76-86D2-18A12BDB3534}" type="presParOf" srcId="{E49EF45B-69B8-4FAF-BB93-F83D30678505}" destId="{44EBEDB7-9FAE-4B29-B76F-B76C2DC6AE25}" srcOrd="0" destOrd="0" presId="urn:microsoft.com/office/officeart/2008/layout/HorizontalMultiLevelHierarchy"/>
    <dgm:cxn modelId="{1CA39224-B48B-45AA-8EE9-51E214638742}" type="presParOf" srcId="{E49EF45B-69B8-4FAF-BB93-F83D30678505}" destId="{7DE8D84B-72A2-4D93-BD32-383C5D1F1ED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A1BBC8-F2A8-4753-8BA5-A228638ABB6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96AAB9-17CD-425F-9CBF-318B4B5D43B1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1" dirty="0"/>
            <a:t>СУПЕРВИЗИЯ В ПМПК</a:t>
          </a:r>
        </a:p>
      </dgm:t>
    </dgm:pt>
    <dgm:pt modelId="{9C6AF40A-1481-4E29-AFE3-5A87D6AB9C14}" type="parTrans" cxnId="{B0A3DBE4-096F-4378-8FEE-40C6AB9FEBB5}">
      <dgm:prSet/>
      <dgm:spPr/>
      <dgm:t>
        <a:bodyPr/>
        <a:lstStyle/>
        <a:p>
          <a:endParaRPr lang="ru-RU"/>
        </a:p>
      </dgm:t>
    </dgm:pt>
    <dgm:pt modelId="{22AA1FDE-135D-465C-901E-10CB5739D1CE}" type="sibTrans" cxnId="{B0A3DBE4-096F-4378-8FEE-40C6AB9FEBB5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F82FC793-2D1F-4D84-B921-C87B20A5B71F}">
      <dgm:prSet phldrT="[Текст]" custT="1"/>
      <dgm:spPr/>
      <dgm:t>
        <a:bodyPr/>
        <a:lstStyle/>
        <a:p>
          <a:r>
            <a:rPr lang="ru-RU" sz="2000" b="1" dirty="0"/>
            <a:t>Методист</a:t>
          </a:r>
        </a:p>
      </dgm:t>
    </dgm:pt>
    <dgm:pt modelId="{041B20F5-2A87-4840-BF3D-8A996EF1A6F5}" type="parTrans" cxnId="{7625A387-27F7-447F-8AAE-AE35323F5C54}">
      <dgm:prSet/>
      <dgm:spPr/>
      <dgm:t>
        <a:bodyPr/>
        <a:lstStyle/>
        <a:p>
          <a:endParaRPr lang="ru-RU"/>
        </a:p>
      </dgm:t>
    </dgm:pt>
    <dgm:pt modelId="{5686A8C3-1FD1-4801-97E4-2F35E735C357}" type="sibTrans" cxnId="{7625A387-27F7-447F-8AAE-AE35323F5C54}">
      <dgm:prSet/>
      <dgm:spPr/>
      <dgm:t>
        <a:bodyPr/>
        <a:lstStyle/>
        <a:p>
          <a:endParaRPr lang="ru-RU"/>
        </a:p>
      </dgm:t>
    </dgm:pt>
    <dgm:pt modelId="{61375806-DFA9-42FA-8B6F-A2E88FF96D30}">
      <dgm:prSet phldrT="[Текст]" custT="1"/>
      <dgm:spPr/>
      <dgm:t>
        <a:bodyPr/>
        <a:lstStyle/>
        <a:p>
          <a:r>
            <a:rPr lang="ru-RU" sz="2000" b="1" dirty="0"/>
            <a:t>Группа наиболее опытных специалистов – коллегиальная </a:t>
          </a:r>
          <a:r>
            <a:rPr lang="ru-RU" sz="2000" b="1" i="1" dirty="0"/>
            <a:t>(</a:t>
          </a:r>
          <a:r>
            <a:rPr lang="ru-RU" sz="2000" b="1" i="1" dirty="0" err="1"/>
            <a:t>интервизия</a:t>
          </a:r>
          <a:r>
            <a:rPr lang="ru-RU" sz="2000" b="1" i="1" dirty="0"/>
            <a:t>)</a:t>
          </a:r>
        </a:p>
      </dgm:t>
    </dgm:pt>
    <dgm:pt modelId="{73241B0B-8389-4E6A-B5DA-0E4FF92567EF}" type="parTrans" cxnId="{029FF04C-1B72-442A-97ED-69D8A2E731FF}">
      <dgm:prSet/>
      <dgm:spPr/>
      <dgm:t>
        <a:bodyPr/>
        <a:lstStyle/>
        <a:p>
          <a:endParaRPr lang="ru-RU"/>
        </a:p>
      </dgm:t>
    </dgm:pt>
    <dgm:pt modelId="{B1BD2C72-2268-4D3C-A430-5B16EB3C288A}" type="sibTrans" cxnId="{029FF04C-1B72-442A-97ED-69D8A2E731FF}">
      <dgm:prSet/>
      <dgm:spPr/>
      <dgm:t>
        <a:bodyPr/>
        <a:lstStyle/>
        <a:p>
          <a:endParaRPr lang="ru-RU"/>
        </a:p>
      </dgm:t>
    </dgm:pt>
    <dgm:pt modelId="{F6C5E443-77B0-41C1-B1FC-1FB20D6E38FF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1" dirty="0"/>
            <a:t>«ДВОЙНОЕ НАБЛЮДЕНИЕ»</a:t>
          </a:r>
        </a:p>
      </dgm:t>
    </dgm:pt>
    <dgm:pt modelId="{5F4AC35E-D2D8-4188-B75F-4BCDD917DB6E}" type="parTrans" cxnId="{3074B56D-D2A9-4982-A40F-E8B8598C4EFE}">
      <dgm:prSet/>
      <dgm:spPr/>
      <dgm:t>
        <a:bodyPr/>
        <a:lstStyle/>
        <a:p>
          <a:endParaRPr lang="ru-RU"/>
        </a:p>
      </dgm:t>
    </dgm:pt>
    <dgm:pt modelId="{EF8B5491-C84A-4E38-ABAE-9EF6C9E6D0DE}" type="sibTrans" cxnId="{3074B56D-D2A9-4982-A40F-E8B8598C4EFE}">
      <dgm:prSet/>
      <dgm:spPr>
        <a:solidFill>
          <a:schemeClr val="tx2"/>
        </a:solidFill>
      </dgm:spPr>
      <dgm:t>
        <a:bodyPr/>
        <a:lstStyle/>
        <a:p>
          <a:endParaRPr lang="ru-RU"/>
        </a:p>
      </dgm:t>
    </dgm:pt>
    <dgm:pt modelId="{EC58DBD5-5B72-4D9D-8F2A-B059A14D18F3}">
      <dgm:prSet phldrT="[Текст]" custT="1"/>
      <dgm:spPr/>
      <dgm:t>
        <a:bodyPr/>
        <a:lstStyle/>
        <a:p>
          <a:r>
            <a:rPr lang="ru-RU" sz="2000" b="1" dirty="0"/>
            <a:t>Коррекция процедуры оценки ООП</a:t>
          </a:r>
        </a:p>
      </dgm:t>
    </dgm:pt>
    <dgm:pt modelId="{F0E7B38F-ABFB-4193-842B-ED3984B0B32B}" type="parTrans" cxnId="{18992143-BE5B-4C11-9C48-4B61B9336AB9}">
      <dgm:prSet/>
      <dgm:spPr/>
      <dgm:t>
        <a:bodyPr/>
        <a:lstStyle/>
        <a:p>
          <a:endParaRPr lang="ru-RU"/>
        </a:p>
      </dgm:t>
    </dgm:pt>
    <dgm:pt modelId="{D694604A-9520-43E8-AA0C-0A983ED00A52}" type="sibTrans" cxnId="{18992143-BE5B-4C11-9C48-4B61B9336AB9}">
      <dgm:prSet/>
      <dgm:spPr/>
      <dgm:t>
        <a:bodyPr/>
        <a:lstStyle/>
        <a:p>
          <a:endParaRPr lang="ru-RU"/>
        </a:p>
      </dgm:t>
    </dgm:pt>
    <dgm:pt modelId="{2187F81E-55DF-4823-8683-22EE07CCE30A}">
      <dgm:prSet phldrT="[Текст]" custT="1"/>
      <dgm:spPr/>
      <dgm:t>
        <a:bodyPr/>
        <a:lstStyle/>
        <a:p>
          <a:r>
            <a:rPr lang="ru-RU" sz="2000" b="1" dirty="0"/>
            <a:t>Взаимообогащение опыта</a:t>
          </a:r>
        </a:p>
      </dgm:t>
    </dgm:pt>
    <dgm:pt modelId="{63EC35B4-4A1A-4684-B696-C0BB69F1099C}" type="parTrans" cxnId="{B6046275-58AA-4419-9242-AA1B0917AB50}">
      <dgm:prSet/>
      <dgm:spPr/>
      <dgm:t>
        <a:bodyPr/>
        <a:lstStyle/>
        <a:p>
          <a:endParaRPr lang="ru-RU"/>
        </a:p>
      </dgm:t>
    </dgm:pt>
    <dgm:pt modelId="{FE2DF161-9670-495D-93E8-8A24D83F5E99}" type="sibTrans" cxnId="{B6046275-58AA-4419-9242-AA1B0917AB50}">
      <dgm:prSet/>
      <dgm:spPr/>
      <dgm:t>
        <a:bodyPr/>
        <a:lstStyle/>
        <a:p>
          <a:endParaRPr lang="ru-RU"/>
        </a:p>
      </dgm:t>
    </dgm:pt>
    <dgm:pt modelId="{9912501C-1067-44A7-AE5F-E60A8678153E}">
      <dgm:prSet phldrT="[Текст]"/>
      <dgm:spPr>
        <a:solidFill>
          <a:schemeClr val="tx2"/>
        </a:solidFill>
      </dgm:spPr>
      <dgm:t>
        <a:bodyPr/>
        <a:lstStyle/>
        <a:p>
          <a:r>
            <a:rPr lang="ru-RU" b="1" dirty="0"/>
            <a:t>РЕЗУЛЬТАТ</a:t>
          </a:r>
        </a:p>
      </dgm:t>
    </dgm:pt>
    <dgm:pt modelId="{110CD0E2-7FDC-44A6-923F-B01315372B6C}" type="parTrans" cxnId="{EA1A15DD-41F0-482B-B554-2E967C7DB122}">
      <dgm:prSet/>
      <dgm:spPr/>
      <dgm:t>
        <a:bodyPr/>
        <a:lstStyle/>
        <a:p>
          <a:endParaRPr lang="ru-RU"/>
        </a:p>
      </dgm:t>
    </dgm:pt>
    <dgm:pt modelId="{3D772CB8-7F35-46CF-981D-009C7234ACDE}" type="sibTrans" cxnId="{EA1A15DD-41F0-482B-B554-2E967C7DB122}">
      <dgm:prSet/>
      <dgm:spPr/>
      <dgm:t>
        <a:bodyPr/>
        <a:lstStyle/>
        <a:p>
          <a:endParaRPr lang="ru-RU"/>
        </a:p>
      </dgm:t>
    </dgm:pt>
    <dgm:pt modelId="{26860E41-A266-43D9-9B9E-95EF257A8157}">
      <dgm:prSet phldrT="[Текст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</a:pPr>
          <a:r>
            <a:rPr lang="ru-RU" sz="1600" b="1" dirty="0"/>
            <a:t>Стимулирование развития когнитивного и прогностического компонентов научно-методической компетентности</a:t>
          </a:r>
        </a:p>
      </dgm:t>
    </dgm:pt>
    <dgm:pt modelId="{44147A5E-B6F3-417D-8770-A70662469E1D}" type="parTrans" cxnId="{A15BBF09-7039-4831-858F-56857EC5F8F5}">
      <dgm:prSet/>
      <dgm:spPr/>
      <dgm:t>
        <a:bodyPr/>
        <a:lstStyle/>
        <a:p>
          <a:endParaRPr lang="ru-RU"/>
        </a:p>
      </dgm:t>
    </dgm:pt>
    <dgm:pt modelId="{AFF391C9-7AE3-48BA-B5D8-97DEB4150218}" type="sibTrans" cxnId="{A15BBF09-7039-4831-858F-56857EC5F8F5}">
      <dgm:prSet/>
      <dgm:spPr/>
      <dgm:t>
        <a:bodyPr/>
        <a:lstStyle/>
        <a:p>
          <a:endParaRPr lang="ru-RU"/>
        </a:p>
      </dgm:t>
    </dgm:pt>
    <dgm:pt modelId="{52963E64-E3D8-484B-AA5A-4C70960BD71E}" type="pres">
      <dgm:prSet presAssocID="{D4A1BBC8-F2A8-4753-8BA5-A228638ABB66}" presName="Name0" presStyleCnt="0">
        <dgm:presLayoutVars>
          <dgm:dir/>
          <dgm:animLvl val="lvl"/>
          <dgm:resizeHandles val="exact"/>
        </dgm:presLayoutVars>
      </dgm:prSet>
      <dgm:spPr/>
    </dgm:pt>
    <dgm:pt modelId="{DDFB3983-D9AE-4EE9-9539-7DD361A7469A}" type="pres">
      <dgm:prSet presAssocID="{D4A1BBC8-F2A8-4753-8BA5-A228638ABB66}" presName="tSp" presStyleCnt="0"/>
      <dgm:spPr/>
    </dgm:pt>
    <dgm:pt modelId="{978B7DFE-9D81-4854-929D-15C87DF36437}" type="pres">
      <dgm:prSet presAssocID="{D4A1BBC8-F2A8-4753-8BA5-A228638ABB66}" presName="bSp" presStyleCnt="0"/>
      <dgm:spPr/>
    </dgm:pt>
    <dgm:pt modelId="{A06A74C9-73CD-42BE-8FEE-F9C242289048}" type="pres">
      <dgm:prSet presAssocID="{D4A1BBC8-F2A8-4753-8BA5-A228638ABB66}" presName="process" presStyleCnt="0"/>
      <dgm:spPr/>
    </dgm:pt>
    <dgm:pt modelId="{8B0B5FB6-618A-4CC6-A7C6-8D0817BB1D8E}" type="pres">
      <dgm:prSet presAssocID="{EB96AAB9-17CD-425F-9CBF-318B4B5D43B1}" presName="composite1" presStyleCnt="0"/>
      <dgm:spPr/>
    </dgm:pt>
    <dgm:pt modelId="{77BFFA4A-55EE-4098-B6F5-F977CE8EC02B}" type="pres">
      <dgm:prSet presAssocID="{EB96AAB9-17CD-425F-9CBF-318B4B5D43B1}" presName="dummyNode1" presStyleLbl="node1" presStyleIdx="0" presStyleCnt="3"/>
      <dgm:spPr/>
    </dgm:pt>
    <dgm:pt modelId="{57FCFA3B-0949-419F-8904-16AAC7FFB235}" type="pres">
      <dgm:prSet presAssocID="{EB96AAB9-17CD-425F-9CBF-318B4B5D43B1}" presName="childNode1" presStyleLbl="bgAcc1" presStyleIdx="0" presStyleCnt="3">
        <dgm:presLayoutVars>
          <dgm:bulletEnabled val="1"/>
        </dgm:presLayoutVars>
      </dgm:prSet>
      <dgm:spPr/>
    </dgm:pt>
    <dgm:pt modelId="{C12AF264-435D-41A3-ADA2-40E7E77316C1}" type="pres">
      <dgm:prSet presAssocID="{EB96AAB9-17CD-425F-9CBF-318B4B5D43B1}" presName="childNode1tx" presStyleLbl="bgAcc1" presStyleIdx="0" presStyleCnt="3">
        <dgm:presLayoutVars>
          <dgm:bulletEnabled val="1"/>
        </dgm:presLayoutVars>
      </dgm:prSet>
      <dgm:spPr/>
    </dgm:pt>
    <dgm:pt modelId="{00F65B21-2A63-417C-BA52-7E51BBE4D839}" type="pres">
      <dgm:prSet presAssocID="{EB96AAB9-17CD-425F-9CBF-318B4B5D43B1}" presName="parentNode1" presStyleLbl="node1" presStyleIdx="0" presStyleCnt="3" custLinFactNeighborX="1609" custLinFactNeighborY="30813">
        <dgm:presLayoutVars>
          <dgm:chMax val="1"/>
          <dgm:bulletEnabled val="1"/>
        </dgm:presLayoutVars>
      </dgm:prSet>
      <dgm:spPr/>
    </dgm:pt>
    <dgm:pt modelId="{AB526FF8-3632-4FED-95B4-7E5AC8894F29}" type="pres">
      <dgm:prSet presAssocID="{EB96AAB9-17CD-425F-9CBF-318B4B5D43B1}" presName="connSite1" presStyleCnt="0"/>
      <dgm:spPr/>
    </dgm:pt>
    <dgm:pt modelId="{D0C25E42-12BA-42D8-9D45-3FCB6E6193D3}" type="pres">
      <dgm:prSet presAssocID="{22AA1FDE-135D-465C-901E-10CB5739D1CE}" presName="Name9" presStyleLbl="sibTrans2D1" presStyleIdx="0" presStyleCnt="2" custLinFactNeighborX="9957" custLinFactNeighborY="-3111"/>
      <dgm:spPr/>
    </dgm:pt>
    <dgm:pt modelId="{FE34A9E1-5BC6-41F0-B9BB-2B4776230C0B}" type="pres">
      <dgm:prSet presAssocID="{F6C5E443-77B0-41C1-B1FC-1FB20D6E38FF}" presName="composite2" presStyleCnt="0"/>
      <dgm:spPr/>
    </dgm:pt>
    <dgm:pt modelId="{DBDA06DA-E3CD-4955-A085-3EE5B44FB0A2}" type="pres">
      <dgm:prSet presAssocID="{F6C5E443-77B0-41C1-B1FC-1FB20D6E38FF}" presName="dummyNode2" presStyleLbl="node1" presStyleIdx="0" presStyleCnt="3"/>
      <dgm:spPr/>
    </dgm:pt>
    <dgm:pt modelId="{C0EB11CB-263C-4C12-BE94-48C017C383EC}" type="pres">
      <dgm:prSet presAssocID="{F6C5E443-77B0-41C1-B1FC-1FB20D6E38FF}" presName="childNode2" presStyleLbl="bgAcc1" presStyleIdx="1" presStyleCnt="3" custScaleX="114833">
        <dgm:presLayoutVars>
          <dgm:bulletEnabled val="1"/>
        </dgm:presLayoutVars>
      </dgm:prSet>
      <dgm:spPr/>
    </dgm:pt>
    <dgm:pt modelId="{28EBA164-7D00-4CCC-A2ED-B2C5CC4D9D44}" type="pres">
      <dgm:prSet presAssocID="{F6C5E443-77B0-41C1-B1FC-1FB20D6E38FF}" presName="childNode2tx" presStyleLbl="bgAcc1" presStyleIdx="1" presStyleCnt="3">
        <dgm:presLayoutVars>
          <dgm:bulletEnabled val="1"/>
        </dgm:presLayoutVars>
      </dgm:prSet>
      <dgm:spPr/>
    </dgm:pt>
    <dgm:pt modelId="{E59108AD-72C4-4E10-BC9C-1452DD404204}" type="pres">
      <dgm:prSet presAssocID="{F6C5E443-77B0-41C1-B1FC-1FB20D6E38FF}" presName="parentNode2" presStyleLbl="node1" presStyleIdx="1" presStyleCnt="3" custLinFactNeighborX="2809" custLinFactNeighborY="-609">
        <dgm:presLayoutVars>
          <dgm:chMax val="0"/>
          <dgm:bulletEnabled val="1"/>
        </dgm:presLayoutVars>
      </dgm:prSet>
      <dgm:spPr/>
    </dgm:pt>
    <dgm:pt modelId="{232AF3FD-D382-4ED0-B4EE-0C454E5761A2}" type="pres">
      <dgm:prSet presAssocID="{F6C5E443-77B0-41C1-B1FC-1FB20D6E38FF}" presName="connSite2" presStyleCnt="0"/>
      <dgm:spPr/>
    </dgm:pt>
    <dgm:pt modelId="{F831C608-121F-4D26-84E7-3D9B43B27E09}" type="pres">
      <dgm:prSet presAssocID="{EF8B5491-C84A-4E38-ABAE-9EF6C9E6D0DE}" presName="Name18" presStyleLbl="sibTrans2D1" presStyleIdx="1" presStyleCnt="2" custLinFactNeighborX="7321" custLinFactNeighborY="305"/>
      <dgm:spPr/>
    </dgm:pt>
    <dgm:pt modelId="{802E84C0-490B-4472-A2B2-0D0891165C65}" type="pres">
      <dgm:prSet presAssocID="{9912501C-1067-44A7-AE5F-E60A8678153E}" presName="composite1" presStyleCnt="0"/>
      <dgm:spPr/>
    </dgm:pt>
    <dgm:pt modelId="{7F0B27CA-6FC5-4330-B288-D2726C8D1995}" type="pres">
      <dgm:prSet presAssocID="{9912501C-1067-44A7-AE5F-E60A8678153E}" presName="dummyNode1" presStyleLbl="node1" presStyleIdx="1" presStyleCnt="3"/>
      <dgm:spPr/>
    </dgm:pt>
    <dgm:pt modelId="{F9C2ED98-7190-4AAE-8D61-69BD90A5745A}" type="pres">
      <dgm:prSet presAssocID="{9912501C-1067-44A7-AE5F-E60A8678153E}" presName="childNode1" presStyleLbl="bgAcc1" presStyleIdx="2" presStyleCnt="3">
        <dgm:presLayoutVars>
          <dgm:bulletEnabled val="1"/>
        </dgm:presLayoutVars>
      </dgm:prSet>
      <dgm:spPr/>
    </dgm:pt>
    <dgm:pt modelId="{4806ECCC-E71C-4DA2-B7AF-1A2B8AA3B0B0}" type="pres">
      <dgm:prSet presAssocID="{9912501C-1067-44A7-AE5F-E60A8678153E}" presName="childNode1tx" presStyleLbl="bgAcc1" presStyleIdx="2" presStyleCnt="3">
        <dgm:presLayoutVars>
          <dgm:bulletEnabled val="1"/>
        </dgm:presLayoutVars>
      </dgm:prSet>
      <dgm:spPr/>
    </dgm:pt>
    <dgm:pt modelId="{AE21D8D0-28B3-4361-9476-D1B4A36F8E92}" type="pres">
      <dgm:prSet presAssocID="{9912501C-1067-44A7-AE5F-E60A8678153E}" presName="parentNode1" presStyleLbl="node1" presStyleIdx="2" presStyleCnt="3" custLinFactNeighborY="11068">
        <dgm:presLayoutVars>
          <dgm:chMax val="1"/>
          <dgm:bulletEnabled val="1"/>
        </dgm:presLayoutVars>
      </dgm:prSet>
      <dgm:spPr/>
    </dgm:pt>
    <dgm:pt modelId="{9E8C2E1E-8F35-4D7F-B185-5D46B3D3268A}" type="pres">
      <dgm:prSet presAssocID="{9912501C-1067-44A7-AE5F-E60A8678153E}" presName="connSite1" presStyleCnt="0"/>
      <dgm:spPr/>
    </dgm:pt>
  </dgm:ptLst>
  <dgm:cxnLst>
    <dgm:cxn modelId="{A15BBF09-7039-4831-858F-56857EC5F8F5}" srcId="{9912501C-1067-44A7-AE5F-E60A8678153E}" destId="{26860E41-A266-43D9-9B9E-95EF257A8157}" srcOrd="0" destOrd="0" parTransId="{44147A5E-B6F3-417D-8770-A70662469E1D}" sibTransId="{AFF391C9-7AE3-48BA-B5D8-97DEB4150218}"/>
    <dgm:cxn modelId="{B8026112-347B-467D-9C06-57E35DF0966B}" type="presOf" srcId="{61375806-DFA9-42FA-8B6F-A2E88FF96D30}" destId="{57FCFA3B-0949-419F-8904-16AAC7FFB235}" srcOrd="0" destOrd="1" presId="urn:microsoft.com/office/officeart/2005/8/layout/hProcess4"/>
    <dgm:cxn modelId="{99EE7312-CC0B-4743-A55C-46ED6CCD4733}" type="presOf" srcId="{61375806-DFA9-42FA-8B6F-A2E88FF96D30}" destId="{C12AF264-435D-41A3-ADA2-40E7E77316C1}" srcOrd="1" destOrd="1" presId="urn:microsoft.com/office/officeart/2005/8/layout/hProcess4"/>
    <dgm:cxn modelId="{92BE5A14-C73E-4FC7-ABED-84E036619FF9}" type="presOf" srcId="{22AA1FDE-135D-465C-901E-10CB5739D1CE}" destId="{D0C25E42-12BA-42D8-9D45-3FCB6E6193D3}" srcOrd="0" destOrd="0" presId="urn:microsoft.com/office/officeart/2005/8/layout/hProcess4"/>
    <dgm:cxn modelId="{18992143-BE5B-4C11-9C48-4B61B9336AB9}" srcId="{F6C5E443-77B0-41C1-B1FC-1FB20D6E38FF}" destId="{EC58DBD5-5B72-4D9D-8F2A-B059A14D18F3}" srcOrd="0" destOrd="0" parTransId="{F0E7B38F-ABFB-4193-842B-ED3984B0B32B}" sibTransId="{D694604A-9520-43E8-AA0C-0A983ED00A52}"/>
    <dgm:cxn modelId="{03C9656B-1C6F-4E7A-A202-F353B19D80E1}" type="presOf" srcId="{26860E41-A266-43D9-9B9E-95EF257A8157}" destId="{F9C2ED98-7190-4AAE-8D61-69BD90A5745A}" srcOrd="0" destOrd="0" presId="urn:microsoft.com/office/officeart/2005/8/layout/hProcess4"/>
    <dgm:cxn modelId="{BD7B5F4C-D44F-4EAA-A4F7-EF8BC82B39C5}" type="presOf" srcId="{2187F81E-55DF-4823-8683-22EE07CCE30A}" destId="{C0EB11CB-263C-4C12-BE94-48C017C383EC}" srcOrd="0" destOrd="1" presId="urn:microsoft.com/office/officeart/2005/8/layout/hProcess4"/>
    <dgm:cxn modelId="{029FF04C-1B72-442A-97ED-69D8A2E731FF}" srcId="{EB96AAB9-17CD-425F-9CBF-318B4B5D43B1}" destId="{61375806-DFA9-42FA-8B6F-A2E88FF96D30}" srcOrd="1" destOrd="0" parTransId="{73241B0B-8389-4E6A-B5DA-0E4FF92567EF}" sibTransId="{B1BD2C72-2268-4D3C-A430-5B16EB3C288A}"/>
    <dgm:cxn modelId="{3074B56D-D2A9-4982-A40F-E8B8598C4EFE}" srcId="{D4A1BBC8-F2A8-4753-8BA5-A228638ABB66}" destId="{F6C5E443-77B0-41C1-B1FC-1FB20D6E38FF}" srcOrd="1" destOrd="0" parTransId="{5F4AC35E-D2D8-4188-B75F-4BCDD917DB6E}" sibTransId="{EF8B5491-C84A-4E38-ABAE-9EF6C9E6D0DE}"/>
    <dgm:cxn modelId="{1534044E-5032-4BBC-A242-3898589B4103}" type="presOf" srcId="{EB96AAB9-17CD-425F-9CBF-318B4B5D43B1}" destId="{00F65B21-2A63-417C-BA52-7E51BBE4D839}" srcOrd="0" destOrd="0" presId="urn:microsoft.com/office/officeart/2005/8/layout/hProcess4"/>
    <dgm:cxn modelId="{704A1155-A1C3-4FB7-9220-D2BDF131BF46}" type="presOf" srcId="{9912501C-1067-44A7-AE5F-E60A8678153E}" destId="{AE21D8D0-28B3-4361-9476-D1B4A36F8E92}" srcOrd="0" destOrd="0" presId="urn:microsoft.com/office/officeart/2005/8/layout/hProcess4"/>
    <dgm:cxn modelId="{B6046275-58AA-4419-9242-AA1B0917AB50}" srcId="{F6C5E443-77B0-41C1-B1FC-1FB20D6E38FF}" destId="{2187F81E-55DF-4823-8683-22EE07CCE30A}" srcOrd="1" destOrd="0" parTransId="{63EC35B4-4A1A-4684-B696-C0BB69F1099C}" sibTransId="{FE2DF161-9670-495D-93E8-8A24D83F5E99}"/>
    <dgm:cxn modelId="{90229F83-2153-43E8-8D69-7F39C4C367BD}" type="presOf" srcId="{F82FC793-2D1F-4D84-B921-C87B20A5B71F}" destId="{57FCFA3B-0949-419F-8904-16AAC7FFB235}" srcOrd="0" destOrd="0" presId="urn:microsoft.com/office/officeart/2005/8/layout/hProcess4"/>
    <dgm:cxn modelId="{7625A387-27F7-447F-8AAE-AE35323F5C54}" srcId="{EB96AAB9-17CD-425F-9CBF-318B4B5D43B1}" destId="{F82FC793-2D1F-4D84-B921-C87B20A5B71F}" srcOrd="0" destOrd="0" parTransId="{041B20F5-2A87-4840-BF3D-8A996EF1A6F5}" sibTransId="{5686A8C3-1FD1-4801-97E4-2F35E735C357}"/>
    <dgm:cxn modelId="{D9BB2E99-7525-440D-A42B-726ECEEC9A36}" type="presOf" srcId="{2187F81E-55DF-4823-8683-22EE07CCE30A}" destId="{28EBA164-7D00-4CCC-A2ED-B2C5CC4D9D44}" srcOrd="1" destOrd="1" presId="urn:microsoft.com/office/officeart/2005/8/layout/hProcess4"/>
    <dgm:cxn modelId="{9AE372B2-E2E8-423A-A5B5-A97C01577FFD}" type="presOf" srcId="{F82FC793-2D1F-4D84-B921-C87B20A5B71F}" destId="{C12AF264-435D-41A3-ADA2-40E7E77316C1}" srcOrd="1" destOrd="0" presId="urn:microsoft.com/office/officeart/2005/8/layout/hProcess4"/>
    <dgm:cxn modelId="{B519F0BE-A299-42E7-94AC-4A46F9F2EF89}" type="presOf" srcId="{D4A1BBC8-F2A8-4753-8BA5-A228638ABB66}" destId="{52963E64-E3D8-484B-AA5A-4C70960BD71E}" srcOrd="0" destOrd="0" presId="urn:microsoft.com/office/officeart/2005/8/layout/hProcess4"/>
    <dgm:cxn modelId="{EB0A9FC7-F81E-4995-B3F0-E943850E7F7E}" type="presOf" srcId="{EC58DBD5-5B72-4D9D-8F2A-B059A14D18F3}" destId="{C0EB11CB-263C-4C12-BE94-48C017C383EC}" srcOrd="0" destOrd="0" presId="urn:microsoft.com/office/officeart/2005/8/layout/hProcess4"/>
    <dgm:cxn modelId="{35E1F2C8-6EE1-4642-9E59-14BE8D1E086B}" type="presOf" srcId="{26860E41-A266-43D9-9B9E-95EF257A8157}" destId="{4806ECCC-E71C-4DA2-B7AF-1A2B8AA3B0B0}" srcOrd="1" destOrd="0" presId="urn:microsoft.com/office/officeart/2005/8/layout/hProcess4"/>
    <dgm:cxn modelId="{DD8754CF-C029-4EC0-B29B-1E0D924DF30F}" type="presOf" srcId="{F6C5E443-77B0-41C1-B1FC-1FB20D6E38FF}" destId="{E59108AD-72C4-4E10-BC9C-1452DD404204}" srcOrd="0" destOrd="0" presId="urn:microsoft.com/office/officeart/2005/8/layout/hProcess4"/>
    <dgm:cxn modelId="{EA1A15DD-41F0-482B-B554-2E967C7DB122}" srcId="{D4A1BBC8-F2A8-4753-8BA5-A228638ABB66}" destId="{9912501C-1067-44A7-AE5F-E60A8678153E}" srcOrd="2" destOrd="0" parTransId="{110CD0E2-7FDC-44A6-923F-B01315372B6C}" sibTransId="{3D772CB8-7F35-46CF-981D-009C7234ACDE}"/>
    <dgm:cxn modelId="{B0A3DBE4-096F-4378-8FEE-40C6AB9FEBB5}" srcId="{D4A1BBC8-F2A8-4753-8BA5-A228638ABB66}" destId="{EB96AAB9-17CD-425F-9CBF-318B4B5D43B1}" srcOrd="0" destOrd="0" parTransId="{9C6AF40A-1481-4E29-AFE3-5A87D6AB9C14}" sibTransId="{22AA1FDE-135D-465C-901E-10CB5739D1CE}"/>
    <dgm:cxn modelId="{88F577E6-030B-413C-A65D-B25249C8D6CA}" type="presOf" srcId="{EF8B5491-C84A-4E38-ABAE-9EF6C9E6D0DE}" destId="{F831C608-121F-4D26-84E7-3D9B43B27E09}" srcOrd="0" destOrd="0" presId="urn:microsoft.com/office/officeart/2005/8/layout/hProcess4"/>
    <dgm:cxn modelId="{624AB7FB-FF46-428E-A547-3670E4F0FFB7}" type="presOf" srcId="{EC58DBD5-5B72-4D9D-8F2A-B059A14D18F3}" destId="{28EBA164-7D00-4CCC-A2ED-B2C5CC4D9D44}" srcOrd="1" destOrd="0" presId="urn:microsoft.com/office/officeart/2005/8/layout/hProcess4"/>
    <dgm:cxn modelId="{B8C49A24-DAFA-415C-A21D-5F97EE0D0597}" type="presParOf" srcId="{52963E64-E3D8-484B-AA5A-4C70960BD71E}" destId="{DDFB3983-D9AE-4EE9-9539-7DD361A7469A}" srcOrd="0" destOrd="0" presId="urn:microsoft.com/office/officeart/2005/8/layout/hProcess4"/>
    <dgm:cxn modelId="{CA3EC0E3-B314-4B3F-9724-64EEE0CA5EC1}" type="presParOf" srcId="{52963E64-E3D8-484B-AA5A-4C70960BD71E}" destId="{978B7DFE-9D81-4854-929D-15C87DF36437}" srcOrd="1" destOrd="0" presId="urn:microsoft.com/office/officeart/2005/8/layout/hProcess4"/>
    <dgm:cxn modelId="{F502D081-2322-49D7-89AE-5B8746359517}" type="presParOf" srcId="{52963E64-E3D8-484B-AA5A-4C70960BD71E}" destId="{A06A74C9-73CD-42BE-8FEE-F9C242289048}" srcOrd="2" destOrd="0" presId="urn:microsoft.com/office/officeart/2005/8/layout/hProcess4"/>
    <dgm:cxn modelId="{A0B3AC7A-4309-4318-935F-FCF45937B0E1}" type="presParOf" srcId="{A06A74C9-73CD-42BE-8FEE-F9C242289048}" destId="{8B0B5FB6-618A-4CC6-A7C6-8D0817BB1D8E}" srcOrd="0" destOrd="0" presId="urn:microsoft.com/office/officeart/2005/8/layout/hProcess4"/>
    <dgm:cxn modelId="{6C30B1D2-A402-4878-830A-7504F56798F3}" type="presParOf" srcId="{8B0B5FB6-618A-4CC6-A7C6-8D0817BB1D8E}" destId="{77BFFA4A-55EE-4098-B6F5-F977CE8EC02B}" srcOrd="0" destOrd="0" presId="urn:microsoft.com/office/officeart/2005/8/layout/hProcess4"/>
    <dgm:cxn modelId="{3E74F6E1-3815-44E1-8ED9-EA59DCC0A060}" type="presParOf" srcId="{8B0B5FB6-618A-4CC6-A7C6-8D0817BB1D8E}" destId="{57FCFA3B-0949-419F-8904-16AAC7FFB235}" srcOrd="1" destOrd="0" presId="urn:microsoft.com/office/officeart/2005/8/layout/hProcess4"/>
    <dgm:cxn modelId="{AD3B81AA-F418-4D4A-83DA-DCE60862A6AF}" type="presParOf" srcId="{8B0B5FB6-618A-4CC6-A7C6-8D0817BB1D8E}" destId="{C12AF264-435D-41A3-ADA2-40E7E77316C1}" srcOrd="2" destOrd="0" presId="urn:microsoft.com/office/officeart/2005/8/layout/hProcess4"/>
    <dgm:cxn modelId="{1E925663-FC06-4D76-A20C-A8C3BAC01263}" type="presParOf" srcId="{8B0B5FB6-618A-4CC6-A7C6-8D0817BB1D8E}" destId="{00F65B21-2A63-417C-BA52-7E51BBE4D839}" srcOrd="3" destOrd="0" presId="urn:microsoft.com/office/officeart/2005/8/layout/hProcess4"/>
    <dgm:cxn modelId="{48E367AC-82DD-408D-944F-4BE61F8053E4}" type="presParOf" srcId="{8B0B5FB6-618A-4CC6-A7C6-8D0817BB1D8E}" destId="{AB526FF8-3632-4FED-95B4-7E5AC8894F29}" srcOrd="4" destOrd="0" presId="urn:microsoft.com/office/officeart/2005/8/layout/hProcess4"/>
    <dgm:cxn modelId="{9AE5EB57-DFC9-4B66-989B-7E3315FDBA6C}" type="presParOf" srcId="{A06A74C9-73CD-42BE-8FEE-F9C242289048}" destId="{D0C25E42-12BA-42D8-9D45-3FCB6E6193D3}" srcOrd="1" destOrd="0" presId="urn:microsoft.com/office/officeart/2005/8/layout/hProcess4"/>
    <dgm:cxn modelId="{AE64747B-00C9-4A5C-8A5A-07B7F0BA0C16}" type="presParOf" srcId="{A06A74C9-73CD-42BE-8FEE-F9C242289048}" destId="{FE34A9E1-5BC6-41F0-B9BB-2B4776230C0B}" srcOrd="2" destOrd="0" presId="urn:microsoft.com/office/officeart/2005/8/layout/hProcess4"/>
    <dgm:cxn modelId="{9AC01C21-9703-415A-A3DA-CF48E74C8001}" type="presParOf" srcId="{FE34A9E1-5BC6-41F0-B9BB-2B4776230C0B}" destId="{DBDA06DA-E3CD-4955-A085-3EE5B44FB0A2}" srcOrd="0" destOrd="0" presId="urn:microsoft.com/office/officeart/2005/8/layout/hProcess4"/>
    <dgm:cxn modelId="{7AACA74B-A350-48B1-9767-CAA6CA5104B6}" type="presParOf" srcId="{FE34A9E1-5BC6-41F0-B9BB-2B4776230C0B}" destId="{C0EB11CB-263C-4C12-BE94-48C017C383EC}" srcOrd="1" destOrd="0" presId="urn:microsoft.com/office/officeart/2005/8/layout/hProcess4"/>
    <dgm:cxn modelId="{DFF1F89B-33FB-4052-95A5-424891A838B7}" type="presParOf" srcId="{FE34A9E1-5BC6-41F0-B9BB-2B4776230C0B}" destId="{28EBA164-7D00-4CCC-A2ED-B2C5CC4D9D44}" srcOrd="2" destOrd="0" presId="urn:microsoft.com/office/officeart/2005/8/layout/hProcess4"/>
    <dgm:cxn modelId="{9C1D9B2C-1CF8-4B9E-8F62-25B148B7D162}" type="presParOf" srcId="{FE34A9E1-5BC6-41F0-B9BB-2B4776230C0B}" destId="{E59108AD-72C4-4E10-BC9C-1452DD404204}" srcOrd="3" destOrd="0" presId="urn:microsoft.com/office/officeart/2005/8/layout/hProcess4"/>
    <dgm:cxn modelId="{0D62BD50-03EA-4050-81D2-89D03A2DB890}" type="presParOf" srcId="{FE34A9E1-5BC6-41F0-B9BB-2B4776230C0B}" destId="{232AF3FD-D382-4ED0-B4EE-0C454E5761A2}" srcOrd="4" destOrd="0" presId="urn:microsoft.com/office/officeart/2005/8/layout/hProcess4"/>
    <dgm:cxn modelId="{09594665-479E-4CFB-9E7B-E4AE127C612C}" type="presParOf" srcId="{A06A74C9-73CD-42BE-8FEE-F9C242289048}" destId="{F831C608-121F-4D26-84E7-3D9B43B27E09}" srcOrd="3" destOrd="0" presId="urn:microsoft.com/office/officeart/2005/8/layout/hProcess4"/>
    <dgm:cxn modelId="{E91DB0B7-E120-4833-8371-B8F982FE3F35}" type="presParOf" srcId="{A06A74C9-73CD-42BE-8FEE-F9C242289048}" destId="{802E84C0-490B-4472-A2B2-0D0891165C65}" srcOrd="4" destOrd="0" presId="urn:microsoft.com/office/officeart/2005/8/layout/hProcess4"/>
    <dgm:cxn modelId="{329FE9FD-8084-4460-BD1B-EF1A35A0113E}" type="presParOf" srcId="{802E84C0-490B-4472-A2B2-0D0891165C65}" destId="{7F0B27CA-6FC5-4330-B288-D2726C8D1995}" srcOrd="0" destOrd="0" presId="urn:microsoft.com/office/officeart/2005/8/layout/hProcess4"/>
    <dgm:cxn modelId="{B56CDFE9-148C-4A8C-AA58-FA301CEA9441}" type="presParOf" srcId="{802E84C0-490B-4472-A2B2-0D0891165C65}" destId="{F9C2ED98-7190-4AAE-8D61-69BD90A5745A}" srcOrd="1" destOrd="0" presId="urn:microsoft.com/office/officeart/2005/8/layout/hProcess4"/>
    <dgm:cxn modelId="{391DA21E-A8B1-4AFF-B278-46843BCC7C2A}" type="presParOf" srcId="{802E84C0-490B-4472-A2B2-0D0891165C65}" destId="{4806ECCC-E71C-4DA2-B7AF-1A2B8AA3B0B0}" srcOrd="2" destOrd="0" presId="urn:microsoft.com/office/officeart/2005/8/layout/hProcess4"/>
    <dgm:cxn modelId="{B8C676B9-CA3C-45E7-B0D5-889F1A714B82}" type="presParOf" srcId="{802E84C0-490B-4472-A2B2-0D0891165C65}" destId="{AE21D8D0-28B3-4361-9476-D1B4A36F8E92}" srcOrd="3" destOrd="0" presId="urn:microsoft.com/office/officeart/2005/8/layout/hProcess4"/>
    <dgm:cxn modelId="{C2B1AEBB-11D9-4B7B-8FE0-3E9EB76B35D2}" type="presParOf" srcId="{802E84C0-490B-4472-A2B2-0D0891165C65}" destId="{9E8C2E1E-8F35-4D7F-B185-5D46B3D3268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27664E-C93C-471C-8D00-BC8092E1BBD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3C811D-72DC-46BF-BE4F-787C797FF1E4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ПЛАНОМЕРНАЯ МЕТОДИЧЕСКАЯ РАБОТА</a:t>
          </a:r>
        </a:p>
      </dgm:t>
    </dgm:pt>
    <dgm:pt modelId="{A435E3EF-4560-405B-84D5-FDD4173B50D2}" type="parTrans" cxnId="{3E46E875-4F07-4BC0-9BDF-3144FAB30A06}">
      <dgm:prSet/>
      <dgm:spPr/>
      <dgm:t>
        <a:bodyPr/>
        <a:lstStyle/>
        <a:p>
          <a:endParaRPr lang="ru-RU"/>
        </a:p>
      </dgm:t>
    </dgm:pt>
    <dgm:pt modelId="{C13F64E3-628D-4D62-8ED5-FFE760649582}" type="sibTrans" cxnId="{3E46E875-4F07-4BC0-9BDF-3144FAB30A06}">
      <dgm:prSet/>
      <dgm:spPr/>
      <dgm:t>
        <a:bodyPr/>
        <a:lstStyle/>
        <a:p>
          <a:endParaRPr lang="ru-RU"/>
        </a:p>
      </dgm:t>
    </dgm:pt>
    <dgm:pt modelId="{6CD6D211-97B2-4716-B298-BE5B454F4B81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СУПЕРВИЗИЯ И ИНТЕРВИЗИЯ</a:t>
          </a:r>
        </a:p>
      </dgm:t>
    </dgm:pt>
    <dgm:pt modelId="{A032E7CF-03C0-4D12-B826-DF882B8A6F56}" type="parTrans" cxnId="{F66825BD-7356-4497-9918-493D76AD383F}">
      <dgm:prSet/>
      <dgm:spPr/>
      <dgm:t>
        <a:bodyPr/>
        <a:lstStyle/>
        <a:p>
          <a:endParaRPr lang="ru-RU"/>
        </a:p>
      </dgm:t>
    </dgm:pt>
    <dgm:pt modelId="{C061210E-1AD4-4E12-91B3-FE8F7513C17E}" type="sibTrans" cxnId="{F66825BD-7356-4497-9918-493D76AD383F}">
      <dgm:prSet/>
      <dgm:spPr/>
      <dgm:t>
        <a:bodyPr/>
        <a:lstStyle/>
        <a:p>
          <a:endParaRPr lang="ru-RU"/>
        </a:p>
      </dgm:t>
    </dgm:pt>
    <dgm:pt modelId="{177A518C-BD4C-4991-9395-02BCD3B9608F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2000" b="1" dirty="0"/>
            <a:t>ПОВЫШЕНИЕ УРОВНЯ КВАЛИФИКАЦИИ СПЕЦИАЛИСТОВ</a:t>
          </a:r>
        </a:p>
      </dgm:t>
    </dgm:pt>
    <dgm:pt modelId="{36DD73B2-BD26-4C09-B6A9-A91A50D3C751}" type="parTrans" cxnId="{9832D97B-53F2-48C5-92C1-C50C489EA140}">
      <dgm:prSet/>
      <dgm:spPr/>
      <dgm:t>
        <a:bodyPr/>
        <a:lstStyle/>
        <a:p>
          <a:endParaRPr lang="ru-RU"/>
        </a:p>
      </dgm:t>
    </dgm:pt>
    <dgm:pt modelId="{73BC92F5-4F53-4C58-96EF-08AF3A6E02BD}" type="sibTrans" cxnId="{9832D97B-53F2-48C5-92C1-C50C489EA140}">
      <dgm:prSet/>
      <dgm:spPr/>
      <dgm:t>
        <a:bodyPr/>
        <a:lstStyle/>
        <a:p>
          <a:endParaRPr lang="ru-RU"/>
        </a:p>
      </dgm:t>
    </dgm:pt>
    <dgm:pt modelId="{26057CE2-E2DF-4EFF-A9D0-4F06D708FFD4}" type="pres">
      <dgm:prSet presAssocID="{4D27664E-C93C-471C-8D00-BC8092E1BBD8}" presName="rootnode" presStyleCnt="0">
        <dgm:presLayoutVars>
          <dgm:chMax/>
          <dgm:chPref/>
          <dgm:dir/>
          <dgm:animLvl val="lvl"/>
        </dgm:presLayoutVars>
      </dgm:prSet>
      <dgm:spPr/>
    </dgm:pt>
    <dgm:pt modelId="{06534204-5796-46E9-827A-B57E294FF2F2}" type="pres">
      <dgm:prSet presAssocID="{C53C811D-72DC-46BF-BE4F-787C797FF1E4}" presName="composite" presStyleCnt="0"/>
      <dgm:spPr/>
    </dgm:pt>
    <dgm:pt modelId="{1EBA1CF0-8366-4D31-BCCE-E2F3DF180D5D}" type="pres">
      <dgm:prSet presAssocID="{C53C811D-72DC-46BF-BE4F-787C797FF1E4}" presName="bentUpArrow1" presStyleLbl="alignImgPlace1" presStyleIdx="0" presStyleCnt="2" custLinFactNeighborX="6126" custLinFactNeighborY="1268"/>
      <dgm:spPr>
        <a:solidFill>
          <a:schemeClr val="accent1">
            <a:lumMod val="20000"/>
            <a:lumOff val="80000"/>
          </a:schemeClr>
        </a:solidFill>
      </dgm:spPr>
    </dgm:pt>
    <dgm:pt modelId="{3F4A0D06-950C-47C7-B617-68F8519B3F6C}" type="pres">
      <dgm:prSet presAssocID="{C53C811D-72DC-46BF-BE4F-787C797FF1E4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81B8281C-950A-4B36-89FD-229AC995F0B0}" type="pres">
      <dgm:prSet presAssocID="{C53C811D-72DC-46BF-BE4F-787C797FF1E4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AC90D7C4-28E8-4AB6-A9F6-043ED65CF547}" type="pres">
      <dgm:prSet presAssocID="{C13F64E3-628D-4D62-8ED5-FFE760649582}" presName="sibTrans" presStyleCnt="0"/>
      <dgm:spPr/>
    </dgm:pt>
    <dgm:pt modelId="{14E4F505-6273-484B-AC8E-30B0EE5EFD8A}" type="pres">
      <dgm:prSet presAssocID="{6CD6D211-97B2-4716-B298-BE5B454F4B81}" presName="composite" presStyleCnt="0"/>
      <dgm:spPr/>
    </dgm:pt>
    <dgm:pt modelId="{FD6FAEB0-989A-40E9-B687-417E8C3F5869}" type="pres">
      <dgm:prSet presAssocID="{6CD6D211-97B2-4716-B298-BE5B454F4B81}" presName="bentUpArrow1" presStyleLbl="alignImgPlace1" presStyleIdx="1" presStyleCnt="2"/>
      <dgm:spPr>
        <a:solidFill>
          <a:schemeClr val="accent1">
            <a:lumMod val="20000"/>
            <a:lumOff val="80000"/>
          </a:schemeClr>
        </a:solidFill>
      </dgm:spPr>
    </dgm:pt>
    <dgm:pt modelId="{5EB7EEA1-F220-4A12-B55B-45251AEA33AC}" type="pres">
      <dgm:prSet presAssocID="{6CD6D211-97B2-4716-B298-BE5B454F4B81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737EE7F4-4897-4968-9120-9D48EEC5FE0D}" type="pres">
      <dgm:prSet presAssocID="{6CD6D211-97B2-4716-B298-BE5B454F4B81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F1F57DEE-5CB3-4003-BCF7-677DC32E4F12}" type="pres">
      <dgm:prSet presAssocID="{C061210E-1AD4-4E12-91B3-FE8F7513C17E}" presName="sibTrans" presStyleCnt="0"/>
      <dgm:spPr/>
    </dgm:pt>
    <dgm:pt modelId="{3C3EC0B1-6C1C-41FD-BA7A-1209BFDECE9B}" type="pres">
      <dgm:prSet presAssocID="{177A518C-BD4C-4991-9395-02BCD3B9608F}" presName="composite" presStyleCnt="0"/>
      <dgm:spPr/>
    </dgm:pt>
    <dgm:pt modelId="{849F1666-A465-4A91-9B3B-3086EBDF105E}" type="pres">
      <dgm:prSet presAssocID="{177A518C-BD4C-4991-9395-02BCD3B9608F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D04B3104-A3E8-4B6E-A8CD-E754A797A9D0}" type="presOf" srcId="{6CD6D211-97B2-4716-B298-BE5B454F4B81}" destId="{5EB7EEA1-F220-4A12-B55B-45251AEA33AC}" srcOrd="0" destOrd="0" presId="urn:microsoft.com/office/officeart/2005/8/layout/StepDownProcess"/>
    <dgm:cxn modelId="{3E46E875-4F07-4BC0-9BDF-3144FAB30A06}" srcId="{4D27664E-C93C-471C-8D00-BC8092E1BBD8}" destId="{C53C811D-72DC-46BF-BE4F-787C797FF1E4}" srcOrd="0" destOrd="0" parTransId="{A435E3EF-4560-405B-84D5-FDD4173B50D2}" sibTransId="{C13F64E3-628D-4D62-8ED5-FFE760649582}"/>
    <dgm:cxn modelId="{CD399F5A-B829-4D9D-A378-AB9F0D29E7BE}" type="presOf" srcId="{4D27664E-C93C-471C-8D00-BC8092E1BBD8}" destId="{26057CE2-E2DF-4EFF-A9D0-4F06D708FFD4}" srcOrd="0" destOrd="0" presId="urn:microsoft.com/office/officeart/2005/8/layout/StepDownProcess"/>
    <dgm:cxn modelId="{9832D97B-53F2-48C5-92C1-C50C489EA140}" srcId="{4D27664E-C93C-471C-8D00-BC8092E1BBD8}" destId="{177A518C-BD4C-4991-9395-02BCD3B9608F}" srcOrd="2" destOrd="0" parTransId="{36DD73B2-BD26-4C09-B6A9-A91A50D3C751}" sibTransId="{73BC92F5-4F53-4C58-96EF-08AF3A6E02BD}"/>
    <dgm:cxn modelId="{55477F89-A812-47C5-8EE8-2A242617AEC5}" type="presOf" srcId="{C53C811D-72DC-46BF-BE4F-787C797FF1E4}" destId="{3F4A0D06-950C-47C7-B617-68F8519B3F6C}" srcOrd="0" destOrd="0" presId="urn:microsoft.com/office/officeart/2005/8/layout/StepDownProcess"/>
    <dgm:cxn modelId="{F66825BD-7356-4497-9918-493D76AD383F}" srcId="{4D27664E-C93C-471C-8D00-BC8092E1BBD8}" destId="{6CD6D211-97B2-4716-B298-BE5B454F4B81}" srcOrd="1" destOrd="0" parTransId="{A032E7CF-03C0-4D12-B826-DF882B8A6F56}" sibTransId="{C061210E-1AD4-4E12-91B3-FE8F7513C17E}"/>
    <dgm:cxn modelId="{0828E4ED-5DAA-4B33-B534-6BF13C2BFA63}" type="presOf" srcId="{177A518C-BD4C-4991-9395-02BCD3B9608F}" destId="{849F1666-A465-4A91-9B3B-3086EBDF105E}" srcOrd="0" destOrd="0" presId="urn:microsoft.com/office/officeart/2005/8/layout/StepDownProcess"/>
    <dgm:cxn modelId="{A8824A47-52E3-4E80-AC8C-C02C3A94FF46}" type="presParOf" srcId="{26057CE2-E2DF-4EFF-A9D0-4F06D708FFD4}" destId="{06534204-5796-46E9-827A-B57E294FF2F2}" srcOrd="0" destOrd="0" presId="urn:microsoft.com/office/officeart/2005/8/layout/StepDownProcess"/>
    <dgm:cxn modelId="{4D6A8F0E-4957-4AE2-97CD-3A63EF746950}" type="presParOf" srcId="{06534204-5796-46E9-827A-B57E294FF2F2}" destId="{1EBA1CF0-8366-4D31-BCCE-E2F3DF180D5D}" srcOrd="0" destOrd="0" presId="urn:microsoft.com/office/officeart/2005/8/layout/StepDownProcess"/>
    <dgm:cxn modelId="{089E7F05-9136-4BD3-9BC0-DCBA634E7170}" type="presParOf" srcId="{06534204-5796-46E9-827A-B57E294FF2F2}" destId="{3F4A0D06-950C-47C7-B617-68F8519B3F6C}" srcOrd="1" destOrd="0" presId="urn:microsoft.com/office/officeart/2005/8/layout/StepDownProcess"/>
    <dgm:cxn modelId="{2B45DDE6-DDA0-4780-83CF-CE8F20126765}" type="presParOf" srcId="{06534204-5796-46E9-827A-B57E294FF2F2}" destId="{81B8281C-950A-4B36-89FD-229AC995F0B0}" srcOrd="2" destOrd="0" presId="urn:microsoft.com/office/officeart/2005/8/layout/StepDownProcess"/>
    <dgm:cxn modelId="{2004297B-6520-4C37-B160-DBDF3DC23E2B}" type="presParOf" srcId="{26057CE2-E2DF-4EFF-A9D0-4F06D708FFD4}" destId="{AC90D7C4-28E8-4AB6-A9F6-043ED65CF547}" srcOrd="1" destOrd="0" presId="urn:microsoft.com/office/officeart/2005/8/layout/StepDownProcess"/>
    <dgm:cxn modelId="{8AB7AD1D-06B4-47C5-AE9F-2F11852B3E27}" type="presParOf" srcId="{26057CE2-E2DF-4EFF-A9D0-4F06D708FFD4}" destId="{14E4F505-6273-484B-AC8E-30B0EE5EFD8A}" srcOrd="2" destOrd="0" presId="urn:microsoft.com/office/officeart/2005/8/layout/StepDownProcess"/>
    <dgm:cxn modelId="{0A477961-94C2-427E-B94C-BD3706D9842D}" type="presParOf" srcId="{14E4F505-6273-484B-AC8E-30B0EE5EFD8A}" destId="{FD6FAEB0-989A-40E9-B687-417E8C3F5869}" srcOrd="0" destOrd="0" presId="urn:microsoft.com/office/officeart/2005/8/layout/StepDownProcess"/>
    <dgm:cxn modelId="{118C857F-BBAA-4D28-A751-81881F491641}" type="presParOf" srcId="{14E4F505-6273-484B-AC8E-30B0EE5EFD8A}" destId="{5EB7EEA1-F220-4A12-B55B-45251AEA33AC}" srcOrd="1" destOrd="0" presId="urn:microsoft.com/office/officeart/2005/8/layout/StepDownProcess"/>
    <dgm:cxn modelId="{1380A7D4-4F54-43C7-80DA-235BAEE38FD3}" type="presParOf" srcId="{14E4F505-6273-484B-AC8E-30B0EE5EFD8A}" destId="{737EE7F4-4897-4968-9120-9D48EEC5FE0D}" srcOrd="2" destOrd="0" presId="urn:microsoft.com/office/officeart/2005/8/layout/StepDownProcess"/>
    <dgm:cxn modelId="{36A898D0-7122-4D94-851A-A919CCAA31FB}" type="presParOf" srcId="{26057CE2-E2DF-4EFF-A9D0-4F06D708FFD4}" destId="{F1F57DEE-5CB3-4003-BCF7-677DC32E4F12}" srcOrd="3" destOrd="0" presId="urn:microsoft.com/office/officeart/2005/8/layout/StepDownProcess"/>
    <dgm:cxn modelId="{27C9F353-FC35-46F4-99AC-46E85393CEF5}" type="presParOf" srcId="{26057CE2-E2DF-4EFF-A9D0-4F06D708FFD4}" destId="{3C3EC0B1-6C1C-41FD-BA7A-1209BFDECE9B}" srcOrd="4" destOrd="0" presId="urn:microsoft.com/office/officeart/2005/8/layout/StepDownProcess"/>
    <dgm:cxn modelId="{833C5AB7-D3B8-4AB5-9FD7-CFC8E75A01D4}" type="presParOf" srcId="{3C3EC0B1-6C1C-41FD-BA7A-1209BFDECE9B}" destId="{849F1666-A465-4A91-9B3B-3086EBDF105E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5ECB9-6C73-4873-89A8-25A0CD04E7C7}">
      <dsp:nvSpPr>
        <dsp:cNvPr id="0" name=""/>
        <dsp:cNvSpPr/>
      </dsp:nvSpPr>
      <dsp:spPr>
        <a:xfrm rot="5400000">
          <a:off x="1067866" y="1600921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774E1-7BF7-4549-8B25-25EC5CF2D6B0}">
      <dsp:nvSpPr>
        <dsp:cNvPr id="0" name=""/>
        <dsp:cNvSpPr/>
      </dsp:nvSpPr>
      <dsp:spPr>
        <a:xfrm>
          <a:off x="208649" y="31045"/>
          <a:ext cx="2676642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РЕФОРМИРОВАНИЕ ДЕЯТЕЛЬНОСТИ ПМПК</a:t>
          </a:r>
        </a:p>
      </dsp:txBody>
      <dsp:txXfrm>
        <a:off x="289204" y="111600"/>
        <a:ext cx="2515532" cy="1488762"/>
      </dsp:txXfrm>
    </dsp:sp>
    <dsp:sp modelId="{456193F1-2737-4EAE-8193-908772993764}">
      <dsp:nvSpPr>
        <dsp:cNvPr id="0" name=""/>
        <dsp:cNvSpPr/>
      </dsp:nvSpPr>
      <dsp:spPr>
        <a:xfrm>
          <a:off x="2875550" y="152580"/>
          <a:ext cx="2856192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/>
            <a:t>Развитие инклюзивного образования, переход с медицинской на социально-педагогическую модель</a:t>
          </a:r>
        </a:p>
      </dsp:txBody>
      <dsp:txXfrm>
        <a:off x="2875550" y="152580"/>
        <a:ext cx="2856192" cy="1333500"/>
      </dsp:txXfrm>
    </dsp:sp>
    <dsp:sp modelId="{2D11FFDF-DC18-4BE0-9575-7C9071516303}">
      <dsp:nvSpPr>
        <dsp:cNvPr id="0" name=""/>
        <dsp:cNvSpPr/>
      </dsp:nvSpPr>
      <dsp:spPr>
        <a:xfrm rot="5400000">
          <a:off x="3317152" y="3454273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EBEB75-3D8B-44E5-A408-487768517DFA}">
      <dsp:nvSpPr>
        <dsp:cNvPr id="0" name=""/>
        <dsp:cNvSpPr/>
      </dsp:nvSpPr>
      <dsp:spPr>
        <a:xfrm>
          <a:off x="2513660" y="1884397"/>
          <a:ext cx="2831525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ВЫСОКИЕ ТРЕБОВАНИЯ К ПРОФЕССИОНАЛЬНОЙ И НАУЧНО-МЕТОДИЧЕСКОЙ КОМПЕТЕНТНОСТИ</a:t>
          </a:r>
        </a:p>
      </dsp:txBody>
      <dsp:txXfrm>
        <a:off x="2594215" y="1964952"/>
        <a:ext cx="2670415" cy="1488762"/>
      </dsp:txXfrm>
    </dsp:sp>
    <dsp:sp modelId="{CCD27074-AC97-4026-AC92-9C74C828CCA5}">
      <dsp:nvSpPr>
        <dsp:cNvPr id="0" name=""/>
        <dsp:cNvSpPr/>
      </dsp:nvSpPr>
      <dsp:spPr>
        <a:xfrm>
          <a:off x="5361067" y="1979302"/>
          <a:ext cx="2847175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/>
            <a:t>Умения преобразовывать, модифицировать, достигать такого уровня собственного профессионализма, который соответствует актуальным  требованиям  времени.</a:t>
          </a:r>
        </a:p>
      </dsp:txBody>
      <dsp:txXfrm>
        <a:off x="5361067" y="1979302"/>
        <a:ext cx="2847175" cy="1333500"/>
      </dsp:txXfrm>
    </dsp:sp>
    <dsp:sp modelId="{3427B93F-F523-4A1A-B831-E469EAD448C8}">
      <dsp:nvSpPr>
        <dsp:cNvPr id="0" name=""/>
        <dsp:cNvSpPr/>
      </dsp:nvSpPr>
      <dsp:spPr>
        <a:xfrm>
          <a:off x="4792036" y="3759923"/>
          <a:ext cx="2733730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СОВЕРШЕНСТВО-ВАНИЕ НАУЧНО-МЕТОДИЧЕСКОЙ ДЕЯТЕЛЬНОСТИ</a:t>
          </a:r>
        </a:p>
      </dsp:txBody>
      <dsp:txXfrm>
        <a:off x="4872591" y="3840478"/>
        <a:ext cx="2572620" cy="1488762"/>
      </dsp:txXfrm>
    </dsp:sp>
    <dsp:sp modelId="{31159B1C-F92A-4548-ABDE-BFF0858FA1B7}">
      <dsp:nvSpPr>
        <dsp:cNvPr id="0" name=""/>
        <dsp:cNvSpPr/>
      </dsp:nvSpPr>
      <dsp:spPr>
        <a:xfrm>
          <a:off x="7522474" y="3886033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 err="1"/>
            <a:t>Супервизия</a:t>
          </a:r>
          <a:r>
            <a:rPr lang="ru-RU" sz="1600" b="1" kern="1200" dirty="0"/>
            <a:t>, </a:t>
          </a:r>
          <a:r>
            <a:rPr lang="ru-RU" sz="1600" b="1" kern="1200" dirty="0" err="1"/>
            <a:t>интервизия</a:t>
          </a:r>
          <a:endParaRPr lang="ru-RU" sz="1600" b="1" kern="1200" dirty="0"/>
        </a:p>
      </dsp:txBody>
      <dsp:txXfrm>
        <a:off x="7522474" y="3886033"/>
        <a:ext cx="1714308" cy="1333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60375-09F2-4407-A81D-D71A86AA83FD}">
      <dsp:nvSpPr>
        <dsp:cNvPr id="0" name=""/>
        <dsp:cNvSpPr/>
      </dsp:nvSpPr>
      <dsp:spPr>
        <a:xfrm>
          <a:off x="2374283" y="903"/>
          <a:ext cx="3379432" cy="99317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ОЦЕНКА ООП В ПМПК</a:t>
          </a:r>
        </a:p>
      </dsp:txBody>
      <dsp:txXfrm>
        <a:off x="2403372" y="29992"/>
        <a:ext cx="3321254" cy="935001"/>
      </dsp:txXfrm>
    </dsp:sp>
    <dsp:sp modelId="{8B4E2489-11B9-464E-8BC2-680548BD63B0}">
      <dsp:nvSpPr>
        <dsp:cNvPr id="0" name=""/>
        <dsp:cNvSpPr/>
      </dsp:nvSpPr>
      <dsp:spPr>
        <a:xfrm rot="3059878">
          <a:off x="4247713" y="1308480"/>
          <a:ext cx="984308" cy="3476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4351997" y="1378002"/>
        <a:ext cx="775740" cy="208568"/>
      </dsp:txXfrm>
    </dsp:sp>
    <dsp:sp modelId="{6D58C079-CC9A-457E-9149-9F2FB2DCC35B}">
      <dsp:nvSpPr>
        <dsp:cNvPr id="0" name=""/>
        <dsp:cNvSpPr/>
      </dsp:nvSpPr>
      <dsp:spPr>
        <a:xfrm>
          <a:off x="4665878" y="1970491"/>
          <a:ext cx="1986359" cy="99317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программ обследования</a:t>
          </a:r>
        </a:p>
      </dsp:txBody>
      <dsp:txXfrm>
        <a:off x="4694967" y="1999580"/>
        <a:ext cx="1928181" cy="935001"/>
      </dsp:txXfrm>
    </dsp:sp>
    <dsp:sp modelId="{18A7E4B9-7C00-4B73-8935-B8881EABD748}">
      <dsp:nvSpPr>
        <dsp:cNvPr id="0" name=""/>
        <dsp:cNvSpPr/>
      </dsp:nvSpPr>
      <dsp:spPr>
        <a:xfrm rot="10809510">
          <a:off x="3558533" y="2288826"/>
          <a:ext cx="984308" cy="3476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 rot="10800000">
        <a:off x="3662817" y="2358348"/>
        <a:ext cx="775740" cy="208568"/>
      </dsp:txXfrm>
    </dsp:sp>
    <dsp:sp modelId="{1A94AF60-EDF9-4545-B55C-A6A8E0FF2303}">
      <dsp:nvSpPr>
        <dsp:cNvPr id="0" name=""/>
        <dsp:cNvSpPr/>
      </dsp:nvSpPr>
      <dsp:spPr>
        <a:xfrm>
          <a:off x="1449137" y="1961593"/>
          <a:ext cx="1986359" cy="993179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</a:t>
          </a:r>
          <a:r>
            <a:rPr lang="ru-RU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стандартизиро</a:t>
          </a:r>
          <a:r>
            <a:rPr lang="ru-RU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-ванных методик </a:t>
          </a:r>
        </a:p>
      </dsp:txBody>
      <dsp:txXfrm>
        <a:off x="1478226" y="1990682"/>
        <a:ext cx="1928181" cy="935001"/>
      </dsp:txXfrm>
    </dsp:sp>
    <dsp:sp modelId="{6C867AA5-8DA6-42AC-BB01-AC159C6A54CE}">
      <dsp:nvSpPr>
        <dsp:cNvPr id="0" name=""/>
        <dsp:cNvSpPr/>
      </dsp:nvSpPr>
      <dsp:spPr>
        <a:xfrm rot="18575645">
          <a:off x="2904880" y="1312913"/>
          <a:ext cx="984308" cy="347612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3009164" y="1382435"/>
        <a:ext cx="775740" cy="208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AFD9E-D957-4212-9398-194AC686EEBF}">
      <dsp:nvSpPr>
        <dsp:cNvPr id="0" name=""/>
        <dsp:cNvSpPr/>
      </dsp:nvSpPr>
      <dsp:spPr>
        <a:xfrm>
          <a:off x="0" y="53224"/>
          <a:ext cx="6890058" cy="2756023"/>
        </a:xfrm>
        <a:prstGeom prst="leftRightRibbon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80049-B684-43F9-915E-F90780B2B1E9}">
      <dsp:nvSpPr>
        <dsp:cNvPr id="0" name=""/>
        <dsp:cNvSpPr/>
      </dsp:nvSpPr>
      <dsp:spPr>
        <a:xfrm>
          <a:off x="826806" y="535528"/>
          <a:ext cx="2273719" cy="135045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КАЧЕСТВО ОЦЕНКИ ООП</a:t>
          </a:r>
        </a:p>
      </dsp:txBody>
      <dsp:txXfrm>
        <a:off x="826806" y="535528"/>
        <a:ext cx="2273719" cy="1350451"/>
      </dsp:txXfrm>
    </dsp:sp>
    <dsp:sp modelId="{7AEDF27A-A3EC-47A9-AC1F-98DDDEB4C9CA}">
      <dsp:nvSpPr>
        <dsp:cNvPr id="0" name=""/>
        <dsp:cNvSpPr/>
      </dsp:nvSpPr>
      <dsp:spPr>
        <a:xfrm>
          <a:off x="3445029" y="976492"/>
          <a:ext cx="2687122" cy="135045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9784" rIns="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ЗАЛОГ УСПЕХА В ПОСТАНОВКЕ ОБЪЕКТИВНОГО ЗАКЛЮЧЕНИЯ,  ОПРЕДЕЛЕНИЯ АДЕКВАТНЫХ СПЕЦИАЛЬНЫХ УСЛОВИЙ</a:t>
          </a:r>
        </a:p>
      </dsp:txBody>
      <dsp:txXfrm>
        <a:off x="3445029" y="976492"/>
        <a:ext cx="2687122" cy="13504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D2E51-9D1C-4575-8C20-3E05D50CFC69}">
      <dsp:nvSpPr>
        <dsp:cNvPr id="0" name=""/>
        <dsp:cNvSpPr/>
      </dsp:nvSpPr>
      <dsp:spPr>
        <a:xfrm>
          <a:off x="1264309" y="516335"/>
          <a:ext cx="4167238" cy="4167238"/>
        </a:xfrm>
        <a:prstGeom prst="blockArc">
          <a:avLst>
            <a:gd name="adj1" fmla="val 10615160"/>
            <a:gd name="adj2" fmla="val 17319253"/>
            <a:gd name="adj3" fmla="val 4642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A1CBC-3FA0-4DF7-96DF-BF6E44120AC6}">
      <dsp:nvSpPr>
        <dsp:cNvPr id="0" name=""/>
        <dsp:cNvSpPr/>
      </dsp:nvSpPr>
      <dsp:spPr>
        <a:xfrm>
          <a:off x="1263183" y="754320"/>
          <a:ext cx="4167238" cy="4167238"/>
        </a:xfrm>
        <a:prstGeom prst="blockArc">
          <a:avLst>
            <a:gd name="adj1" fmla="val 4183286"/>
            <a:gd name="adj2" fmla="val 11017373"/>
            <a:gd name="adj3" fmla="val 4642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DD47A-AE18-4DEC-8C20-7CB317F9C4E3}">
      <dsp:nvSpPr>
        <dsp:cNvPr id="0" name=""/>
        <dsp:cNvSpPr/>
      </dsp:nvSpPr>
      <dsp:spPr>
        <a:xfrm>
          <a:off x="2735973" y="778390"/>
          <a:ext cx="4167238" cy="4167238"/>
        </a:xfrm>
        <a:prstGeom prst="blockArc">
          <a:avLst>
            <a:gd name="adj1" fmla="val 21386984"/>
            <a:gd name="adj2" fmla="val 6729069"/>
            <a:gd name="adj3" fmla="val 4642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00FDDA-7ABA-4483-B5EA-7959B236BAFD}">
      <dsp:nvSpPr>
        <dsp:cNvPr id="0" name=""/>
        <dsp:cNvSpPr/>
      </dsp:nvSpPr>
      <dsp:spPr>
        <a:xfrm>
          <a:off x="2742391" y="447620"/>
          <a:ext cx="4167238" cy="4167238"/>
        </a:xfrm>
        <a:prstGeom prst="blockArc">
          <a:avLst>
            <a:gd name="adj1" fmla="val 14761342"/>
            <a:gd name="adj2" fmla="val 346406"/>
            <a:gd name="adj3" fmla="val 4642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113295-80DB-4C98-9C49-A07EAEDCCABF}">
      <dsp:nvSpPr>
        <dsp:cNvPr id="0" name=""/>
        <dsp:cNvSpPr/>
      </dsp:nvSpPr>
      <dsp:spPr>
        <a:xfrm>
          <a:off x="2304273" y="1308866"/>
          <a:ext cx="3495815" cy="2854177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КОНСУЛЬТИРОВАНИЕ В ПМПК</a:t>
          </a:r>
        </a:p>
      </dsp:txBody>
      <dsp:txXfrm>
        <a:off x="2816223" y="1726851"/>
        <a:ext cx="2471915" cy="2018207"/>
      </dsp:txXfrm>
    </dsp:sp>
    <dsp:sp modelId="{C1366CB3-0BA6-4B85-931B-2E5B9481EA67}">
      <dsp:nvSpPr>
        <dsp:cNvPr id="0" name=""/>
        <dsp:cNvSpPr/>
      </dsp:nvSpPr>
      <dsp:spPr>
        <a:xfrm>
          <a:off x="2650512" y="0"/>
          <a:ext cx="2696816" cy="1343223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Опора на морально-этические и юридические основы</a:t>
          </a:r>
        </a:p>
      </dsp:txBody>
      <dsp:txXfrm>
        <a:off x="3045452" y="196710"/>
        <a:ext cx="1906936" cy="949803"/>
      </dsp:txXfrm>
    </dsp:sp>
    <dsp:sp modelId="{96C934DC-546A-4D67-8EE3-084675CEDDBA}">
      <dsp:nvSpPr>
        <dsp:cNvPr id="0" name=""/>
        <dsp:cNvSpPr/>
      </dsp:nvSpPr>
      <dsp:spPr>
        <a:xfrm>
          <a:off x="5700136" y="2064366"/>
          <a:ext cx="2301626" cy="1343223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Руководство принципами честности и открытости</a:t>
          </a:r>
        </a:p>
      </dsp:txBody>
      <dsp:txXfrm>
        <a:off x="6037201" y="2261076"/>
        <a:ext cx="1627496" cy="949803"/>
      </dsp:txXfrm>
    </dsp:sp>
    <dsp:sp modelId="{DDE6A61B-A74E-4813-A055-445CC54CD9DE}">
      <dsp:nvSpPr>
        <dsp:cNvPr id="0" name=""/>
        <dsp:cNvSpPr/>
      </dsp:nvSpPr>
      <dsp:spPr>
        <a:xfrm>
          <a:off x="2684027" y="4075443"/>
          <a:ext cx="2736334" cy="1343223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Стиль и манера консультирования</a:t>
          </a:r>
        </a:p>
      </dsp:txBody>
      <dsp:txXfrm>
        <a:off x="3084754" y="4272153"/>
        <a:ext cx="1934880" cy="949803"/>
      </dsp:txXfrm>
    </dsp:sp>
    <dsp:sp modelId="{84718D37-0566-4EEB-A86E-F9066AC272CA}">
      <dsp:nvSpPr>
        <dsp:cNvPr id="0" name=""/>
        <dsp:cNvSpPr/>
      </dsp:nvSpPr>
      <dsp:spPr>
        <a:xfrm>
          <a:off x="241673" y="2037721"/>
          <a:ext cx="2147868" cy="1343223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Объективность, доступность</a:t>
          </a:r>
        </a:p>
      </dsp:txBody>
      <dsp:txXfrm>
        <a:off x="556221" y="2234431"/>
        <a:ext cx="1518772" cy="949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B66EA-60DD-4518-882C-B8DF864558FE}">
      <dsp:nvSpPr>
        <dsp:cNvPr id="0" name=""/>
        <dsp:cNvSpPr/>
      </dsp:nvSpPr>
      <dsp:spPr>
        <a:xfrm>
          <a:off x="1475371" y="2709333"/>
          <a:ext cx="674064" cy="1600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032" y="0"/>
              </a:lnTo>
              <a:lnTo>
                <a:pt x="337032" y="1600095"/>
              </a:lnTo>
              <a:lnTo>
                <a:pt x="674064" y="1600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768996" y="3465974"/>
        <a:ext cx="86814" cy="86814"/>
      </dsp:txXfrm>
    </dsp:sp>
    <dsp:sp modelId="{DE9CB544-23C1-4892-984F-CA04A9EC9631}">
      <dsp:nvSpPr>
        <dsp:cNvPr id="0" name=""/>
        <dsp:cNvSpPr/>
      </dsp:nvSpPr>
      <dsp:spPr>
        <a:xfrm>
          <a:off x="1475371" y="2709333"/>
          <a:ext cx="674064" cy="315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032" y="0"/>
              </a:lnTo>
              <a:lnTo>
                <a:pt x="337032" y="315674"/>
              </a:lnTo>
              <a:lnTo>
                <a:pt x="674064" y="315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793795" y="2848562"/>
        <a:ext cx="37216" cy="37216"/>
      </dsp:txXfrm>
    </dsp:sp>
    <dsp:sp modelId="{C296BA35-C1AB-48F5-97CC-984BF93BBBCE}">
      <dsp:nvSpPr>
        <dsp:cNvPr id="0" name=""/>
        <dsp:cNvSpPr/>
      </dsp:nvSpPr>
      <dsp:spPr>
        <a:xfrm>
          <a:off x="1475371" y="1424912"/>
          <a:ext cx="674064" cy="1284421"/>
        </a:xfrm>
        <a:custGeom>
          <a:avLst/>
          <a:gdLst/>
          <a:ahLst/>
          <a:cxnLst/>
          <a:rect l="0" t="0" r="0" b="0"/>
          <a:pathLst>
            <a:path>
              <a:moveTo>
                <a:pt x="0" y="1284421"/>
              </a:moveTo>
              <a:lnTo>
                <a:pt x="337032" y="1284421"/>
              </a:lnTo>
              <a:lnTo>
                <a:pt x="337032" y="0"/>
              </a:lnTo>
              <a:lnTo>
                <a:pt x="6740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776139" y="2030859"/>
        <a:ext cx="72527" cy="72527"/>
      </dsp:txXfrm>
    </dsp:sp>
    <dsp:sp modelId="{5117DDFD-22B1-4B18-B709-DFF60ABB1CBB}">
      <dsp:nvSpPr>
        <dsp:cNvPr id="0" name=""/>
        <dsp:cNvSpPr/>
      </dsp:nvSpPr>
      <dsp:spPr>
        <a:xfrm rot="16200000">
          <a:off x="-1742441" y="2195565"/>
          <a:ext cx="5408088" cy="1027536"/>
        </a:xfrm>
        <a:prstGeom prst="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b="1" kern="1200" dirty="0"/>
            <a:t>СУПЕРВИЗИЯ</a:t>
          </a:r>
        </a:p>
      </dsp:txBody>
      <dsp:txXfrm>
        <a:off x="-1742441" y="2195565"/>
        <a:ext cx="5408088" cy="1027536"/>
      </dsp:txXfrm>
    </dsp:sp>
    <dsp:sp modelId="{71CB36F1-C06E-42AC-A167-1DA2FD2DE027}">
      <dsp:nvSpPr>
        <dsp:cNvPr id="0" name=""/>
        <dsp:cNvSpPr/>
      </dsp:nvSpPr>
      <dsp:spPr>
        <a:xfrm>
          <a:off x="2149435" y="595469"/>
          <a:ext cx="5513002" cy="1658886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«как метод подготовки и повышения квалификации в области психотерапии; форму консультирования психотерапевта в ходе его работы более опытным, специально подготовленным коллегой, позволяющую психотерапевту (</a:t>
          </a:r>
          <a:r>
            <a:rPr lang="ru-RU" sz="1400" b="1" kern="1200" dirty="0" err="1">
              <a:solidFill>
                <a:schemeClr val="tx1"/>
              </a:solidFill>
            </a:rPr>
            <a:t>супервизируемому</a:t>
          </a:r>
          <a:r>
            <a:rPr lang="ru-RU" sz="1400" b="1" kern="1200" dirty="0">
              <a:solidFill>
                <a:schemeClr val="tx1"/>
              </a:solidFill>
            </a:rPr>
            <a:t>) систематически видеть, осознавать, понимать и анализировать свои профессиональные действия и свое профессиональное поведение»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[Панферов, 2017, с.249].</a:t>
          </a:r>
        </a:p>
      </dsp:txBody>
      <dsp:txXfrm>
        <a:off x="2149435" y="595469"/>
        <a:ext cx="5513002" cy="1658886"/>
      </dsp:txXfrm>
    </dsp:sp>
    <dsp:sp modelId="{177AA49A-F686-49B4-9495-C42B56C5E84D}">
      <dsp:nvSpPr>
        <dsp:cNvPr id="0" name=""/>
        <dsp:cNvSpPr/>
      </dsp:nvSpPr>
      <dsp:spPr>
        <a:xfrm>
          <a:off x="2149435" y="2511239"/>
          <a:ext cx="5530730" cy="1027536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"Клиническая </a:t>
          </a:r>
          <a:r>
            <a:rPr lang="ru-RU" sz="1400" b="1" kern="1200" dirty="0" err="1">
              <a:solidFill>
                <a:schemeClr val="tx1"/>
              </a:solidFill>
            </a:rPr>
            <a:t>супервизия</a:t>
          </a:r>
          <a:r>
            <a:rPr lang="ru-RU" sz="1400" b="1" kern="1200" dirty="0">
              <a:solidFill>
                <a:schemeClr val="tx1"/>
              </a:solidFill>
            </a:rPr>
            <a:t> - организованный,  обучающий процесс, имеющий четыре пересекающиеся цели (административную, оценочную, клиническую и поддерживающую), в котором принципы трансформируются в практические навыки" </a:t>
          </a:r>
          <a:r>
            <a:rPr lang="ru-RU" sz="1400" b="1" u="sng" kern="1200" dirty="0">
              <a:solidFill>
                <a:schemeClr val="tx1"/>
              </a:solidFill>
            </a:rPr>
            <a:t>[Кулаков, 2004, с. 2-5]</a:t>
          </a:r>
          <a:r>
            <a:rPr lang="ru-RU" sz="1400" b="1" kern="1200" dirty="0">
              <a:solidFill>
                <a:schemeClr val="tx1"/>
              </a:solidFill>
            </a:rPr>
            <a:t>.</a:t>
          </a:r>
        </a:p>
      </dsp:txBody>
      <dsp:txXfrm>
        <a:off x="2149435" y="2511239"/>
        <a:ext cx="5530730" cy="1027536"/>
      </dsp:txXfrm>
    </dsp:sp>
    <dsp:sp modelId="{44EBEDB7-9FAE-4B29-B76F-B76C2DC6AE25}">
      <dsp:nvSpPr>
        <dsp:cNvPr id="0" name=""/>
        <dsp:cNvSpPr/>
      </dsp:nvSpPr>
      <dsp:spPr>
        <a:xfrm>
          <a:off x="2149435" y="3795660"/>
          <a:ext cx="5513002" cy="1027536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C00000"/>
              </a:solidFill>
            </a:rPr>
            <a:t>помогает специалисту осуществлять рефлексию, своевременно исправлять, развивать и  совершенствовать собственную профессиональную деятельность. </a:t>
          </a:r>
        </a:p>
      </dsp:txBody>
      <dsp:txXfrm>
        <a:off x="2149435" y="3795660"/>
        <a:ext cx="5513002" cy="10275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CFA3B-0949-419F-8904-16AAC7FFB235}">
      <dsp:nvSpPr>
        <dsp:cNvPr id="0" name=""/>
        <dsp:cNvSpPr/>
      </dsp:nvSpPr>
      <dsp:spPr>
        <a:xfrm>
          <a:off x="2037" y="1679945"/>
          <a:ext cx="2496118" cy="2058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Методист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Группа наиболее опытных специалистов – коллегиальная </a:t>
          </a:r>
          <a:r>
            <a:rPr lang="ru-RU" sz="2000" b="1" i="1" kern="1200" dirty="0"/>
            <a:t>(</a:t>
          </a:r>
          <a:r>
            <a:rPr lang="ru-RU" sz="2000" b="1" i="1" kern="1200" dirty="0" err="1"/>
            <a:t>интервизия</a:t>
          </a:r>
          <a:r>
            <a:rPr lang="ru-RU" sz="2000" b="1" i="1" kern="1200" dirty="0"/>
            <a:t>)</a:t>
          </a:r>
        </a:p>
      </dsp:txBody>
      <dsp:txXfrm>
        <a:off x="49415" y="1727323"/>
        <a:ext cx="2401362" cy="1522853"/>
      </dsp:txXfrm>
    </dsp:sp>
    <dsp:sp modelId="{D0C25E42-12BA-42D8-9D45-3FCB6E6193D3}">
      <dsp:nvSpPr>
        <dsp:cNvPr id="0" name=""/>
        <dsp:cNvSpPr/>
      </dsp:nvSpPr>
      <dsp:spPr>
        <a:xfrm>
          <a:off x="1643957" y="2140661"/>
          <a:ext cx="2853198" cy="2853198"/>
        </a:xfrm>
        <a:prstGeom prst="leftCircularArrow">
          <a:avLst>
            <a:gd name="adj1" fmla="val 2632"/>
            <a:gd name="adj2" fmla="val 320002"/>
            <a:gd name="adj3" fmla="val 1695114"/>
            <a:gd name="adj4" fmla="val 8624091"/>
            <a:gd name="adj5" fmla="val 3071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65B21-2A63-417C-BA52-7E51BBE4D839}">
      <dsp:nvSpPr>
        <dsp:cNvPr id="0" name=""/>
        <dsp:cNvSpPr/>
      </dsp:nvSpPr>
      <dsp:spPr>
        <a:xfrm>
          <a:off x="592430" y="3569428"/>
          <a:ext cx="2218772" cy="882332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СУПЕРВИЗИЯ В ПМПК</a:t>
          </a:r>
        </a:p>
      </dsp:txBody>
      <dsp:txXfrm>
        <a:off x="618273" y="3595271"/>
        <a:ext cx="2167086" cy="830646"/>
      </dsp:txXfrm>
    </dsp:sp>
    <dsp:sp modelId="{C0EB11CB-263C-4C12-BE94-48C017C383EC}">
      <dsp:nvSpPr>
        <dsp:cNvPr id="0" name=""/>
        <dsp:cNvSpPr/>
      </dsp:nvSpPr>
      <dsp:spPr>
        <a:xfrm>
          <a:off x="3133147" y="1679945"/>
          <a:ext cx="2866368" cy="2058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Коррекция процедуры оценки ООП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Взаимообогащение опыта</a:t>
          </a:r>
        </a:p>
      </dsp:txBody>
      <dsp:txXfrm>
        <a:off x="3180525" y="2168489"/>
        <a:ext cx="2771612" cy="1522853"/>
      </dsp:txXfrm>
    </dsp:sp>
    <dsp:sp modelId="{F831C608-121F-4D26-84E7-3D9B43B27E09}">
      <dsp:nvSpPr>
        <dsp:cNvPr id="0" name=""/>
        <dsp:cNvSpPr/>
      </dsp:nvSpPr>
      <dsp:spPr>
        <a:xfrm>
          <a:off x="4995658" y="468189"/>
          <a:ext cx="2910413" cy="2910413"/>
        </a:xfrm>
        <a:prstGeom prst="circularArrow">
          <a:avLst>
            <a:gd name="adj1" fmla="val 2581"/>
            <a:gd name="adj2" fmla="val 313333"/>
            <a:gd name="adj3" fmla="val 19518887"/>
            <a:gd name="adj4" fmla="val 12583242"/>
            <a:gd name="adj5" fmla="val 3011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108AD-72C4-4E10-BC9C-1452DD404204}">
      <dsp:nvSpPr>
        <dsp:cNvPr id="0" name=""/>
        <dsp:cNvSpPr/>
      </dsp:nvSpPr>
      <dsp:spPr>
        <a:xfrm>
          <a:off x="3935290" y="1233405"/>
          <a:ext cx="2218772" cy="882332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«ДВОЙНОЕ НАБЛЮДЕНИЕ»</a:t>
          </a:r>
        </a:p>
      </dsp:txBody>
      <dsp:txXfrm>
        <a:off x="3961133" y="1259248"/>
        <a:ext cx="2167086" cy="830646"/>
      </dsp:txXfrm>
    </dsp:sp>
    <dsp:sp modelId="{F9C2ED98-7190-4AAE-8D61-69BD90A5745A}">
      <dsp:nvSpPr>
        <dsp:cNvPr id="0" name=""/>
        <dsp:cNvSpPr/>
      </dsp:nvSpPr>
      <dsp:spPr>
        <a:xfrm>
          <a:off x="6449381" y="1679945"/>
          <a:ext cx="2496118" cy="2058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1600" b="1" kern="1200" dirty="0"/>
            <a:t>Стимулирование развития когнитивного и прогностического компонентов научно-методической компетентности</a:t>
          </a:r>
        </a:p>
      </dsp:txBody>
      <dsp:txXfrm>
        <a:off x="6496759" y="1727323"/>
        <a:ext cx="2401362" cy="1522853"/>
      </dsp:txXfrm>
    </dsp:sp>
    <dsp:sp modelId="{AE21D8D0-28B3-4361-9476-D1B4A36F8E92}">
      <dsp:nvSpPr>
        <dsp:cNvPr id="0" name=""/>
        <dsp:cNvSpPr/>
      </dsp:nvSpPr>
      <dsp:spPr>
        <a:xfrm>
          <a:off x="7004075" y="3395211"/>
          <a:ext cx="2218772" cy="882332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РЕЗУЛЬТАТ</a:t>
          </a:r>
        </a:p>
      </dsp:txBody>
      <dsp:txXfrm>
        <a:off x="7029918" y="3421054"/>
        <a:ext cx="2167086" cy="8306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A1CF0-8366-4D31-BCCE-E2F3DF180D5D}">
      <dsp:nvSpPr>
        <dsp:cNvPr id="0" name=""/>
        <dsp:cNvSpPr/>
      </dsp:nvSpPr>
      <dsp:spPr>
        <a:xfrm rot="5400000">
          <a:off x="1610906" y="1600921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4A0D06-950C-47C7-B617-68F8519B3F6C}">
      <dsp:nvSpPr>
        <dsp:cNvPr id="0" name=""/>
        <dsp:cNvSpPr/>
      </dsp:nvSpPr>
      <dsp:spPr>
        <a:xfrm>
          <a:off x="1142293" y="31045"/>
          <a:ext cx="2357070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ПЛАНОМЕРНАЯ МЕТОДИЧЕСКАЯ РАБОТА</a:t>
          </a:r>
        </a:p>
      </dsp:txBody>
      <dsp:txXfrm>
        <a:off x="1222848" y="111600"/>
        <a:ext cx="2195960" cy="1488762"/>
      </dsp:txXfrm>
    </dsp:sp>
    <dsp:sp modelId="{81B8281C-950A-4B36-89FD-229AC995F0B0}">
      <dsp:nvSpPr>
        <dsp:cNvPr id="0" name=""/>
        <dsp:cNvSpPr/>
      </dsp:nvSpPr>
      <dsp:spPr>
        <a:xfrm>
          <a:off x="3499364" y="188398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FAEB0-989A-40E9-B687-417E8C3F5869}">
      <dsp:nvSpPr>
        <dsp:cNvPr id="0" name=""/>
        <dsp:cNvSpPr/>
      </dsp:nvSpPr>
      <dsp:spPr>
        <a:xfrm rot="5400000">
          <a:off x="3467517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7EEA1-F220-4A12-B55B-45251AEA33AC}">
      <dsp:nvSpPr>
        <dsp:cNvPr id="0" name=""/>
        <dsp:cNvSpPr/>
      </dsp:nvSpPr>
      <dsp:spPr>
        <a:xfrm>
          <a:off x="3096555" y="1884397"/>
          <a:ext cx="2357070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СУПЕРВИЗИЯ И ИНТЕРВИЗИЯ</a:t>
          </a:r>
        </a:p>
      </dsp:txBody>
      <dsp:txXfrm>
        <a:off x="3177110" y="1964952"/>
        <a:ext cx="2195960" cy="1488762"/>
      </dsp:txXfrm>
    </dsp:sp>
    <dsp:sp modelId="{737EE7F4-4897-4968-9120-9D48EEC5FE0D}">
      <dsp:nvSpPr>
        <dsp:cNvPr id="0" name=""/>
        <dsp:cNvSpPr/>
      </dsp:nvSpPr>
      <dsp:spPr>
        <a:xfrm>
          <a:off x="5453626" y="2041750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9F1666-A465-4A91-9B3B-3086EBDF105E}">
      <dsp:nvSpPr>
        <dsp:cNvPr id="0" name=""/>
        <dsp:cNvSpPr/>
      </dsp:nvSpPr>
      <dsp:spPr>
        <a:xfrm>
          <a:off x="5050817" y="3737748"/>
          <a:ext cx="2357070" cy="1649872"/>
        </a:xfrm>
        <a:prstGeom prst="roundRect">
          <a:avLst>
            <a:gd name="adj" fmla="val 16670"/>
          </a:avLst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ПОВЫШЕНИЕ УРОВНЯ КВАЛИФИКАЦИИ СПЕЦИАЛИСТОВ</a:t>
          </a:r>
        </a:p>
      </dsp:txBody>
      <dsp:txXfrm>
        <a:off x="5131372" y="3818303"/>
        <a:ext cx="2195960" cy="1488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C838D-91DD-43CA-BD1D-5D7DE3ED2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4D302E-13F3-44B5-BF20-FE12039CC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DBAAE5-E49A-45E4-9656-9E06258C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ED5E33-C30E-4F2B-BBD8-13BAE11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F2D4C8-1835-45D0-BBD5-C21E0528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64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31507-A764-480E-ABD5-7E45C682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176E40-DA18-43D0-8A37-B7E26676F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81768D-941D-439C-8BD5-E8F716BD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CECD81-EFA0-42DE-8D85-8447CC37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17892B-5ED8-4522-9445-4DA25C48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81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F423B6F-9110-4E99-8034-80159EB00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4E29A13-396C-46FC-9007-CD31BAB3C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ED2772-A8F4-4207-8D12-B93F9C12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AB839B-8F95-4D3A-B409-89F392C2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7ECC02-435A-401E-AB40-A000877A1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65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BD6F1-17E9-44E6-ADBA-3986C0C1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73FF6A-2E98-4D93-930A-91DAC0D6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D438B-BAC6-44E4-AB00-CAF8E5485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A67FF7-2C21-4F28-ADF4-BAB6F446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FCEC28-FF39-476F-B2A6-E177AA1A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2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0384D2-704A-4E98-828E-9D4FD596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4D769A-42B6-431E-9BF4-CDA55119A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447B81-0723-47F3-A14A-ACC13BBBF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7450E2-BA28-4BEB-8D23-4B80EB18E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FC3784-CD0B-4676-B8A3-0B253F257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9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08855E-C3C0-45FA-B73E-9D2A6DF76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965A3-9E94-427F-8150-B8103FEB3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6AD0B2-4743-405E-8B19-8F992B872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170A29-AF4C-4830-A4C4-55796A01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8D9521-4444-4757-B462-D757E44B6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372EA4-AF7C-488F-8729-5AA248818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15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C1760D-44FC-47FF-A2FC-D50A7CCF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CBE386-13FE-4262-8797-950CFEB84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98250A-4DC8-4BA8-890B-85B00E23A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8CB070B-105B-4534-B8B4-BD3171787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05AA41-30A2-43FC-90D5-FC8B173B9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319285-E57B-428C-8A2E-BACCCB5CC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A824B60-AB9C-433D-B435-610BB5348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F1801BC-234E-42EA-AD8D-AFF1D5DD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95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2A3F18-B19C-4B83-BF26-1B43552E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587203-8CC4-4988-9857-9098E1829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4F778C-1FF6-4D04-8485-4F710B6B4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863F8F-1350-45BD-991C-EC54206F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56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ADED66-4998-4D11-8E9C-45C1D328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B77E93E-5FAB-4F5A-8FBB-FADCF9E3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6E7D8B-C285-48B0-9C5E-4EE2BA79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1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2FC2E-E30C-4129-AB29-2578BC339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CBAB6-2443-4194-A1C9-1B459500A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6CC2A58-D940-434E-8907-1172021DB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C55737-17DB-45C2-90FE-363393A1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9E050C-4B56-4C99-A720-684CFC4E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F931D0-2697-49BB-8BE4-C92565AA7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8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19CE02-0692-4FC3-9B78-B57AFE08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4E37F8-68B2-467D-8641-F337FEDE6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B97D33-5619-4A4C-A39E-E85B55E3F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9CEBFA-D605-4D1E-8002-B07FC59C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F82510-7EF1-4A46-A188-5EB3FF967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16D6A4-DE58-44D6-9C66-BA6096AA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3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6562E-B30B-4931-AB1E-F8D20259E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B08141-2CFD-44A2-AF9F-B7702280D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548AE3-869E-4407-A0A0-5665F6269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A93AB-4784-4D29-BDCB-DDDA3447ED1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065383-177A-4497-A124-75F181AD9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75D84B-DB5A-4BDC-8C33-AECF518BD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0CE5-6217-42FC-96F5-5DFDAA230B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10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6.svg"/><Relationship Id="rId5" Type="http://schemas.openxmlformats.org/officeDocument/2006/relationships/diagramData" Target="../diagrams/data1.xml"/><Relationship Id="rId10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image" Target="../media/image8.svg"/><Relationship Id="rId18" Type="http://schemas.openxmlformats.org/officeDocument/2006/relationships/image" Target="../media/image11.pn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7.png"/><Relationship Id="rId17" Type="http://schemas.openxmlformats.org/officeDocument/2006/relationships/image" Target="../media/image4.svg"/><Relationship Id="rId2" Type="http://schemas.openxmlformats.org/officeDocument/2006/relationships/diagramData" Target="../diagrams/data2.xml"/><Relationship Id="rId16" Type="http://schemas.openxmlformats.org/officeDocument/2006/relationships/image" Target="../media/image3.png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image" Target="../media/image10.svg"/><Relationship Id="rId10" Type="http://schemas.openxmlformats.org/officeDocument/2006/relationships/diagramColors" Target="../diagrams/colors3.xml"/><Relationship Id="rId19" Type="http://schemas.openxmlformats.org/officeDocument/2006/relationships/image" Target="../media/image12.svg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openxmlformats.org/officeDocument/2006/relationships/image" Target="../media/image17.png"/><Relationship Id="rId5" Type="http://schemas.openxmlformats.org/officeDocument/2006/relationships/diagramColors" Target="../diagrams/colors4.xml"/><Relationship Id="rId15" Type="http://schemas.openxmlformats.org/officeDocument/2006/relationships/image" Target="../media/image4.svg"/><Relationship Id="rId10" Type="http://schemas.openxmlformats.org/officeDocument/2006/relationships/image" Target="../media/image16.sv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5.png"/><Relationship Id="rId1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openxmlformats.org/officeDocument/2006/relationships/image" Target="../media/image23.png"/><Relationship Id="rId5" Type="http://schemas.openxmlformats.org/officeDocument/2006/relationships/diagramColors" Target="../diagrams/colors5.xml"/><Relationship Id="rId10" Type="http://schemas.openxmlformats.org/officeDocument/2006/relationships/image" Target="../media/image22.svg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13" Type="http://schemas.openxmlformats.org/officeDocument/2006/relationships/image" Target="../media/image1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openxmlformats.org/officeDocument/2006/relationships/image" Target="../media/image29.png"/><Relationship Id="rId5" Type="http://schemas.openxmlformats.org/officeDocument/2006/relationships/diagramColors" Target="../diagrams/colors6.xml"/><Relationship Id="rId10" Type="http://schemas.openxmlformats.org/officeDocument/2006/relationships/image" Target="../media/image28.sv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13" Type="http://schemas.openxmlformats.org/officeDocument/2006/relationships/image" Target="../media/image1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31.png"/><Relationship Id="rId12" Type="http://schemas.openxmlformats.org/officeDocument/2006/relationships/image" Target="../media/image8.sv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7.xml"/><Relationship Id="rId10" Type="http://schemas.openxmlformats.org/officeDocument/2006/relationships/image" Target="../media/image34.sv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0E2FE55-FA26-4588-B86F-A7EF67709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367" y="1615738"/>
            <a:ext cx="9144000" cy="2639951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СУПЕРВИЗИЯ</a:t>
            </a:r>
            <a:b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ГЛАВНЫЙ ИНСТРУМЕНТ  РАЗВИТИЯ ПРОФЕССИОНАЛЬНЫХ КОМПЕТЕНТНОСТЕЙ СПЕЦИАЛИСТОВ ПМПК 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30BBBD2F-27A1-4F5F-A61E-F4D4BE66D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510" y="4438833"/>
            <a:ext cx="9144000" cy="170451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КГУ «Карагандинская областная психолого-медико-педагогическая консультация» </a:t>
            </a:r>
          </a:p>
          <a:p>
            <a:r>
              <a:rPr lang="ru-RU" b="1" dirty="0"/>
              <a:t>управления образования Карагандинской области</a:t>
            </a:r>
          </a:p>
          <a:p>
            <a:endParaRPr lang="ru-RU" b="1" dirty="0"/>
          </a:p>
          <a:p>
            <a:r>
              <a:rPr lang="ru-RU" b="1" dirty="0" err="1"/>
              <a:t>Бакмаганбетова</a:t>
            </a:r>
            <a:r>
              <a:rPr lang="ru-RU" b="1" dirty="0"/>
              <a:t> </a:t>
            </a:r>
            <a:r>
              <a:rPr lang="ru-RU" b="1" dirty="0" err="1"/>
              <a:t>Бахытгуль</a:t>
            </a:r>
            <a:r>
              <a:rPr lang="ru-RU" b="1" dirty="0"/>
              <a:t> </a:t>
            </a:r>
            <a:r>
              <a:rPr lang="ru-RU" b="1" dirty="0" err="1"/>
              <a:t>Нуртаевна</a:t>
            </a:r>
            <a:r>
              <a:rPr lang="ru-RU" b="1" dirty="0"/>
              <a:t>, методист</a:t>
            </a:r>
          </a:p>
          <a:p>
            <a:r>
              <a:rPr lang="ru-RU" b="1" dirty="0" err="1"/>
              <a:t>Ержолова</a:t>
            </a:r>
            <a:r>
              <a:rPr lang="ru-RU" b="1" dirty="0"/>
              <a:t> </a:t>
            </a:r>
            <a:r>
              <a:rPr lang="ru-RU" b="1" dirty="0" err="1"/>
              <a:t>Жанар</a:t>
            </a:r>
            <a:r>
              <a:rPr lang="ru-RU" b="1" dirty="0"/>
              <a:t> </a:t>
            </a:r>
            <a:r>
              <a:rPr lang="ru-RU" b="1" dirty="0" err="1"/>
              <a:t>Аскербековна</a:t>
            </a:r>
            <a:r>
              <a:rPr lang="ru-RU" b="1" dirty="0"/>
              <a:t>, руководитель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C2B4898-5025-4978-90C8-9EAC134F5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733" y="444737"/>
            <a:ext cx="1586785" cy="157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908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Ребенок пишет 100% на доске">
            <a:extLst>
              <a:ext uri="{FF2B5EF4-FFF2-40B4-BE49-F238E27FC236}">
                <a16:creationId xmlns:a16="http://schemas.microsoft.com/office/drawing/2014/main" id="{7A0F6062-4EC7-4F0A-B2AB-5F1CA515786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4669" y="4323425"/>
            <a:ext cx="2633451" cy="1754430"/>
          </a:xfrm>
        </p:spPr>
      </p:pic>
      <p:pic>
        <p:nvPicPr>
          <p:cNvPr id="7" name="Рисунок 6" descr="Мозговой штурм группы со сплошной заливкой">
            <a:extLst>
              <a:ext uri="{FF2B5EF4-FFF2-40B4-BE49-F238E27FC236}">
                <a16:creationId xmlns:a16="http://schemas.microsoft.com/office/drawing/2014/main" id="{D2C1BDF7-D54B-4DB8-B53F-ACB145FF09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3752" y="2175029"/>
            <a:ext cx="1959746" cy="1959746"/>
          </a:xfrm>
          <a:prstGeom prst="rect">
            <a:avLst/>
          </a:prstGeom>
        </p:spPr>
      </p:pic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0928B46C-41B5-4725-9B37-99E235C9A3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7524306"/>
              </p:ext>
            </p:extLst>
          </p:nvPr>
        </p:nvGraphicFramePr>
        <p:xfrm>
          <a:off x="407386" y="639767"/>
          <a:ext cx="928703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0" name="Рисунок 9" descr="Всеобщий доступ со сплошной заливкой">
            <a:extLst>
              <a:ext uri="{FF2B5EF4-FFF2-40B4-BE49-F238E27FC236}">
                <a16:creationId xmlns:a16="http://schemas.microsoft.com/office/drawing/2014/main" id="{18D63B4F-EF1B-40E7-8B08-C9E9EA997A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641149" y="389877"/>
            <a:ext cx="1899822" cy="189982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E8644A9-2CF9-4297-A5A9-D506EE52C4D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16" y="5761608"/>
            <a:ext cx="933787" cy="92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03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F080C83-4439-41B0-8DCB-B51106B532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9987412"/>
              </p:ext>
            </p:extLst>
          </p:nvPr>
        </p:nvGraphicFramePr>
        <p:xfrm>
          <a:off x="1827814" y="293538"/>
          <a:ext cx="8128000" cy="3834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C7198B87-E84C-4158-B5D4-4219BEB08C41}"/>
              </a:ext>
            </a:extLst>
          </p:cNvPr>
          <p:cNvSpPr/>
          <p:nvPr/>
        </p:nvSpPr>
        <p:spPr>
          <a:xfrm>
            <a:off x="5468644" y="3329126"/>
            <a:ext cx="914400" cy="81674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A1EEDE82-8B32-487C-8C27-0A67DA22A3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2380007"/>
              </p:ext>
            </p:extLst>
          </p:nvPr>
        </p:nvGraphicFramePr>
        <p:xfrm>
          <a:off x="2467007" y="3710865"/>
          <a:ext cx="6890058" cy="2862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" name="Рисунок 9" descr="Зал заседаний со сплошной заливкой">
            <a:extLst>
              <a:ext uri="{FF2B5EF4-FFF2-40B4-BE49-F238E27FC236}">
                <a16:creationId xmlns:a16="http://schemas.microsoft.com/office/drawing/2014/main" id="{FD71A1E6-8F0B-44EF-8A5F-F6A104D5EA6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43200" y="191610"/>
            <a:ext cx="1164455" cy="1164455"/>
          </a:xfrm>
          <a:prstGeom prst="rect">
            <a:avLst/>
          </a:prstGeom>
        </p:spPr>
      </p:pic>
      <p:pic>
        <p:nvPicPr>
          <p:cNvPr id="16" name="Рисунок 15" descr="Хлопать в ладоши со сплошной заливкой">
            <a:extLst>
              <a:ext uri="{FF2B5EF4-FFF2-40B4-BE49-F238E27FC236}">
                <a16:creationId xmlns:a16="http://schemas.microsoft.com/office/drawing/2014/main" id="{F59480FF-EA92-4F4E-A1C2-C76CFC6C8D2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269767" y="4625266"/>
            <a:ext cx="1036468" cy="1036468"/>
          </a:xfrm>
          <a:prstGeom prst="rect">
            <a:avLst/>
          </a:prstGeom>
        </p:spPr>
      </p:pic>
      <p:pic>
        <p:nvPicPr>
          <p:cNvPr id="18" name="Рисунок 17" descr="Мозговой штурм группы со сплошной заливкой">
            <a:extLst>
              <a:ext uri="{FF2B5EF4-FFF2-40B4-BE49-F238E27FC236}">
                <a16:creationId xmlns:a16="http://schemas.microsoft.com/office/drawing/2014/main" id="{F5F65078-E404-4353-A60B-6A70F2D3A22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745985" y="2183166"/>
            <a:ext cx="1028330" cy="1028330"/>
          </a:xfrm>
          <a:prstGeom prst="rect">
            <a:avLst/>
          </a:prstGeom>
        </p:spPr>
      </p:pic>
      <p:pic>
        <p:nvPicPr>
          <p:cNvPr id="20" name="Рисунок 19" descr="Статистика со сплошной заливкой">
            <a:extLst>
              <a:ext uri="{FF2B5EF4-FFF2-40B4-BE49-F238E27FC236}">
                <a16:creationId xmlns:a16="http://schemas.microsoft.com/office/drawing/2014/main" id="{5854F846-0364-45E5-BEBD-CE0BE85B933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376039" y="4452891"/>
            <a:ext cx="1049045" cy="1049045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F437F48-1EE7-464A-8BED-34E8FB43FF3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8" y="106532"/>
            <a:ext cx="933787" cy="92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2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6DBC854-87AF-42DE-B730-B0E317DE6C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6389788"/>
              </p:ext>
            </p:extLst>
          </p:nvPr>
        </p:nvGraphicFramePr>
        <p:xfrm>
          <a:off x="1934345" y="87058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 descr="Чоканье со сплошной заливкой">
            <a:extLst>
              <a:ext uri="{FF2B5EF4-FFF2-40B4-BE49-F238E27FC236}">
                <a16:creationId xmlns:a16="http://schemas.microsoft.com/office/drawing/2014/main" id="{627927F6-C29A-4838-A4E9-984F9122E6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98745" y="4785064"/>
            <a:ext cx="1027590" cy="1027590"/>
          </a:xfrm>
          <a:prstGeom prst="rect">
            <a:avLst/>
          </a:prstGeom>
        </p:spPr>
      </p:pic>
      <p:pic>
        <p:nvPicPr>
          <p:cNvPr id="10" name="Рисунок 9" descr="Отзыв клиента со сплошной заливкой">
            <a:extLst>
              <a:ext uri="{FF2B5EF4-FFF2-40B4-BE49-F238E27FC236}">
                <a16:creationId xmlns:a16="http://schemas.microsoft.com/office/drawing/2014/main" id="{1B9F3875-021D-4197-ADD6-80D50D3578D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7476" y="1159277"/>
            <a:ext cx="1057922" cy="1057922"/>
          </a:xfrm>
          <a:prstGeom prst="rect">
            <a:avLst/>
          </a:prstGeom>
        </p:spPr>
      </p:pic>
      <p:pic>
        <p:nvPicPr>
          <p:cNvPr id="12" name="Рисунок 11" descr="Рукопожатие со сплошной заливкой">
            <a:extLst>
              <a:ext uri="{FF2B5EF4-FFF2-40B4-BE49-F238E27FC236}">
                <a16:creationId xmlns:a16="http://schemas.microsoft.com/office/drawing/2014/main" id="{2088F35F-F4B8-40A3-B6E0-2F2FAD98B65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92784" y="4790243"/>
            <a:ext cx="1057922" cy="105792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87B5056-F792-444D-88BF-F1D2AE306C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5" y="106532"/>
            <a:ext cx="933787" cy="925518"/>
          </a:xfrm>
          <a:prstGeom prst="rect">
            <a:avLst/>
          </a:prstGeom>
        </p:spPr>
      </p:pic>
      <p:pic>
        <p:nvPicPr>
          <p:cNvPr id="19" name="Рисунок 18" descr="Мозговой штурм группы со сплошной заливкой">
            <a:extLst>
              <a:ext uri="{FF2B5EF4-FFF2-40B4-BE49-F238E27FC236}">
                <a16:creationId xmlns:a16="http://schemas.microsoft.com/office/drawing/2014/main" id="{A3635651-AF46-4B62-A1EB-E785315F562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692718" y="895905"/>
            <a:ext cx="1037208" cy="103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70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47BDF8D5-4017-4665-92E0-6910C3BE6A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9901252"/>
              </p:ext>
            </p:extLst>
          </p:nvPr>
        </p:nvGraphicFramePr>
        <p:xfrm>
          <a:off x="1934346" y="76405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 descr="Школьный класс со сплошной заливкой">
            <a:extLst>
              <a:ext uri="{FF2B5EF4-FFF2-40B4-BE49-F238E27FC236}">
                <a16:creationId xmlns:a16="http://schemas.microsoft.com/office/drawing/2014/main" id="{C0AC09AB-77A2-480B-9ABE-E3F92916FA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57534" y="1870969"/>
            <a:ext cx="914400" cy="914400"/>
          </a:xfrm>
          <a:prstGeom prst="rect">
            <a:avLst/>
          </a:prstGeom>
        </p:spPr>
      </p:pic>
      <p:pic>
        <p:nvPicPr>
          <p:cNvPr id="10" name="Рисунок 9" descr="Целевая аудитория со сплошной заливкой">
            <a:extLst>
              <a:ext uri="{FF2B5EF4-FFF2-40B4-BE49-F238E27FC236}">
                <a16:creationId xmlns:a16="http://schemas.microsoft.com/office/drawing/2014/main" id="{9B07D361-82DF-44D0-A506-18AA65B9B76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55188" y="3238130"/>
            <a:ext cx="914400" cy="914400"/>
          </a:xfrm>
          <a:prstGeom prst="rect">
            <a:avLst/>
          </a:prstGeom>
        </p:spPr>
      </p:pic>
      <p:pic>
        <p:nvPicPr>
          <p:cNvPr id="12" name="Рисунок 11" descr="Голова с шестеренками со сплошной заливкой">
            <a:extLst>
              <a:ext uri="{FF2B5EF4-FFF2-40B4-BE49-F238E27FC236}">
                <a16:creationId xmlns:a16="http://schemas.microsoft.com/office/drawing/2014/main" id="{140BCA24-8AC2-4F61-BACB-7C920365772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35087" y="4454371"/>
            <a:ext cx="914400" cy="9144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2C8A420-47F7-4F14-9BD7-3BA66861CE9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7" y="106532"/>
            <a:ext cx="933787" cy="92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40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71D4716-EAA6-4C94-9BF1-0E95F00C24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0478439"/>
              </p:ext>
            </p:extLst>
          </p:nvPr>
        </p:nvGraphicFramePr>
        <p:xfrm>
          <a:off x="1588117" y="337926"/>
          <a:ext cx="922488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Подключения со сплошной заливкой">
            <a:extLst>
              <a:ext uri="{FF2B5EF4-FFF2-40B4-BE49-F238E27FC236}">
                <a16:creationId xmlns:a16="http://schemas.microsoft.com/office/drawing/2014/main" id="{6B143E8F-6928-4523-A1AA-44291D7107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60594" y="904782"/>
            <a:ext cx="1037208" cy="1037208"/>
          </a:xfrm>
          <a:prstGeom prst="rect">
            <a:avLst/>
          </a:prstGeom>
        </p:spPr>
      </p:pic>
      <p:pic>
        <p:nvPicPr>
          <p:cNvPr id="12" name="Рисунок 11" descr="Знак одобрения со сплошной заливкой">
            <a:extLst>
              <a:ext uri="{FF2B5EF4-FFF2-40B4-BE49-F238E27FC236}">
                <a16:creationId xmlns:a16="http://schemas.microsoft.com/office/drawing/2014/main" id="{3228B202-AA24-4061-894F-8549B026405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69767" y="904783"/>
            <a:ext cx="1019452" cy="1019452"/>
          </a:xfrm>
          <a:prstGeom prst="rect">
            <a:avLst/>
          </a:prstGeom>
        </p:spPr>
      </p:pic>
      <p:pic>
        <p:nvPicPr>
          <p:cNvPr id="14" name="Рисунок 13" descr="Фрагменты головоломки со сплошной заливкой">
            <a:extLst>
              <a:ext uri="{FF2B5EF4-FFF2-40B4-BE49-F238E27FC236}">
                <a16:creationId xmlns:a16="http://schemas.microsoft.com/office/drawing/2014/main" id="{6323C915-3B3F-44C8-BA13-CADE88AD32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67273" y="4127377"/>
            <a:ext cx="1099352" cy="1099352"/>
          </a:xfrm>
          <a:prstGeom prst="rect">
            <a:avLst/>
          </a:prstGeom>
        </p:spPr>
      </p:pic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1323C42E-DB49-478D-BA63-D6BD09E8C52F}"/>
              </a:ext>
            </a:extLst>
          </p:cNvPr>
          <p:cNvSpPr/>
          <p:nvPr/>
        </p:nvSpPr>
        <p:spPr>
          <a:xfrm>
            <a:off x="159798" y="5495278"/>
            <a:ext cx="3915052" cy="122511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ИНТЕРВИЗИЯ - коллегиальная </a:t>
            </a:r>
            <a:r>
              <a:rPr lang="ru-RU" sz="14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супервизия</a:t>
            </a:r>
            <a:r>
              <a:rPr lang="ru-RU" sz="1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основанная на попеременной игре роли супервизора участниками группы</a:t>
            </a:r>
          </a:p>
          <a:p>
            <a:pPr algn="ctr"/>
            <a:r>
              <a:rPr lang="ru-RU" sz="1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[Синицына, 2015, с.1-6]. </a:t>
            </a:r>
            <a:endParaRPr lang="ru-RU" sz="1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0" name="Стрелка: изогнутая вправо 19">
            <a:extLst>
              <a:ext uri="{FF2B5EF4-FFF2-40B4-BE49-F238E27FC236}">
                <a16:creationId xmlns:a16="http://schemas.microsoft.com/office/drawing/2014/main" id="{0B149B70-40BE-4E98-9EE3-5A3F07487F2D}"/>
              </a:ext>
            </a:extLst>
          </p:cNvPr>
          <p:cNvSpPr/>
          <p:nvPr/>
        </p:nvSpPr>
        <p:spPr>
          <a:xfrm>
            <a:off x="1624616" y="3844031"/>
            <a:ext cx="337350" cy="1633491"/>
          </a:xfrm>
          <a:prstGeom prst="curved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F4AAA91E-D440-4008-93FA-03BC1638CE1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0" y="88777"/>
            <a:ext cx="933787" cy="92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81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E42A5C7-C548-4802-AF6A-1C10E659EA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4614198"/>
              </p:ext>
            </p:extLst>
          </p:nvPr>
        </p:nvGraphicFramePr>
        <p:xfrm>
          <a:off x="2005367" y="710789"/>
          <a:ext cx="855018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Блок-схема: альтернативный процесс 2">
            <a:extLst>
              <a:ext uri="{FF2B5EF4-FFF2-40B4-BE49-F238E27FC236}">
                <a16:creationId xmlns:a16="http://schemas.microsoft.com/office/drawing/2014/main" id="{16D99257-AEA0-48BC-B546-A5DAFBBBFC51}"/>
              </a:ext>
            </a:extLst>
          </p:cNvPr>
          <p:cNvSpPr/>
          <p:nvPr/>
        </p:nvSpPr>
        <p:spPr>
          <a:xfrm>
            <a:off x="221942" y="2547890"/>
            <a:ext cx="2388094" cy="411923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Супервизия</a:t>
            </a:r>
            <a:r>
              <a:rPr lang="ru-RU" sz="16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это не метод контроля и директив, исходящий из позиции «над», а метод, ведущий к  рефлексивному  самоанализу, позволяющий развивать  умение системно видеть, осознавать и анализировать свой профессиональный и личностный  уровень.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альтернативный процесс 3">
            <a:extLst>
              <a:ext uri="{FF2B5EF4-FFF2-40B4-BE49-F238E27FC236}">
                <a16:creationId xmlns:a16="http://schemas.microsoft.com/office/drawing/2014/main" id="{F5B563AC-EFB0-4A6A-A394-786B9A14C1B3}"/>
              </a:ext>
            </a:extLst>
          </p:cNvPr>
          <p:cNvSpPr/>
          <p:nvPr/>
        </p:nvSpPr>
        <p:spPr>
          <a:xfrm>
            <a:off x="9624875" y="239696"/>
            <a:ext cx="2388094" cy="3897298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1000"/>
              </a:spcAft>
            </a:pPr>
            <a:endParaRPr lang="ru-RU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endParaRPr lang="ru-RU" sz="16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ru-RU" sz="16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Супервизия</a:t>
            </a:r>
            <a:r>
              <a:rPr lang="ru-RU" sz="16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интервизия</a:t>
            </a:r>
            <a:r>
              <a:rPr lang="ru-RU" sz="16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это достаточно экологичный способ развития профессиональных компетентностей,  который имеет право быть одним из ведущих методов в работе руководителя, методиста ПМПК и не только.   </a:t>
            </a: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6" name="Рисунок 5" descr="Презентация с линейчатой диаграммой со сплошной заливкой">
            <a:extLst>
              <a:ext uri="{FF2B5EF4-FFF2-40B4-BE49-F238E27FC236}">
                <a16:creationId xmlns:a16="http://schemas.microsoft.com/office/drawing/2014/main" id="{E921A885-C8A6-4296-8FDC-F0202104DC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27577" y="851516"/>
            <a:ext cx="1063840" cy="1063840"/>
          </a:xfrm>
          <a:prstGeom prst="rect">
            <a:avLst/>
          </a:prstGeom>
        </p:spPr>
      </p:pic>
      <p:pic>
        <p:nvPicPr>
          <p:cNvPr id="8" name="Рисунок 7" descr="Расширение бизнеса со сплошной заливкой">
            <a:extLst>
              <a:ext uri="{FF2B5EF4-FFF2-40B4-BE49-F238E27FC236}">
                <a16:creationId xmlns:a16="http://schemas.microsoft.com/office/drawing/2014/main" id="{DC23D996-3E33-4052-A215-F64E3886B7C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722528" y="4713304"/>
            <a:ext cx="1028330" cy="1028330"/>
          </a:xfrm>
          <a:prstGeom prst="rect">
            <a:avLst/>
          </a:prstGeom>
        </p:spPr>
      </p:pic>
      <p:pic>
        <p:nvPicPr>
          <p:cNvPr id="10" name="Рисунок 9" descr="Зал заседаний со сплошной заливкой">
            <a:extLst>
              <a:ext uri="{FF2B5EF4-FFF2-40B4-BE49-F238E27FC236}">
                <a16:creationId xmlns:a16="http://schemas.microsoft.com/office/drawing/2014/main" id="{408B5FCA-6078-4F88-9E11-0F430CA2ED7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760564" y="2653684"/>
            <a:ext cx="1063840" cy="106384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3250D99-B7E1-4194-B15F-9EC5206FDD0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7" y="106533"/>
            <a:ext cx="933787" cy="92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18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364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СУПЕРВИЗИЯ КАК ГЛАВНЫЙ ИНСТРУМЕНТ  РАЗВИТИЯ ПРОФЕССИОНАЛЬНЫХ КОМПЕТЕНТНОСТЕЙ СПЕЦИАЛИСТОВ ПМПК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СУПЕРВИЗИЯ СПЕЦИАЛИСТОВ ПМПК  КАК ГЛАВНЫЙ ИНСТРУМЕНТ  РАЗВИТИЯ ПРОФЕССИОНАЛЬНЫХ КОМПЕТЕНТНОСТЕЙ. </dc:title>
  <dc:creator>USER</dc:creator>
  <cp:lastModifiedBy>USER</cp:lastModifiedBy>
  <cp:revision>24</cp:revision>
  <dcterms:created xsi:type="dcterms:W3CDTF">2024-10-10T05:26:05Z</dcterms:created>
  <dcterms:modified xsi:type="dcterms:W3CDTF">2024-10-11T08:58:44Z</dcterms:modified>
</cp:coreProperties>
</file>