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0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3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1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8A935-4C71-480E-8289-77C0207E0CF2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18816A-EE48-4A34-B6D0-1DA37C61640D}">
      <dgm:prSet phldrT="[Текст]"/>
      <dgm:spPr/>
      <dgm:t>
        <a:bodyPr/>
        <a:lstStyle/>
        <a:p>
          <a:r>
            <a:rPr lang="ru-RU" dirty="0"/>
            <a:t>Медицинская модель</a:t>
          </a:r>
        </a:p>
      </dgm:t>
    </dgm:pt>
    <dgm:pt modelId="{1ADBCCCE-1AC2-4568-A667-BFAB17F2F002}" type="parTrans" cxnId="{C3B82607-1DB3-40D5-98AC-4FA5BBFB4723}">
      <dgm:prSet/>
      <dgm:spPr/>
      <dgm:t>
        <a:bodyPr/>
        <a:lstStyle/>
        <a:p>
          <a:endParaRPr lang="ru-RU"/>
        </a:p>
      </dgm:t>
    </dgm:pt>
    <dgm:pt modelId="{43AFCDFB-0257-4D79-BB66-03A0A0567840}" type="sibTrans" cxnId="{C3B82607-1DB3-40D5-98AC-4FA5BBFB4723}">
      <dgm:prSet/>
      <dgm:spPr/>
      <dgm:t>
        <a:bodyPr/>
        <a:lstStyle/>
        <a:p>
          <a:endParaRPr lang="ru-RU"/>
        </a:p>
      </dgm:t>
    </dgm:pt>
    <dgm:pt modelId="{49F74E94-31A4-4729-8356-4D918A771644}">
      <dgm:prSet phldrT="[Текст]" custT="1"/>
      <dgm:spPr/>
      <dgm:t>
        <a:bodyPr/>
        <a:lstStyle/>
        <a:p>
          <a:r>
            <a:rPr lang="ru-RU" sz="1600" b="1" dirty="0">
              <a:solidFill>
                <a:srgbClr val="002060"/>
              </a:solidFill>
            </a:rPr>
            <a:t>Выявление заболеваний, постановка медицинского диагноза</a:t>
          </a:r>
        </a:p>
      </dgm:t>
    </dgm:pt>
    <dgm:pt modelId="{17DDC9A6-E2AE-4B80-9AE0-237B801D6A25}" type="parTrans" cxnId="{D2D05191-35A0-4738-84AF-14B85A2C7958}">
      <dgm:prSet/>
      <dgm:spPr/>
      <dgm:t>
        <a:bodyPr/>
        <a:lstStyle/>
        <a:p>
          <a:endParaRPr lang="ru-RU"/>
        </a:p>
      </dgm:t>
    </dgm:pt>
    <dgm:pt modelId="{CB989A94-0A3B-44E9-92A0-8DE8A62B68F8}" type="sibTrans" cxnId="{D2D05191-35A0-4738-84AF-14B85A2C7958}">
      <dgm:prSet/>
      <dgm:spPr/>
      <dgm:t>
        <a:bodyPr/>
        <a:lstStyle/>
        <a:p>
          <a:endParaRPr lang="ru-RU"/>
        </a:p>
      </dgm:t>
    </dgm:pt>
    <dgm:pt modelId="{E98C2082-9134-46D7-99D9-A70DC136195F}">
      <dgm:prSet phldrT="[Текст]" custT="1"/>
      <dgm:spPr/>
      <dgm:t>
        <a:bodyPr/>
        <a:lstStyle/>
        <a:p>
          <a:r>
            <a:rPr lang="ru-RU" sz="1600" b="1" dirty="0">
              <a:solidFill>
                <a:srgbClr val="002060"/>
              </a:solidFill>
            </a:rPr>
            <a:t>Приоритетное влияние медицинского диагноза на рекомендации ПМПК</a:t>
          </a:r>
        </a:p>
      </dgm:t>
    </dgm:pt>
    <dgm:pt modelId="{8F0FBBE4-B8B8-4D95-A144-F6D82607BB7B}" type="parTrans" cxnId="{D78DAADE-6676-4625-8DFF-221202F20FEE}">
      <dgm:prSet/>
      <dgm:spPr/>
      <dgm:t>
        <a:bodyPr/>
        <a:lstStyle/>
        <a:p>
          <a:endParaRPr lang="ru-RU"/>
        </a:p>
      </dgm:t>
    </dgm:pt>
    <dgm:pt modelId="{0CE791A0-3C6C-4219-904F-0A43A32CD885}" type="sibTrans" cxnId="{D78DAADE-6676-4625-8DFF-221202F20FEE}">
      <dgm:prSet/>
      <dgm:spPr/>
      <dgm:t>
        <a:bodyPr/>
        <a:lstStyle/>
        <a:p>
          <a:endParaRPr lang="ru-RU"/>
        </a:p>
      </dgm:t>
    </dgm:pt>
    <dgm:pt modelId="{B3405DE7-D9CC-4513-ADE0-E6520B47F9D4}">
      <dgm:prSet phldrT="[Текст]"/>
      <dgm:spPr/>
      <dgm:t>
        <a:bodyPr/>
        <a:lstStyle/>
        <a:p>
          <a:r>
            <a:rPr lang="ru-RU" dirty="0"/>
            <a:t>Социально-педагогическая модель</a:t>
          </a:r>
        </a:p>
      </dgm:t>
    </dgm:pt>
    <dgm:pt modelId="{EC6CD3CF-E833-47EE-A707-C14EF128DBBE}" type="parTrans" cxnId="{BF9C808F-99DA-4750-95E2-79C204C81C75}">
      <dgm:prSet/>
      <dgm:spPr/>
      <dgm:t>
        <a:bodyPr/>
        <a:lstStyle/>
        <a:p>
          <a:endParaRPr lang="ru-RU"/>
        </a:p>
      </dgm:t>
    </dgm:pt>
    <dgm:pt modelId="{D5AFA863-C589-4438-8DF8-57472806BA02}" type="sibTrans" cxnId="{BF9C808F-99DA-4750-95E2-79C204C81C75}">
      <dgm:prSet/>
      <dgm:spPr/>
      <dgm:t>
        <a:bodyPr/>
        <a:lstStyle/>
        <a:p>
          <a:endParaRPr lang="ru-RU"/>
        </a:p>
      </dgm:t>
    </dgm:pt>
    <dgm:pt modelId="{4E7380B7-036C-429C-B166-E7E0ED6FE31F}">
      <dgm:prSet phldrT="[Текст]" custT="1"/>
      <dgm:spPr/>
      <dgm:t>
        <a:bodyPr/>
        <a:lstStyle/>
        <a:p>
          <a:r>
            <a:rPr lang="ru-RU" sz="1600" b="1" dirty="0">
              <a:solidFill>
                <a:srgbClr val="002060"/>
              </a:solidFill>
            </a:rPr>
            <a:t>Выявление и оценка ООП, психолого-педагогическое обследование</a:t>
          </a:r>
        </a:p>
      </dgm:t>
    </dgm:pt>
    <dgm:pt modelId="{F9A686A2-26E5-4D35-98DF-39BF44E9B692}" type="parTrans" cxnId="{65AAD17C-82E2-4378-9E91-ADE6A4DE1E5B}">
      <dgm:prSet/>
      <dgm:spPr/>
      <dgm:t>
        <a:bodyPr/>
        <a:lstStyle/>
        <a:p>
          <a:endParaRPr lang="ru-RU"/>
        </a:p>
      </dgm:t>
    </dgm:pt>
    <dgm:pt modelId="{4B0DFE33-A97E-4AAC-B207-6A8F4D8C9870}" type="sibTrans" cxnId="{65AAD17C-82E2-4378-9E91-ADE6A4DE1E5B}">
      <dgm:prSet/>
      <dgm:spPr/>
      <dgm:t>
        <a:bodyPr/>
        <a:lstStyle/>
        <a:p>
          <a:endParaRPr lang="ru-RU"/>
        </a:p>
      </dgm:t>
    </dgm:pt>
    <dgm:pt modelId="{1D8A507B-6A5B-40CD-BD01-056317D15B12}">
      <dgm:prSet phldrT="[Текст]" custT="1"/>
      <dgm:spPr/>
      <dgm:t>
        <a:bodyPr/>
        <a:lstStyle/>
        <a:p>
          <a:r>
            <a:rPr lang="ru-RU" sz="1400" dirty="0"/>
            <a:t> </a:t>
          </a:r>
          <a:r>
            <a:rPr lang="ru-RU" sz="1400" b="1" dirty="0">
              <a:solidFill>
                <a:srgbClr val="002060"/>
              </a:solidFill>
            </a:rPr>
            <a:t>Анализ влияния ООП на процесс обучения, определение и создание специальных условий для получения образования</a:t>
          </a:r>
        </a:p>
      </dgm:t>
    </dgm:pt>
    <dgm:pt modelId="{1A0FB483-72EF-4AEF-90EB-4D2AEF2C075D}" type="parTrans" cxnId="{6461B438-350B-4440-9340-C520EFC763FE}">
      <dgm:prSet/>
      <dgm:spPr/>
      <dgm:t>
        <a:bodyPr/>
        <a:lstStyle/>
        <a:p>
          <a:endParaRPr lang="ru-RU"/>
        </a:p>
      </dgm:t>
    </dgm:pt>
    <dgm:pt modelId="{7894BA13-572C-4534-91DA-C9BCE7A59DC1}" type="sibTrans" cxnId="{6461B438-350B-4440-9340-C520EFC763FE}">
      <dgm:prSet/>
      <dgm:spPr/>
      <dgm:t>
        <a:bodyPr/>
        <a:lstStyle/>
        <a:p>
          <a:endParaRPr lang="ru-RU"/>
        </a:p>
      </dgm:t>
    </dgm:pt>
    <dgm:pt modelId="{FAE926BE-6ACF-41BE-A970-1B70A5CEBB66}" type="pres">
      <dgm:prSet presAssocID="{3548A935-4C71-480E-8289-77C0207E0CF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65A1F8D-9FF1-462A-9DA3-6BBF85A03829}" type="pres">
      <dgm:prSet presAssocID="{8E18816A-EE48-4A34-B6D0-1DA37C61640D}" presName="root" presStyleCnt="0"/>
      <dgm:spPr/>
    </dgm:pt>
    <dgm:pt modelId="{A71F7F79-8ED2-4CFC-BB1A-19BA9A7EDE75}" type="pres">
      <dgm:prSet presAssocID="{8E18816A-EE48-4A34-B6D0-1DA37C61640D}" presName="rootComposite" presStyleCnt="0"/>
      <dgm:spPr/>
    </dgm:pt>
    <dgm:pt modelId="{8DAC5B01-BD0A-468B-8CEF-C3D562A9ECB7}" type="pres">
      <dgm:prSet presAssocID="{8E18816A-EE48-4A34-B6D0-1DA37C61640D}" presName="rootText" presStyleLbl="node1" presStyleIdx="0" presStyleCnt="2"/>
      <dgm:spPr/>
    </dgm:pt>
    <dgm:pt modelId="{9449F51B-7245-4CA4-BBA7-A975F279C608}" type="pres">
      <dgm:prSet presAssocID="{8E18816A-EE48-4A34-B6D0-1DA37C61640D}" presName="rootConnector" presStyleLbl="node1" presStyleIdx="0" presStyleCnt="2"/>
      <dgm:spPr/>
    </dgm:pt>
    <dgm:pt modelId="{27B8E6D0-A5B5-4CD6-9B1A-B95F3561465E}" type="pres">
      <dgm:prSet presAssocID="{8E18816A-EE48-4A34-B6D0-1DA37C61640D}" presName="childShape" presStyleCnt="0"/>
      <dgm:spPr/>
    </dgm:pt>
    <dgm:pt modelId="{D4B2D13F-37E7-4C14-A930-E6E6694B6807}" type="pres">
      <dgm:prSet presAssocID="{17DDC9A6-E2AE-4B80-9AE0-237B801D6A25}" presName="Name13" presStyleLbl="parChTrans1D2" presStyleIdx="0" presStyleCnt="4"/>
      <dgm:spPr/>
    </dgm:pt>
    <dgm:pt modelId="{57817523-D890-4F5A-B3B5-34234E004DB0}" type="pres">
      <dgm:prSet presAssocID="{49F74E94-31A4-4729-8356-4D918A771644}" presName="childText" presStyleLbl="bgAcc1" presStyleIdx="0" presStyleCnt="4">
        <dgm:presLayoutVars>
          <dgm:bulletEnabled val="1"/>
        </dgm:presLayoutVars>
      </dgm:prSet>
      <dgm:spPr/>
    </dgm:pt>
    <dgm:pt modelId="{6065F258-EF51-4719-BC20-66263F6B89C5}" type="pres">
      <dgm:prSet presAssocID="{8F0FBBE4-B8B8-4D95-A144-F6D82607BB7B}" presName="Name13" presStyleLbl="parChTrans1D2" presStyleIdx="1" presStyleCnt="4"/>
      <dgm:spPr/>
    </dgm:pt>
    <dgm:pt modelId="{10C82894-8738-4BAF-A717-877B421E4B7A}" type="pres">
      <dgm:prSet presAssocID="{E98C2082-9134-46D7-99D9-A70DC136195F}" presName="childText" presStyleLbl="bgAcc1" presStyleIdx="1" presStyleCnt="4">
        <dgm:presLayoutVars>
          <dgm:bulletEnabled val="1"/>
        </dgm:presLayoutVars>
      </dgm:prSet>
      <dgm:spPr/>
    </dgm:pt>
    <dgm:pt modelId="{68AB5B88-3B98-4502-928B-8A7C78BEA965}" type="pres">
      <dgm:prSet presAssocID="{B3405DE7-D9CC-4513-ADE0-E6520B47F9D4}" presName="root" presStyleCnt="0"/>
      <dgm:spPr/>
    </dgm:pt>
    <dgm:pt modelId="{55185526-2DBF-4E6D-A9D2-1EBA60725030}" type="pres">
      <dgm:prSet presAssocID="{B3405DE7-D9CC-4513-ADE0-E6520B47F9D4}" presName="rootComposite" presStyleCnt="0"/>
      <dgm:spPr/>
    </dgm:pt>
    <dgm:pt modelId="{40FC0894-F860-442B-8E70-AE8CFA39FF27}" type="pres">
      <dgm:prSet presAssocID="{B3405DE7-D9CC-4513-ADE0-E6520B47F9D4}" presName="rootText" presStyleLbl="node1" presStyleIdx="1" presStyleCnt="2"/>
      <dgm:spPr/>
    </dgm:pt>
    <dgm:pt modelId="{426E8C85-761E-4220-86F6-BFB0CCA4D877}" type="pres">
      <dgm:prSet presAssocID="{B3405DE7-D9CC-4513-ADE0-E6520B47F9D4}" presName="rootConnector" presStyleLbl="node1" presStyleIdx="1" presStyleCnt="2"/>
      <dgm:spPr/>
    </dgm:pt>
    <dgm:pt modelId="{84DBE5C6-19CA-478D-999F-921315DD8F77}" type="pres">
      <dgm:prSet presAssocID="{B3405DE7-D9CC-4513-ADE0-E6520B47F9D4}" presName="childShape" presStyleCnt="0"/>
      <dgm:spPr/>
    </dgm:pt>
    <dgm:pt modelId="{CF38D881-C689-41ED-998F-747A7F086374}" type="pres">
      <dgm:prSet presAssocID="{F9A686A2-26E5-4D35-98DF-39BF44E9B692}" presName="Name13" presStyleLbl="parChTrans1D2" presStyleIdx="2" presStyleCnt="4"/>
      <dgm:spPr/>
    </dgm:pt>
    <dgm:pt modelId="{B515234E-E6FE-444C-89DA-F74C028759B7}" type="pres">
      <dgm:prSet presAssocID="{4E7380B7-036C-429C-B166-E7E0ED6FE31F}" presName="childText" presStyleLbl="bgAcc1" presStyleIdx="2" presStyleCnt="4">
        <dgm:presLayoutVars>
          <dgm:bulletEnabled val="1"/>
        </dgm:presLayoutVars>
      </dgm:prSet>
      <dgm:spPr/>
    </dgm:pt>
    <dgm:pt modelId="{0879B0AC-1C76-4D68-BBFB-F4DD5954EBF1}" type="pres">
      <dgm:prSet presAssocID="{1A0FB483-72EF-4AEF-90EB-4D2AEF2C075D}" presName="Name13" presStyleLbl="parChTrans1D2" presStyleIdx="3" presStyleCnt="4"/>
      <dgm:spPr/>
    </dgm:pt>
    <dgm:pt modelId="{FD5E31FC-98C4-43F9-B1A3-D56A8B5DC4CB}" type="pres">
      <dgm:prSet presAssocID="{1D8A507B-6A5B-40CD-BD01-056317D15B12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3AE6F006-CBEA-407B-9F2C-333A36DD2E56}" type="presOf" srcId="{1D8A507B-6A5B-40CD-BD01-056317D15B12}" destId="{FD5E31FC-98C4-43F9-B1A3-D56A8B5DC4CB}" srcOrd="0" destOrd="0" presId="urn:microsoft.com/office/officeart/2005/8/layout/hierarchy3"/>
    <dgm:cxn modelId="{C3B82607-1DB3-40D5-98AC-4FA5BBFB4723}" srcId="{3548A935-4C71-480E-8289-77C0207E0CF2}" destId="{8E18816A-EE48-4A34-B6D0-1DA37C61640D}" srcOrd="0" destOrd="0" parTransId="{1ADBCCCE-1AC2-4568-A667-BFAB17F2F002}" sibTransId="{43AFCDFB-0257-4D79-BB66-03A0A0567840}"/>
    <dgm:cxn modelId="{377D8C0A-0DC7-40A3-AEA8-ECE90B954B94}" type="presOf" srcId="{17DDC9A6-E2AE-4B80-9AE0-237B801D6A25}" destId="{D4B2D13F-37E7-4C14-A930-E6E6694B6807}" srcOrd="0" destOrd="0" presId="urn:microsoft.com/office/officeart/2005/8/layout/hierarchy3"/>
    <dgm:cxn modelId="{FEDD951D-DCF4-40AE-8CEF-034B08836881}" type="presOf" srcId="{8E18816A-EE48-4A34-B6D0-1DA37C61640D}" destId="{9449F51B-7245-4CA4-BBA7-A975F279C608}" srcOrd="1" destOrd="0" presId="urn:microsoft.com/office/officeart/2005/8/layout/hierarchy3"/>
    <dgm:cxn modelId="{1B78F11F-F70A-43EB-86B3-94F1EE5ADB4A}" type="presOf" srcId="{F9A686A2-26E5-4D35-98DF-39BF44E9B692}" destId="{CF38D881-C689-41ED-998F-747A7F086374}" srcOrd="0" destOrd="0" presId="urn:microsoft.com/office/officeart/2005/8/layout/hierarchy3"/>
    <dgm:cxn modelId="{6461B438-350B-4440-9340-C520EFC763FE}" srcId="{B3405DE7-D9CC-4513-ADE0-E6520B47F9D4}" destId="{1D8A507B-6A5B-40CD-BD01-056317D15B12}" srcOrd="1" destOrd="0" parTransId="{1A0FB483-72EF-4AEF-90EB-4D2AEF2C075D}" sibTransId="{7894BA13-572C-4534-91DA-C9BCE7A59DC1}"/>
    <dgm:cxn modelId="{E336CD73-37CF-4B9C-BFC4-0690E768FB53}" type="presOf" srcId="{3548A935-4C71-480E-8289-77C0207E0CF2}" destId="{FAE926BE-6ACF-41BE-A970-1B70A5CEBB66}" srcOrd="0" destOrd="0" presId="urn:microsoft.com/office/officeart/2005/8/layout/hierarchy3"/>
    <dgm:cxn modelId="{4EF96277-3B2A-4EC0-85B6-83AF2853A4B5}" type="presOf" srcId="{B3405DE7-D9CC-4513-ADE0-E6520B47F9D4}" destId="{426E8C85-761E-4220-86F6-BFB0CCA4D877}" srcOrd="1" destOrd="0" presId="urn:microsoft.com/office/officeart/2005/8/layout/hierarchy3"/>
    <dgm:cxn modelId="{65AAD17C-82E2-4378-9E91-ADE6A4DE1E5B}" srcId="{B3405DE7-D9CC-4513-ADE0-E6520B47F9D4}" destId="{4E7380B7-036C-429C-B166-E7E0ED6FE31F}" srcOrd="0" destOrd="0" parTransId="{F9A686A2-26E5-4D35-98DF-39BF44E9B692}" sibTransId="{4B0DFE33-A97E-4AAC-B207-6A8F4D8C9870}"/>
    <dgm:cxn modelId="{BF9C808F-99DA-4750-95E2-79C204C81C75}" srcId="{3548A935-4C71-480E-8289-77C0207E0CF2}" destId="{B3405DE7-D9CC-4513-ADE0-E6520B47F9D4}" srcOrd="1" destOrd="0" parTransId="{EC6CD3CF-E833-47EE-A707-C14EF128DBBE}" sibTransId="{D5AFA863-C589-4438-8DF8-57472806BA02}"/>
    <dgm:cxn modelId="{D2D05191-35A0-4738-84AF-14B85A2C7958}" srcId="{8E18816A-EE48-4A34-B6D0-1DA37C61640D}" destId="{49F74E94-31A4-4729-8356-4D918A771644}" srcOrd="0" destOrd="0" parTransId="{17DDC9A6-E2AE-4B80-9AE0-237B801D6A25}" sibTransId="{CB989A94-0A3B-44E9-92A0-8DE8A62B68F8}"/>
    <dgm:cxn modelId="{E3A95D9E-8965-4300-B336-D0552B46A058}" type="presOf" srcId="{49F74E94-31A4-4729-8356-4D918A771644}" destId="{57817523-D890-4F5A-B3B5-34234E004DB0}" srcOrd="0" destOrd="0" presId="urn:microsoft.com/office/officeart/2005/8/layout/hierarchy3"/>
    <dgm:cxn modelId="{A19F00C4-FF3A-4CE1-8CEC-48356EA8FEE8}" type="presOf" srcId="{B3405DE7-D9CC-4513-ADE0-E6520B47F9D4}" destId="{40FC0894-F860-442B-8E70-AE8CFA39FF27}" srcOrd="0" destOrd="0" presId="urn:microsoft.com/office/officeart/2005/8/layout/hierarchy3"/>
    <dgm:cxn modelId="{DDA0F0D1-370A-444F-883C-E21CE4EE104D}" type="presOf" srcId="{1A0FB483-72EF-4AEF-90EB-4D2AEF2C075D}" destId="{0879B0AC-1C76-4D68-BBFB-F4DD5954EBF1}" srcOrd="0" destOrd="0" presId="urn:microsoft.com/office/officeart/2005/8/layout/hierarchy3"/>
    <dgm:cxn modelId="{2CB9B4D8-6D8D-4283-8FF7-AA8D4E08261E}" type="presOf" srcId="{8F0FBBE4-B8B8-4D95-A144-F6D82607BB7B}" destId="{6065F258-EF51-4719-BC20-66263F6B89C5}" srcOrd="0" destOrd="0" presId="urn:microsoft.com/office/officeart/2005/8/layout/hierarchy3"/>
    <dgm:cxn modelId="{D78DAADE-6676-4625-8DFF-221202F20FEE}" srcId="{8E18816A-EE48-4A34-B6D0-1DA37C61640D}" destId="{E98C2082-9134-46D7-99D9-A70DC136195F}" srcOrd="1" destOrd="0" parTransId="{8F0FBBE4-B8B8-4D95-A144-F6D82607BB7B}" sibTransId="{0CE791A0-3C6C-4219-904F-0A43A32CD885}"/>
    <dgm:cxn modelId="{13FE5ADF-3A74-4485-B968-CB8078E32857}" type="presOf" srcId="{8E18816A-EE48-4A34-B6D0-1DA37C61640D}" destId="{8DAC5B01-BD0A-468B-8CEF-C3D562A9ECB7}" srcOrd="0" destOrd="0" presId="urn:microsoft.com/office/officeart/2005/8/layout/hierarchy3"/>
    <dgm:cxn modelId="{E89066E7-03F7-4672-81C4-3929A4E21826}" type="presOf" srcId="{E98C2082-9134-46D7-99D9-A70DC136195F}" destId="{10C82894-8738-4BAF-A717-877B421E4B7A}" srcOrd="0" destOrd="0" presId="urn:microsoft.com/office/officeart/2005/8/layout/hierarchy3"/>
    <dgm:cxn modelId="{5905FAFF-A2C4-41B2-ADD1-A19E995E2662}" type="presOf" srcId="{4E7380B7-036C-429C-B166-E7E0ED6FE31F}" destId="{B515234E-E6FE-444C-89DA-F74C028759B7}" srcOrd="0" destOrd="0" presId="urn:microsoft.com/office/officeart/2005/8/layout/hierarchy3"/>
    <dgm:cxn modelId="{B5FA785A-DBB6-4C85-ADFB-F62BD1D1E48F}" type="presParOf" srcId="{FAE926BE-6ACF-41BE-A970-1B70A5CEBB66}" destId="{165A1F8D-9FF1-462A-9DA3-6BBF85A03829}" srcOrd="0" destOrd="0" presId="urn:microsoft.com/office/officeart/2005/8/layout/hierarchy3"/>
    <dgm:cxn modelId="{BA3A5138-D5F1-4E59-9817-5E870F8A5B89}" type="presParOf" srcId="{165A1F8D-9FF1-462A-9DA3-6BBF85A03829}" destId="{A71F7F79-8ED2-4CFC-BB1A-19BA9A7EDE75}" srcOrd="0" destOrd="0" presId="urn:microsoft.com/office/officeart/2005/8/layout/hierarchy3"/>
    <dgm:cxn modelId="{6CF8903D-B5B5-4592-816F-ACB13ED7A246}" type="presParOf" srcId="{A71F7F79-8ED2-4CFC-BB1A-19BA9A7EDE75}" destId="{8DAC5B01-BD0A-468B-8CEF-C3D562A9ECB7}" srcOrd="0" destOrd="0" presId="urn:microsoft.com/office/officeart/2005/8/layout/hierarchy3"/>
    <dgm:cxn modelId="{EE5426C9-15E3-4447-8BF8-5B2113FF2A65}" type="presParOf" srcId="{A71F7F79-8ED2-4CFC-BB1A-19BA9A7EDE75}" destId="{9449F51B-7245-4CA4-BBA7-A975F279C608}" srcOrd="1" destOrd="0" presId="urn:microsoft.com/office/officeart/2005/8/layout/hierarchy3"/>
    <dgm:cxn modelId="{CEC2D490-1C7D-42C0-9A4A-8A49191E4482}" type="presParOf" srcId="{165A1F8D-9FF1-462A-9DA3-6BBF85A03829}" destId="{27B8E6D0-A5B5-4CD6-9B1A-B95F3561465E}" srcOrd="1" destOrd="0" presId="urn:microsoft.com/office/officeart/2005/8/layout/hierarchy3"/>
    <dgm:cxn modelId="{C927F0F6-E2FF-4B07-8CF1-22E0F9B6E511}" type="presParOf" srcId="{27B8E6D0-A5B5-4CD6-9B1A-B95F3561465E}" destId="{D4B2D13F-37E7-4C14-A930-E6E6694B6807}" srcOrd="0" destOrd="0" presId="urn:microsoft.com/office/officeart/2005/8/layout/hierarchy3"/>
    <dgm:cxn modelId="{9779E484-7657-4538-AEE1-B907219AE10F}" type="presParOf" srcId="{27B8E6D0-A5B5-4CD6-9B1A-B95F3561465E}" destId="{57817523-D890-4F5A-B3B5-34234E004DB0}" srcOrd="1" destOrd="0" presId="urn:microsoft.com/office/officeart/2005/8/layout/hierarchy3"/>
    <dgm:cxn modelId="{245A1BFB-AE91-404F-80E1-E85AF84837D8}" type="presParOf" srcId="{27B8E6D0-A5B5-4CD6-9B1A-B95F3561465E}" destId="{6065F258-EF51-4719-BC20-66263F6B89C5}" srcOrd="2" destOrd="0" presId="urn:microsoft.com/office/officeart/2005/8/layout/hierarchy3"/>
    <dgm:cxn modelId="{409FF5CE-BBE3-451B-9BE9-538BBB466CDA}" type="presParOf" srcId="{27B8E6D0-A5B5-4CD6-9B1A-B95F3561465E}" destId="{10C82894-8738-4BAF-A717-877B421E4B7A}" srcOrd="3" destOrd="0" presId="urn:microsoft.com/office/officeart/2005/8/layout/hierarchy3"/>
    <dgm:cxn modelId="{8CB3D1BF-E8D8-4426-B81B-D0C40CE1EB1E}" type="presParOf" srcId="{FAE926BE-6ACF-41BE-A970-1B70A5CEBB66}" destId="{68AB5B88-3B98-4502-928B-8A7C78BEA965}" srcOrd="1" destOrd="0" presId="urn:microsoft.com/office/officeart/2005/8/layout/hierarchy3"/>
    <dgm:cxn modelId="{953111D1-0514-4FB0-9B30-D7ABCDA4A40C}" type="presParOf" srcId="{68AB5B88-3B98-4502-928B-8A7C78BEA965}" destId="{55185526-2DBF-4E6D-A9D2-1EBA60725030}" srcOrd="0" destOrd="0" presId="urn:microsoft.com/office/officeart/2005/8/layout/hierarchy3"/>
    <dgm:cxn modelId="{11EE3CFC-13A0-4906-A8F2-2A5824EF8A20}" type="presParOf" srcId="{55185526-2DBF-4E6D-A9D2-1EBA60725030}" destId="{40FC0894-F860-442B-8E70-AE8CFA39FF27}" srcOrd="0" destOrd="0" presId="urn:microsoft.com/office/officeart/2005/8/layout/hierarchy3"/>
    <dgm:cxn modelId="{67D519F8-1AC5-4BF2-B613-2259D6B0EC49}" type="presParOf" srcId="{55185526-2DBF-4E6D-A9D2-1EBA60725030}" destId="{426E8C85-761E-4220-86F6-BFB0CCA4D877}" srcOrd="1" destOrd="0" presId="urn:microsoft.com/office/officeart/2005/8/layout/hierarchy3"/>
    <dgm:cxn modelId="{CE79FB1A-3E40-42E8-BFF9-0B00394A0F4F}" type="presParOf" srcId="{68AB5B88-3B98-4502-928B-8A7C78BEA965}" destId="{84DBE5C6-19CA-478D-999F-921315DD8F77}" srcOrd="1" destOrd="0" presId="urn:microsoft.com/office/officeart/2005/8/layout/hierarchy3"/>
    <dgm:cxn modelId="{FC276B8A-96D1-4FA7-A337-7C64112257B2}" type="presParOf" srcId="{84DBE5C6-19CA-478D-999F-921315DD8F77}" destId="{CF38D881-C689-41ED-998F-747A7F086374}" srcOrd="0" destOrd="0" presId="urn:microsoft.com/office/officeart/2005/8/layout/hierarchy3"/>
    <dgm:cxn modelId="{0DB8142D-4D4A-4785-97B7-267ADB7F4249}" type="presParOf" srcId="{84DBE5C6-19CA-478D-999F-921315DD8F77}" destId="{B515234E-E6FE-444C-89DA-F74C028759B7}" srcOrd="1" destOrd="0" presId="urn:microsoft.com/office/officeart/2005/8/layout/hierarchy3"/>
    <dgm:cxn modelId="{88BB2020-DA50-4BB2-98B8-EF40E75F6E6B}" type="presParOf" srcId="{84DBE5C6-19CA-478D-999F-921315DD8F77}" destId="{0879B0AC-1C76-4D68-BBFB-F4DD5954EBF1}" srcOrd="2" destOrd="0" presId="urn:microsoft.com/office/officeart/2005/8/layout/hierarchy3"/>
    <dgm:cxn modelId="{5AF5F210-E7A3-41E4-86DD-70AB9E6EDA9F}" type="presParOf" srcId="{84DBE5C6-19CA-478D-999F-921315DD8F77}" destId="{FD5E31FC-98C4-43F9-B1A3-D56A8B5DC4C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4A8381-7C4F-454E-83B0-7C283D34CC7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32C535-0855-4E47-BDEB-99E34B839AB2}">
      <dgm:prSet phldrT="[Текст]" custT="1"/>
      <dgm:spPr/>
      <dgm:t>
        <a:bodyPr/>
        <a:lstStyle/>
        <a:p>
          <a:r>
            <a:rPr lang="ru-RU" sz="1600" dirty="0"/>
            <a:t>Для КППК, РЦ, ЦПДА: </a:t>
          </a:r>
        </a:p>
        <a:p>
          <a:r>
            <a:rPr lang="ru-RU" sz="1600" dirty="0"/>
            <a:t>1 год с даты зачисления в указанную организацию</a:t>
          </a:r>
        </a:p>
      </dgm:t>
    </dgm:pt>
    <dgm:pt modelId="{BD2ECC95-AD1B-4E04-A8C5-801A6BE32D97}" type="parTrans" cxnId="{19576E9D-C94A-4661-AFBC-43AAD1375EF1}">
      <dgm:prSet/>
      <dgm:spPr/>
      <dgm:t>
        <a:bodyPr/>
        <a:lstStyle/>
        <a:p>
          <a:endParaRPr lang="ru-RU"/>
        </a:p>
      </dgm:t>
    </dgm:pt>
    <dgm:pt modelId="{1CDB09BF-C656-470D-95BC-4D8E353615AC}" type="sibTrans" cxnId="{19576E9D-C94A-4661-AFBC-43AAD1375EF1}">
      <dgm:prSet/>
      <dgm:spPr/>
      <dgm:t>
        <a:bodyPr/>
        <a:lstStyle/>
        <a:p>
          <a:endParaRPr lang="ru-RU"/>
        </a:p>
      </dgm:t>
    </dgm:pt>
    <dgm:pt modelId="{D3715561-5301-41E9-AFE1-5170DF5FA20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400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/>
            <a:t>Для общеобразовательных и специальных школ/детских садов: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/>
            <a:t>- Пробное обучение от 3 месяцев до 1 года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/>
            <a:t>- До завершения начальной либо основной ступени образования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/>
            <a:t>- До выпуска из дошкольной организации </a:t>
          </a:r>
        </a:p>
      </dgm:t>
    </dgm:pt>
    <dgm:pt modelId="{4D9DAE3F-5E3B-4CF2-99FB-60E233BC3049}" type="parTrans" cxnId="{0AE807D1-6571-4DCC-81A4-D8F8296EC552}">
      <dgm:prSet/>
      <dgm:spPr/>
      <dgm:t>
        <a:bodyPr/>
        <a:lstStyle/>
        <a:p>
          <a:endParaRPr lang="ru-RU"/>
        </a:p>
      </dgm:t>
    </dgm:pt>
    <dgm:pt modelId="{3F4CECF3-F236-4598-B960-673687D0EBF2}" type="sibTrans" cxnId="{0AE807D1-6571-4DCC-81A4-D8F8296EC552}">
      <dgm:prSet/>
      <dgm:spPr/>
      <dgm:t>
        <a:bodyPr/>
        <a:lstStyle/>
        <a:p>
          <a:endParaRPr lang="ru-RU"/>
        </a:p>
      </dgm:t>
    </dgm:pt>
    <dgm:pt modelId="{7B22389A-7B0B-4191-B957-53FA52466344}">
      <dgm:prSet phldrT="[Текст]" custT="1"/>
      <dgm:spPr/>
      <dgm:t>
        <a:bodyPr/>
        <a:lstStyle/>
        <a:p>
          <a:r>
            <a:rPr lang="ru-RU" sz="1400" i="0" dirty="0"/>
            <a:t>«</a:t>
          </a:r>
          <a:r>
            <a:rPr lang="ru-RU" sz="1600" i="0" dirty="0"/>
            <a:t>До возникновения необходимости проведения повторного обследования по инициативе родителей (законных представителей), запросу организации образования на основании решения службы психолого-педагогического сопровождения».</a:t>
          </a:r>
        </a:p>
      </dgm:t>
    </dgm:pt>
    <dgm:pt modelId="{A7369132-B8FD-41F7-870C-0C4F7EF37083}" type="parTrans" cxnId="{DFC637FC-6734-4740-80FA-7DC725846FE2}">
      <dgm:prSet/>
      <dgm:spPr/>
      <dgm:t>
        <a:bodyPr/>
        <a:lstStyle/>
        <a:p>
          <a:endParaRPr lang="ru-RU"/>
        </a:p>
      </dgm:t>
    </dgm:pt>
    <dgm:pt modelId="{2D90DDAC-C923-4D4A-8F91-D5E7FB71310B}" type="sibTrans" cxnId="{DFC637FC-6734-4740-80FA-7DC725846FE2}">
      <dgm:prSet/>
      <dgm:spPr/>
      <dgm:t>
        <a:bodyPr/>
        <a:lstStyle/>
        <a:p>
          <a:endParaRPr lang="ru-RU"/>
        </a:p>
      </dgm:t>
    </dgm:pt>
    <dgm:pt modelId="{3CD8F877-43D8-42DE-A66E-E54130C94B7B}" type="pres">
      <dgm:prSet presAssocID="{3C4A8381-7C4F-454E-83B0-7C283D34CC7A}" presName="linear" presStyleCnt="0">
        <dgm:presLayoutVars>
          <dgm:dir/>
          <dgm:animLvl val="lvl"/>
          <dgm:resizeHandles val="exact"/>
        </dgm:presLayoutVars>
      </dgm:prSet>
      <dgm:spPr/>
    </dgm:pt>
    <dgm:pt modelId="{374E9EBC-7851-4F3C-A9A5-30F956ECE579}" type="pres">
      <dgm:prSet presAssocID="{9232C535-0855-4E47-BDEB-99E34B839AB2}" presName="parentLin" presStyleCnt="0"/>
      <dgm:spPr/>
    </dgm:pt>
    <dgm:pt modelId="{7CFD2E80-C63C-4402-84CB-275D31CDB446}" type="pres">
      <dgm:prSet presAssocID="{9232C535-0855-4E47-BDEB-99E34B839AB2}" presName="parentLeftMargin" presStyleLbl="node1" presStyleIdx="0" presStyleCnt="3"/>
      <dgm:spPr/>
    </dgm:pt>
    <dgm:pt modelId="{3EA7CA46-18EC-4882-8EF9-973B82BC856D}" type="pres">
      <dgm:prSet presAssocID="{9232C535-0855-4E47-BDEB-99E34B839AB2}" presName="parentText" presStyleLbl="node1" presStyleIdx="0" presStyleCnt="3" custScaleX="69024" custScaleY="535107" custLinFactNeighborX="-99717" custLinFactNeighborY="-69456">
        <dgm:presLayoutVars>
          <dgm:chMax val="0"/>
          <dgm:bulletEnabled val="1"/>
        </dgm:presLayoutVars>
      </dgm:prSet>
      <dgm:spPr/>
    </dgm:pt>
    <dgm:pt modelId="{6F3A93E4-FCB0-4D91-9F24-AA873F07168A}" type="pres">
      <dgm:prSet presAssocID="{9232C535-0855-4E47-BDEB-99E34B839AB2}" presName="negativeSpace" presStyleCnt="0"/>
      <dgm:spPr/>
    </dgm:pt>
    <dgm:pt modelId="{B5AA1B7E-760C-46B8-8DE6-E51951C751D4}" type="pres">
      <dgm:prSet presAssocID="{9232C535-0855-4E47-BDEB-99E34B839AB2}" presName="childText" presStyleLbl="conFgAcc1" presStyleIdx="0" presStyleCnt="3">
        <dgm:presLayoutVars>
          <dgm:bulletEnabled val="1"/>
        </dgm:presLayoutVars>
      </dgm:prSet>
      <dgm:spPr/>
    </dgm:pt>
    <dgm:pt modelId="{5E66B72C-08DD-4447-80B9-153E315FB1DF}" type="pres">
      <dgm:prSet presAssocID="{1CDB09BF-C656-470D-95BC-4D8E353615AC}" presName="spaceBetweenRectangles" presStyleCnt="0"/>
      <dgm:spPr/>
    </dgm:pt>
    <dgm:pt modelId="{EDAC485B-16EF-43CA-8955-683ED61DE671}" type="pres">
      <dgm:prSet presAssocID="{D3715561-5301-41E9-AFE1-5170DF5FA200}" presName="parentLin" presStyleCnt="0"/>
      <dgm:spPr/>
    </dgm:pt>
    <dgm:pt modelId="{21DE79E0-5FCE-4447-991E-C317C9D17498}" type="pres">
      <dgm:prSet presAssocID="{D3715561-5301-41E9-AFE1-5170DF5FA200}" presName="parentLeftMargin" presStyleLbl="node1" presStyleIdx="0" presStyleCnt="3"/>
      <dgm:spPr/>
    </dgm:pt>
    <dgm:pt modelId="{A0AAE8B5-BD31-4263-ABA2-E654F2F055FB}" type="pres">
      <dgm:prSet presAssocID="{D3715561-5301-41E9-AFE1-5170DF5FA200}" presName="parentText" presStyleLbl="node1" presStyleIdx="1" presStyleCnt="3" custScaleX="69819" custScaleY="957215" custLinFactNeighborX="-100000" custLinFactNeighborY="-47115">
        <dgm:presLayoutVars>
          <dgm:chMax val="0"/>
          <dgm:bulletEnabled val="1"/>
        </dgm:presLayoutVars>
      </dgm:prSet>
      <dgm:spPr/>
    </dgm:pt>
    <dgm:pt modelId="{836CDCDD-648C-4499-8169-20CE6F074455}" type="pres">
      <dgm:prSet presAssocID="{D3715561-5301-41E9-AFE1-5170DF5FA200}" presName="negativeSpace" presStyleCnt="0"/>
      <dgm:spPr/>
    </dgm:pt>
    <dgm:pt modelId="{6DCBEA92-BEBE-4C9A-ADDD-DC37B353E642}" type="pres">
      <dgm:prSet presAssocID="{D3715561-5301-41E9-AFE1-5170DF5FA200}" presName="childText" presStyleLbl="conFgAcc1" presStyleIdx="1" presStyleCnt="3">
        <dgm:presLayoutVars>
          <dgm:bulletEnabled val="1"/>
        </dgm:presLayoutVars>
      </dgm:prSet>
      <dgm:spPr/>
    </dgm:pt>
    <dgm:pt modelId="{4304150F-917A-4F13-A5AD-F31EA4FA13B6}" type="pres">
      <dgm:prSet presAssocID="{3F4CECF3-F236-4598-B960-673687D0EBF2}" presName="spaceBetweenRectangles" presStyleCnt="0"/>
      <dgm:spPr/>
    </dgm:pt>
    <dgm:pt modelId="{80FA96D1-934E-471A-80B7-095E51E07967}" type="pres">
      <dgm:prSet presAssocID="{7B22389A-7B0B-4191-B957-53FA52466344}" presName="parentLin" presStyleCnt="0"/>
      <dgm:spPr/>
    </dgm:pt>
    <dgm:pt modelId="{908DEE41-F0BF-487E-9156-7C997FAE2BF4}" type="pres">
      <dgm:prSet presAssocID="{7B22389A-7B0B-4191-B957-53FA52466344}" presName="parentLeftMargin" presStyleLbl="node1" presStyleIdx="1" presStyleCnt="3"/>
      <dgm:spPr/>
    </dgm:pt>
    <dgm:pt modelId="{D4DF0300-DFEA-4904-893D-AF3D69D95387}" type="pres">
      <dgm:prSet presAssocID="{7B22389A-7B0B-4191-B957-53FA52466344}" presName="parentText" presStyleLbl="node1" presStyleIdx="2" presStyleCnt="3" custScaleX="68611" custScaleY="1065934" custLinFactNeighborX="-92958" custLinFactNeighborY="-28504">
        <dgm:presLayoutVars>
          <dgm:chMax val="0"/>
          <dgm:bulletEnabled val="1"/>
        </dgm:presLayoutVars>
      </dgm:prSet>
      <dgm:spPr/>
    </dgm:pt>
    <dgm:pt modelId="{5B3E4BCE-B430-4BC7-AE30-E19F2A900799}" type="pres">
      <dgm:prSet presAssocID="{7B22389A-7B0B-4191-B957-53FA52466344}" presName="negativeSpace" presStyleCnt="0"/>
      <dgm:spPr/>
    </dgm:pt>
    <dgm:pt modelId="{D9AC8117-F17F-4FE3-B3EB-675ED4A7E851}" type="pres">
      <dgm:prSet presAssocID="{7B22389A-7B0B-4191-B957-53FA5246634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D686E10-55E0-4F90-8D0A-E1D0C660F2C8}" type="presOf" srcId="{3C4A8381-7C4F-454E-83B0-7C283D34CC7A}" destId="{3CD8F877-43D8-42DE-A66E-E54130C94B7B}" srcOrd="0" destOrd="0" presId="urn:microsoft.com/office/officeart/2005/8/layout/list1"/>
    <dgm:cxn modelId="{C87E9E42-BFA0-441C-920F-F2611F470F76}" type="presOf" srcId="{9232C535-0855-4E47-BDEB-99E34B839AB2}" destId="{3EA7CA46-18EC-4882-8EF9-973B82BC856D}" srcOrd="1" destOrd="0" presId="urn:microsoft.com/office/officeart/2005/8/layout/list1"/>
    <dgm:cxn modelId="{D0977B6F-BD98-41E7-BB2B-4D5727464700}" type="presOf" srcId="{7B22389A-7B0B-4191-B957-53FA52466344}" destId="{D4DF0300-DFEA-4904-893D-AF3D69D95387}" srcOrd="1" destOrd="0" presId="urn:microsoft.com/office/officeart/2005/8/layout/list1"/>
    <dgm:cxn modelId="{1C95257A-990B-4955-B078-BA96A0AA6B09}" type="presOf" srcId="{9232C535-0855-4E47-BDEB-99E34B839AB2}" destId="{7CFD2E80-C63C-4402-84CB-275D31CDB446}" srcOrd="0" destOrd="0" presId="urn:microsoft.com/office/officeart/2005/8/layout/list1"/>
    <dgm:cxn modelId="{DE449490-A874-4D95-8D65-36521DC126CB}" type="presOf" srcId="{D3715561-5301-41E9-AFE1-5170DF5FA200}" destId="{21DE79E0-5FCE-4447-991E-C317C9D17498}" srcOrd="0" destOrd="0" presId="urn:microsoft.com/office/officeart/2005/8/layout/list1"/>
    <dgm:cxn modelId="{19576E9D-C94A-4661-AFBC-43AAD1375EF1}" srcId="{3C4A8381-7C4F-454E-83B0-7C283D34CC7A}" destId="{9232C535-0855-4E47-BDEB-99E34B839AB2}" srcOrd="0" destOrd="0" parTransId="{BD2ECC95-AD1B-4E04-A8C5-801A6BE32D97}" sibTransId="{1CDB09BF-C656-470D-95BC-4D8E353615AC}"/>
    <dgm:cxn modelId="{FD7EAFAF-C119-4601-BAC2-78C86AB2AA58}" type="presOf" srcId="{7B22389A-7B0B-4191-B957-53FA52466344}" destId="{908DEE41-F0BF-487E-9156-7C997FAE2BF4}" srcOrd="0" destOrd="0" presId="urn:microsoft.com/office/officeart/2005/8/layout/list1"/>
    <dgm:cxn modelId="{0AE807D1-6571-4DCC-81A4-D8F8296EC552}" srcId="{3C4A8381-7C4F-454E-83B0-7C283D34CC7A}" destId="{D3715561-5301-41E9-AFE1-5170DF5FA200}" srcOrd="1" destOrd="0" parTransId="{4D9DAE3F-5E3B-4CF2-99FB-60E233BC3049}" sibTransId="{3F4CECF3-F236-4598-B960-673687D0EBF2}"/>
    <dgm:cxn modelId="{39404CDF-862F-4A5B-8868-2EEB39D38D98}" type="presOf" srcId="{D3715561-5301-41E9-AFE1-5170DF5FA200}" destId="{A0AAE8B5-BD31-4263-ABA2-E654F2F055FB}" srcOrd="1" destOrd="0" presId="urn:microsoft.com/office/officeart/2005/8/layout/list1"/>
    <dgm:cxn modelId="{DFC637FC-6734-4740-80FA-7DC725846FE2}" srcId="{3C4A8381-7C4F-454E-83B0-7C283D34CC7A}" destId="{7B22389A-7B0B-4191-B957-53FA52466344}" srcOrd="2" destOrd="0" parTransId="{A7369132-B8FD-41F7-870C-0C4F7EF37083}" sibTransId="{2D90DDAC-C923-4D4A-8F91-D5E7FB71310B}"/>
    <dgm:cxn modelId="{2B5751C2-C068-42F8-839D-172BCC22AFC7}" type="presParOf" srcId="{3CD8F877-43D8-42DE-A66E-E54130C94B7B}" destId="{374E9EBC-7851-4F3C-A9A5-30F956ECE579}" srcOrd="0" destOrd="0" presId="urn:microsoft.com/office/officeart/2005/8/layout/list1"/>
    <dgm:cxn modelId="{54341424-E061-43B9-898F-77E808972452}" type="presParOf" srcId="{374E9EBC-7851-4F3C-A9A5-30F956ECE579}" destId="{7CFD2E80-C63C-4402-84CB-275D31CDB446}" srcOrd="0" destOrd="0" presId="urn:microsoft.com/office/officeart/2005/8/layout/list1"/>
    <dgm:cxn modelId="{BA059FF0-5848-4FD2-90E2-F90791B67EF0}" type="presParOf" srcId="{374E9EBC-7851-4F3C-A9A5-30F956ECE579}" destId="{3EA7CA46-18EC-4882-8EF9-973B82BC856D}" srcOrd="1" destOrd="0" presId="urn:microsoft.com/office/officeart/2005/8/layout/list1"/>
    <dgm:cxn modelId="{C6C8F701-3015-4332-821A-6470872127CE}" type="presParOf" srcId="{3CD8F877-43D8-42DE-A66E-E54130C94B7B}" destId="{6F3A93E4-FCB0-4D91-9F24-AA873F07168A}" srcOrd="1" destOrd="0" presId="urn:microsoft.com/office/officeart/2005/8/layout/list1"/>
    <dgm:cxn modelId="{8B158F56-CA07-4A1A-828B-2AEB6856FB9F}" type="presParOf" srcId="{3CD8F877-43D8-42DE-A66E-E54130C94B7B}" destId="{B5AA1B7E-760C-46B8-8DE6-E51951C751D4}" srcOrd="2" destOrd="0" presId="urn:microsoft.com/office/officeart/2005/8/layout/list1"/>
    <dgm:cxn modelId="{3FAA1354-FFD1-4FA0-A7F9-1D9CD692BEA8}" type="presParOf" srcId="{3CD8F877-43D8-42DE-A66E-E54130C94B7B}" destId="{5E66B72C-08DD-4447-80B9-153E315FB1DF}" srcOrd="3" destOrd="0" presId="urn:microsoft.com/office/officeart/2005/8/layout/list1"/>
    <dgm:cxn modelId="{6530E36B-D5AD-4F71-98EB-5E705B076489}" type="presParOf" srcId="{3CD8F877-43D8-42DE-A66E-E54130C94B7B}" destId="{EDAC485B-16EF-43CA-8955-683ED61DE671}" srcOrd="4" destOrd="0" presId="urn:microsoft.com/office/officeart/2005/8/layout/list1"/>
    <dgm:cxn modelId="{91E384BE-6176-4845-B956-499D34C3BC4A}" type="presParOf" srcId="{EDAC485B-16EF-43CA-8955-683ED61DE671}" destId="{21DE79E0-5FCE-4447-991E-C317C9D17498}" srcOrd="0" destOrd="0" presId="urn:microsoft.com/office/officeart/2005/8/layout/list1"/>
    <dgm:cxn modelId="{C0C73768-DF8B-49E5-849A-B76673CEF38C}" type="presParOf" srcId="{EDAC485B-16EF-43CA-8955-683ED61DE671}" destId="{A0AAE8B5-BD31-4263-ABA2-E654F2F055FB}" srcOrd="1" destOrd="0" presId="urn:microsoft.com/office/officeart/2005/8/layout/list1"/>
    <dgm:cxn modelId="{CA53C46B-5FAE-4AED-91CC-8D132145FAC2}" type="presParOf" srcId="{3CD8F877-43D8-42DE-A66E-E54130C94B7B}" destId="{836CDCDD-648C-4499-8169-20CE6F074455}" srcOrd="5" destOrd="0" presId="urn:microsoft.com/office/officeart/2005/8/layout/list1"/>
    <dgm:cxn modelId="{87925021-EEE0-422C-B642-B4A4DE1ACFF4}" type="presParOf" srcId="{3CD8F877-43D8-42DE-A66E-E54130C94B7B}" destId="{6DCBEA92-BEBE-4C9A-ADDD-DC37B353E642}" srcOrd="6" destOrd="0" presId="urn:microsoft.com/office/officeart/2005/8/layout/list1"/>
    <dgm:cxn modelId="{F1A28C82-5A6E-441F-AF88-C5237DA6CBDD}" type="presParOf" srcId="{3CD8F877-43D8-42DE-A66E-E54130C94B7B}" destId="{4304150F-917A-4F13-A5AD-F31EA4FA13B6}" srcOrd="7" destOrd="0" presId="urn:microsoft.com/office/officeart/2005/8/layout/list1"/>
    <dgm:cxn modelId="{EBE65D9B-CCE5-463C-BD21-B36B0AFEAF4A}" type="presParOf" srcId="{3CD8F877-43D8-42DE-A66E-E54130C94B7B}" destId="{80FA96D1-934E-471A-80B7-095E51E07967}" srcOrd="8" destOrd="0" presId="urn:microsoft.com/office/officeart/2005/8/layout/list1"/>
    <dgm:cxn modelId="{7330B7D6-8907-4425-8AF7-4E97B91A8CE0}" type="presParOf" srcId="{80FA96D1-934E-471A-80B7-095E51E07967}" destId="{908DEE41-F0BF-487E-9156-7C997FAE2BF4}" srcOrd="0" destOrd="0" presId="urn:microsoft.com/office/officeart/2005/8/layout/list1"/>
    <dgm:cxn modelId="{AC973E49-EB78-4A0E-806A-ED0F7F341344}" type="presParOf" srcId="{80FA96D1-934E-471A-80B7-095E51E07967}" destId="{D4DF0300-DFEA-4904-893D-AF3D69D95387}" srcOrd="1" destOrd="0" presId="urn:microsoft.com/office/officeart/2005/8/layout/list1"/>
    <dgm:cxn modelId="{FBF79B27-5E29-4FF6-B4FE-2A046F612914}" type="presParOf" srcId="{3CD8F877-43D8-42DE-A66E-E54130C94B7B}" destId="{5B3E4BCE-B430-4BC7-AE30-E19F2A900799}" srcOrd="9" destOrd="0" presId="urn:microsoft.com/office/officeart/2005/8/layout/list1"/>
    <dgm:cxn modelId="{306177C9-D06C-4645-86DF-FA7A1E26BB64}" type="presParOf" srcId="{3CD8F877-43D8-42DE-A66E-E54130C94B7B}" destId="{D9AC8117-F17F-4FE3-B3EB-675ED4A7E85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C57E92-5F9D-451B-BF1F-2938C631290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2DE1A84-3A46-4BE5-8E69-F20C2BB18CC8}">
      <dgm:prSet phldrT="[Текст]" custT="1"/>
      <dgm:spPr/>
      <dgm:t>
        <a:bodyPr/>
        <a:lstStyle/>
        <a:p>
          <a:r>
            <a:rPr lang="ru-RU" sz="1400" b="1" dirty="0" err="1"/>
            <a:t>Семейноцентрированность</a:t>
          </a:r>
          <a:endParaRPr lang="ru-RU" sz="1400" b="1" dirty="0"/>
        </a:p>
      </dgm:t>
    </dgm:pt>
    <dgm:pt modelId="{55DA184C-7A86-4539-A3A2-82D1F6AD31BC}" type="parTrans" cxnId="{28F019AD-3735-4F3C-9231-957FAEA52C6D}">
      <dgm:prSet/>
      <dgm:spPr/>
      <dgm:t>
        <a:bodyPr/>
        <a:lstStyle/>
        <a:p>
          <a:endParaRPr lang="ru-RU"/>
        </a:p>
      </dgm:t>
    </dgm:pt>
    <dgm:pt modelId="{59D0E516-14D4-4660-8250-64FD98202D81}" type="sibTrans" cxnId="{28F019AD-3735-4F3C-9231-957FAEA52C6D}">
      <dgm:prSet/>
      <dgm:spPr/>
      <dgm:t>
        <a:bodyPr/>
        <a:lstStyle/>
        <a:p>
          <a:endParaRPr lang="ru-RU"/>
        </a:p>
      </dgm:t>
    </dgm:pt>
    <dgm:pt modelId="{AEE2391F-BA3F-4829-A175-81A06414C2DB}">
      <dgm:prSet phldrT="[Текст]"/>
      <dgm:spPr/>
      <dgm:t>
        <a:bodyPr/>
        <a:lstStyle/>
        <a:p>
          <a:r>
            <a:rPr lang="ru-RU" b="1" dirty="0" err="1"/>
            <a:t>Междисциплинарность</a:t>
          </a:r>
          <a:endParaRPr lang="ru-RU" b="1" dirty="0"/>
        </a:p>
      </dgm:t>
    </dgm:pt>
    <dgm:pt modelId="{D80B519B-397C-40B8-A89E-9B9CA5751B70}" type="parTrans" cxnId="{5F6D8A40-0A61-46F6-8304-2D43700121DD}">
      <dgm:prSet/>
      <dgm:spPr/>
      <dgm:t>
        <a:bodyPr/>
        <a:lstStyle/>
        <a:p>
          <a:endParaRPr lang="ru-RU"/>
        </a:p>
      </dgm:t>
    </dgm:pt>
    <dgm:pt modelId="{585025A3-C8A5-4D77-8325-E47F4D1FD54E}" type="sibTrans" cxnId="{5F6D8A40-0A61-46F6-8304-2D43700121DD}">
      <dgm:prSet/>
      <dgm:spPr/>
      <dgm:t>
        <a:bodyPr/>
        <a:lstStyle/>
        <a:p>
          <a:endParaRPr lang="ru-RU"/>
        </a:p>
      </dgm:t>
    </dgm:pt>
    <dgm:pt modelId="{F335F302-1D52-4025-8496-D8B44F38ABC9}">
      <dgm:prSet phldrT="[Текст]"/>
      <dgm:spPr/>
      <dgm:t>
        <a:bodyPr/>
        <a:lstStyle/>
        <a:p>
          <a:r>
            <a:rPr lang="ru-RU" b="1" dirty="0"/>
            <a:t>Оптимальное развитие и максимальная адаптация </a:t>
          </a:r>
        </a:p>
      </dgm:t>
    </dgm:pt>
    <dgm:pt modelId="{69240FE8-8210-4B60-B1E7-81781610C64F}" type="parTrans" cxnId="{0BC82459-D78A-4C21-8976-5E247BA5081E}">
      <dgm:prSet/>
      <dgm:spPr/>
      <dgm:t>
        <a:bodyPr/>
        <a:lstStyle/>
        <a:p>
          <a:endParaRPr lang="ru-RU"/>
        </a:p>
      </dgm:t>
    </dgm:pt>
    <dgm:pt modelId="{15F14EAD-9D19-41DE-8097-E9EFD247FA92}" type="sibTrans" cxnId="{0BC82459-D78A-4C21-8976-5E247BA5081E}">
      <dgm:prSet/>
      <dgm:spPr/>
      <dgm:t>
        <a:bodyPr/>
        <a:lstStyle/>
        <a:p>
          <a:endParaRPr lang="ru-RU"/>
        </a:p>
      </dgm:t>
    </dgm:pt>
    <dgm:pt modelId="{BFFFE55C-4169-4E90-A14C-84ABCA3E9989}" type="pres">
      <dgm:prSet presAssocID="{D1C57E92-5F9D-451B-BF1F-2938C6312908}" presName="CompostProcess" presStyleCnt="0">
        <dgm:presLayoutVars>
          <dgm:dir/>
          <dgm:resizeHandles val="exact"/>
        </dgm:presLayoutVars>
      </dgm:prSet>
      <dgm:spPr/>
    </dgm:pt>
    <dgm:pt modelId="{14DA4581-41BD-4385-B1D0-94148AC360BD}" type="pres">
      <dgm:prSet presAssocID="{D1C57E92-5F9D-451B-BF1F-2938C6312908}" presName="arrow" presStyleLbl="bgShp" presStyleIdx="0" presStyleCnt="1"/>
      <dgm:spPr/>
    </dgm:pt>
    <dgm:pt modelId="{9071356F-1928-4A04-B02E-13B054A8BEE0}" type="pres">
      <dgm:prSet presAssocID="{D1C57E92-5F9D-451B-BF1F-2938C6312908}" presName="linearProcess" presStyleCnt="0"/>
      <dgm:spPr/>
    </dgm:pt>
    <dgm:pt modelId="{E37A4189-C11E-46FB-9FBC-20A1A378DB7C}" type="pres">
      <dgm:prSet presAssocID="{52DE1A84-3A46-4BE5-8E69-F20C2BB18CC8}" presName="textNode" presStyleLbl="node1" presStyleIdx="0" presStyleCnt="3">
        <dgm:presLayoutVars>
          <dgm:bulletEnabled val="1"/>
        </dgm:presLayoutVars>
      </dgm:prSet>
      <dgm:spPr/>
    </dgm:pt>
    <dgm:pt modelId="{0C631BF8-2542-43E4-8F56-80C9683F5B6B}" type="pres">
      <dgm:prSet presAssocID="{59D0E516-14D4-4660-8250-64FD98202D81}" presName="sibTrans" presStyleCnt="0"/>
      <dgm:spPr/>
    </dgm:pt>
    <dgm:pt modelId="{9DDC918F-E41D-4DD6-9791-E858CE37D630}" type="pres">
      <dgm:prSet presAssocID="{AEE2391F-BA3F-4829-A175-81A06414C2DB}" presName="textNode" presStyleLbl="node1" presStyleIdx="1" presStyleCnt="3">
        <dgm:presLayoutVars>
          <dgm:bulletEnabled val="1"/>
        </dgm:presLayoutVars>
      </dgm:prSet>
      <dgm:spPr/>
    </dgm:pt>
    <dgm:pt modelId="{838B9F02-F266-4D59-9D9E-8350DA821537}" type="pres">
      <dgm:prSet presAssocID="{585025A3-C8A5-4D77-8325-E47F4D1FD54E}" presName="sibTrans" presStyleCnt="0"/>
      <dgm:spPr/>
    </dgm:pt>
    <dgm:pt modelId="{7442D906-7C23-4BD4-B9CD-25A9C8BED9D3}" type="pres">
      <dgm:prSet presAssocID="{F335F302-1D52-4025-8496-D8B44F38ABC9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36DC7F11-17B6-4FFE-94E4-32DEAD0348EB}" type="presOf" srcId="{F335F302-1D52-4025-8496-D8B44F38ABC9}" destId="{7442D906-7C23-4BD4-B9CD-25A9C8BED9D3}" srcOrd="0" destOrd="0" presId="urn:microsoft.com/office/officeart/2005/8/layout/hProcess9"/>
    <dgm:cxn modelId="{5F6D8A40-0A61-46F6-8304-2D43700121DD}" srcId="{D1C57E92-5F9D-451B-BF1F-2938C6312908}" destId="{AEE2391F-BA3F-4829-A175-81A06414C2DB}" srcOrd="1" destOrd="0" parTransId="{D80B519B-397C-40B8-A89E-9B9CA5751B70}" sibTransId="{585025A3-C8A5-4D77-8325-E47F4D1FD54E}"/>
    <dgm:cxn modelId="{14FB7B5C-D782-48EF-BC3C-1318A718D7BC}" type="presOf" srcId="{AEE2391F-BA3F-4829-A175-81A06414C2DB}" destId="{9DDC918F-E41D-4DD6-9791-E858CE37D630}" srcOrd="0" destOrd="0" presId="urn:microsoft.com/office/officeart/2005/8/layout/hProcess9"/>
    <dgm:cxn modelId="{047AF242-47A7-4EBD-B1E4-1B7D38D40468}" type="presOf" srcId="{D1C57E92-5F9D-451B-BF1F-2938C6312908}" destId="{BFFFE55C-4169-4E90-A14C-84ABCA3E9989}" srcOrd="0" destOrd="0" presId="urn:microsoft.com/office/officeart/2005/8/layout/hProcess9"/>
    <dgm:cxn modelId="{0BC82459-D78A-4C21-8976-5E247BA5081E}" srcId="{D1C57E92-5F9D-451B-BF1F-2938C6312908}" destId="{F335F302-1D52-4025-8496-D8B44F38ABC9}" srcOrd="2" destOrd="0" parTransId="{69240FE8-8210-4B60-B1E7-81781610C64F}" sibTransId="{15F14EAD-9D19-41DE-8097-E9EFD247FA92}"/>
    <dgm:cxn modelId="{28F019AD-3735-4F3C-9231-957FAEA52C6D}" srcId="{D1C57E92-5F9D-451B-BF1F-2938C6312908}" destId="{52DE1A84-3A46-4BE5-8E69-F20C2BB18CC8}" srcOrd="0" destOrd="0" parTransId="{55DA184C-7A86-4539-A3A2-82D1F6AD31BC}" sibTransId="{59D0E516-14D4-4660-8250-64FD98202D81}"/>
    <dgm:cxn modelId="{7AFE0FF0-22F6-41BF-9D93-5E668BBA4ACD}" type="presOf" srcId="{52DE1A84-3A46-4BE5-8E69-F20C2BB18CC8}" destId="{E37A4189-C11E-46FB-9FBC-20A1A378DB7C}" srcOrd="0" destOrd="0" presId="urn:microsoft.com/office/officeart/2005/8/layout/hProcess9"/>
    <dgm:cxn modelId="{9E67B04F-AC98-4E4F-BAFE-EEB3354A8989}" type="presParOf" srcId="{BFFFE55C-4169-4E90-A14C-84ABCA3E9989}" destId="{14DA4581-41BD-4385-B1D0-94148AC360BD}" srcOrd="0" destOrd="0" presId="urn:microsoft.com/office/officeart/2005/8/layout/hProcess9"/>
    <dgm:cxn modelId="{790257BA-7A69-42FE-9A95-453ADC126007}" type="presParOf" srcId="{BFFFE55C-4169-4E90-A14C-84ABCA3E9989}" destId="{9071356F-1928-4A04-B02E-13B054A8BEE0}" srcOrd="1" destOrd="0" presId="urn:microsoft.com/office/officeart/2005/8/layout/hProcess9"/>
    <dgm:cxn modelId="{F8E77547-C393-43A6-BC84-68E191C3AD83}" type="presParOf" srcId="{9071356F-1928-4A04-B02E-13B054A8BEE0}" destId="{E37A4189-C11E-46FB-9FBC-20A1A378DB7C}" srcOrd="0" destOrd="0" presId="urn:microsoft.com/office/officeart/2005/8/layout/hProcess9"/>
    <dgm:cxn modelId="{90780A6F-C234-41A0-A13A-A82CECBB0C2C}" type="presParOf" srcId="{9071356F-1928-4A04-B02E-13B054A8BEE0}" destId="{0C631BF8-2542-43E4-8F56-80C9683F5B6B}" srcOrd="1" destOrd="0" presId="urn:microsoft.com/office/officeart/2005/8/layout/hProcess9"/>
    <dgm:cxn modelId="{6EA34A27-0562-4E66-907F-A9EC3CFDF98A}" type="presParOf" srcId="{9071356F-1928-4A04-B02E-13B054A8BEE0}" destId="{9DDC918F-E41D-4DD6-9791-E858CE37D630}" srcOrd="2" destOrd="0" presId="urn:microsoft.com/office/officeart/2005/8/layout/hProcess9"/>
    <dgm:cxn modelId="{5E898F11-5CB8-4CBC-95F6-4193BE4D419E}" type="presParOf" srcId="{9071356F-1928-4A04-B02E-13B054A8BEE0}" destId="{838B9F02-F266-4D59-9D9E-8350DA821537}" srcOrd="3" destOrd="0" presId="urn:microsoft.com/office/officeart/2005/8/layout/hProcess9"/>
    <dgm:cxn modelId="{83E66777-5ED5-4A13-99CA-17E6EF824451}" type="presParOf" srcId="{9071356F-1928-4A04-B02E-13B054A8BEE0}" destId="{7442D906-7C23-4BD4-B9CD-25A9C8BED9D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C5B01-BD0A-468B-8CEF-C3D562A9ECB7}">
      <dsp:nvSpPr>
        <dsp:cNvPr id="0" name=""/>
        <dsp:cNvSpPr/>
      </dsp:nvSpPr>
      <dsp:spPr>
        <a:xfrm>
          <a:off x="2213641" y="1665"/>
          <a:ext cx="2705918" cy="13529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Медицинская модель</a:t>
          </a:r>
        </a:p>
      </dsp:txBody>
      <dsp:txXfrm>
        <a:off x="2253268" y="41292"/>
        <a:ext cx="2626664" cy="1273705"/>
      </dsp:txXfrm>
    </dsp:sp>
    <dsp:sp modelId="{D4B2D13F-37E7-4C14-A930-E6E6694B6807}">
      <dsp:nvSpPr>
        <dsp:cNvPr id="0" name=""/>
        <dsp:cNvSpPr/>
      </dsp:nvSpPr>
      <dsp:spPr>
        <a:xfrm>
          <a:off x="2484233" y="1354624"/>
          <a:ext cx="270591" cy="1014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719"/>
              </a:lnTo>
              <a:lnTo>
                <a:pt x="270591" y="10147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17523-D890-4F5A-B3B5-34234E004DB0}">
      <dsp:nvSpPr>
        <dsp:cNvPr id="0" name=""/>
        <dsp:cNvSpPr/>
      </dsp:nvSpPr>
      <dsp:spPr>
        <a:xfrm>
          <a:off x="2754825" y="1692864"/>
          <a:ext cx="2164734" cy="13529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002060"/>
              </a:solidFill>
            </a:rPr>
            <a:t>Выявление заболеваний, постановка медицинского диагноза</a:t>
          </a:r>
        </a:p>
      </dsp:txBody>
      <dsp:txXfrm>
        <a:off x="2794452" y="1732491"/>
        <a:ext cx="2085480" cy="1273705"/>
      </dsp:txXfrm>
    </dsp:sp>
    <dsp:sp modelId="{6065F258-EF51-4719-BC20-66263F6B89C5}">
      <dsp:nvSpPr>
        <dsp:cNvPr id="0" name=""/>
        <dsp:cNvSpPr/>
      </dsp:nvSpPr>
      <dsp:spPr>
        <a:xfrm>
          <a:off x="2484233" y="1354624"/>
          <a:ext cx="270591" cy="2705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5918"/>
              </a:lnTo>
              <a:lnTo>
                <a:pt x="270591" y="27059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C82894-8738-4BAF-A717-877B421E4B7A}">
      <dsp:nvSpPr>
        <dsp:cNvPr id="0" name=""/>
        <dsp:cNvSpPr/>
      </dsp:nvSpPr>
      <dsp:spPr>
        <a:xfrm>
          <a:off x="2754825" y="3384063"/>
          <a:ext cx="2164734" cy="13529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002060"/>
              </a:solidFill>
            </a:rPr>
            <a:t>Приоритетное влияние медицинского диагноза на рекомендации ПМПК</a:t>
          </a:r>
        </a:p>
      </dsp:txBody>
      <dsp:txXfrm>
        <a:off x="2794452" y="3423690"/>
        <a:ext cx="2085480" cy="1273705"/>
      </dsp:txXfrm>
    </dsp:sp>
    <dsp:sp modelId="{40FC0894-F860-442B-8E70-AE8CFA39FF27}">
      <dsp:nvSpPr>
        <dsp:cNvPr id="0" name=""/>
        <dsp:cNvSpPr/>
      </dsp:nvSpPr>
      <dsp:spPr>
        <a:xfrm>
          <a:off x="5596039" y="1665"/>
          <a:ext cx="2705918" cy="13529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Социально-педагогическая модель</a:t>
          </a:r>
        </a:p>
      </dsp:txBody>
      <dsp:txXfrm>
        <a:off x="5635666" y="41292"/>
        <a:ext cx="2626664" cy="1273705"/>
      </dsp:txXfrm>
    </dsp:sp>
    <dsp:sp modelId="{CF38D881-C689-41ED-998F-747A7F086374}">
      <dsp:nvSpPr>
        <dsp:cNvPr id="0" name=""/>
        <dsp:cNvSpPr/>
      </dsp:nvSpPr>
      <dsp:spPr>
        <a:xfrm>
          <a:off x="5866631" y="1354624"/>
          <a:ext cx="270591" cy="1014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719"/>
              </a:lnTo>
              <a:lnTo>
                <a:pt x="270591" y="10147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15234E-E6FE-444C-89DA-F74C028759B7}">
      <dsp:nvSpPr>
        <dsp:cNvPr id="0" name=""/>
        <dsp:cNvSpPr/>
      </dsp:nvSpPr>
      <dsp:spPr>
        <a:xfrm>
          <a:off x="6137223" y="1692864"/>
          <a:ext cx="2164734" cy="13529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002060"/>
              </a:solidFill>
            </a:rPr>
            <a:t>Выявление и оценка ООП, психолого-педагогическое обследование</a:t>
          </a:r>
        </a:p>
      </dsp:txBody>
      <dsp:txXfrm>
        <a:off x="6176850" y="1732491"/>
        <a:ext cx="2085480" cy="1273705"/>
      </dsp:txXfrm>
    </dsp:sp>
    <dsp:sp modelId="{0879B0AC-1C76-4D68-BBFB-F4DD5954EBF1}">
      <dsp:nvSpPr>
        <dsp:cNvPr id="0" name=""/>
        <dsp:cNvSpPr/>
      </dsp:nvSpPr>
      <dsp:spPr>
        <a:xfrm>
          <a:off x="5866631" y="1354624"/>
          <a:ext cx="270591" cy="2705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5918"/>
              </a:lnTo>
              <a:lnTo>
                <a:pt x="270591" y="27059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E31FC-98C4-43F9-B1A3-D56A8B5DC4CB}">
      <dsp:nvSpPr>
        <dsp:cNvPr id="0" name=""/>
        <dsp:cNvSpPr/>
      </dsp:nvSpPr>
      <dsp:spPr>
        <a:xfrm>
          <a:off x="6137223" y="3384063"/>
          <a:ext cx="2164734" cy="13529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 </a:t>
          </a:r>
          <a:r>
            <a:rPr lang="ru-RU" sz="1400" b="1" kern="1200" dirty="0">
              <a:solidFill>
                <a:srgbClr val="002060"/>
              </a:solidFill>
            </a:rPr>
            <a:t>Анализ влияния ООП на процесс обучения, определение и создание специальных условий для получения образования</a:t>
          </a:r>
        </a:p>
      </dsp:txBody>
      <dsp:txXfrm>
        <a:off x="6176850" y="3423690"/>
        <a:ext cx="2085480" cy="12737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AA1B7E-760C-46B8-8DE6-E51951C751D4}">
      <dsp:nvSpPr>
        <dsp:cNvPr id="0" name=""/>
        <dsp:cNvSpPr/>
      </dsp:nvSpPr>
      <dsp:spPr>
        <a:xfrm>
          <a:off x="0" y="956509"/>
          <a:ext cx="10515600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A7CA46-18EC-4882-8EF9-973B82BC856D}">
      <dsp:nvSpPr>
        <dsp:cNvPr id="0" name=""/>
        <dsp:cNvSpPr/>
      </dsp:nvSpPr>
      <dsp:spPr>
        <a:xfrm>
          <a:off x="1486" y="0"/>
          <a:ext cx="5075839" cy="9477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Для КППК, РЦ, ЦПДА: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1 год с даты зачисления в указанную организацию</a:t>
          </a:r>
        </a:p>
      </dsp:txBody>
      <dsp:txXfrm>
        <a:off x="47753" y="46267"/>
        <a:ext cx="4983305" cy="855247"/>
      </dsp:txXfrm>
    </dsp:sp>
    <dsp:sp modelId="{6DCBEA92-BEBE-4C9A-ADDD-DC37B353E642}">
      <dsp:nvSpPr>
        <dsp:cNvPr id="0" name=""/>
        <dsp:cNvSpPr/>
      </dsp:nvSpPr>
      <dsp:spPr>
        <a:xfrm>
          <a:off x="0" y="2746968"/>
          <a:ext cx="10515600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AAE8B5-BD31-4263-ABA2-E654F2F055FB}">
      <dsp:nvSpPr>
        <dsp:cNvPr id="0" name=""/>
        <dsp:cNvSpPr/>
      </dsp:nvSpPr>
      <dsp:spPr>
        <a:xfrm>
          <a:off x="0" y="1056658"/>
          <a:ext cx="5134301" cy="16954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/>
            <a:t>Для общеобразовательных и специальных школ/детских садов: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/>
            <a:t>- Пробное обучение от 3 месяцев до 1 года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/>
            <a:t>- До завершения начальной либо основной ступени образования 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/>
            <a:t>- До выпуска из дошкольной организации </a:t>
          </a:r>
        </a:p>
      </dsp:txBody>
      <dsp:txXfrm>
        <a:off x="82764" y="1139422"/>
        <a:ext cx="4968773" cy="1529891"/>
      </dsp:txXfrm>
    </dsp:sp>
    <dsp:sp modelId="{D9AC8117-F17F-4FE3-B3EB-675ED4A7E851}">
      <dsp:nvSpPr>
        <dsp:cNvPr id="0" name=""/>
        <dsp:cNvSpPr/>
      </dsp:nvSpPr>
      <dsp:spPr>
        <a:xfrm>
          <a:off x="0" y="4729990"/>
          <a:ext cx="10515600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DF0300-DFEA-4904-893D-AF3D69D95387}">
      <dsp:nvSpPr>
        <dsp:cNvPr id="0" name=""/>
        <dsp:cNvSpPr/>
      </dsp:nvSpPr>
      <dsp:spPr>
        <a:xfrm>
          <a:off x="36989" y="2880081"/>
          <a:ext cx="5045468" cy="18879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i="0" kern="1200" dirty="0"/>
            <a:t>«</a:t>
          </a:r>
          <a:r>
            <a:rPr lang="ru-RU" sz="1600" i="0" kern="1200" dirty="0"/>
            <a:t>До возникновения необходимости проведения повторного обследования по инициативе родителей (законных представителей), запросу организации образования на основании решения службы психолого-педагогического сопровождения».</a:t>
          </a:r>
        </a:p>
      </dsp:txBody>
      <dsp:txXfrm>
        <a:off x="129153" y="2972245"/>
        <a:ext cx="4861140" cy="17036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DA4581-41BD-4385-B1D0-94148AC360BD}">
      <dsp:nvSpPr>
        <dsp:cNvPr id="0" name=""/>
        <dsp:cNvSpPr/>
      </dsp:nvSpPr>
      <dsp:spPr>
        <a:xfrm>
          <a:off x="609599" y="0"/>
          <a:ext cx="6908800" cy="325309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7A4189-C11E-46FB-9FBC-20A1A378DB7C}">
      <dsp:nvSpPr>
        <dsp:cNvPr id="0" name=""/>
        <dsp:cNvSpPr/>
      </dsp:nvSpPr>
      <dsp:spPr>
        <a:xfrm>
          <a:off x="8731" y="975927"/>
          <a:ext cx="2616200" cy="1301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/>
            <a:t>Семейноцентрированность</a:t>
          </a:r>
          <a:endParaRPr lang="ru-RU" sz="1400" b="1" kern="1200" dirty="0"/>
        </a:p>
      </dsp:txBody>
      <dsp:txXfrm>
        <a:off x="72252" y="1039448"/>
        <a:ext cx="2489158" cy="1174194"/>
      </dsp:txXfrm>
    </dsp:sp>
    <dsp:sp modelId="{9DDC918F-E41D-4DD6-9791-E858CE37D630}">
      <dsp:nvSpPr>
        <dsp:cNvPr id="0" name=""/>
        <dsp:cNvSpPr/>
      </dsp:nvSpPr>
      <dsp:spPr>
        <a:xfrm>
          <a:off x="2755899" y="975927"/>
          <a:ext cx="2616200" cy="1301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 err="1"/>
            <a:t>Междисциплинарность</a:t>
          </a:r>
          <a:endParaRPr lang="ru-RU" sz="1700" b="1" kern="1200" dirty="0"/>
        </a:p>
      </dsp:txBody>
      <dsp:txXfrm>
        <a:off x="2819420" y="1039448"/>
        <a:ext cx="2489158" cy="1174194"/>
      </dsp:txXfrm>
    </dsp:sp>
    <dsp:sp modelId="{7442D906-7C23-4BD4-B9CD-25A9C8BED9D3}">
      <dsp:nvSpPr>
        <dsp:cNvPr id="0" name=""/>
        <dsp:cNvSpPr/>
      </dsp:nvSpPr>
      <dsp:spPr>
        <a:xfrm>
          <a:off x="5503068" y="975927"/>
          <a:ext cx="2616200" cy="1301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Оптимальное развитие и максимальная адаптация </a:t>
          </a:r>
        </a:p>
      </dsp:txBody>
      <dsp:txXfrm>
        <a:off x="5566589" y="1039448"/>
        <a:ext cx="2489158" cy="11741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499D9C-DC76-44B7-BD37-3FF57DE6D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92C5346-501E-4FB2-B50B-29D06E026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AEC60B-EB2B-4A76-ABC6-E5EF0A7D4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50589-6A8E-48D8-B1F8-9FEC0BF1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336B93-84A3-4883-8573-EE61E5605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35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56602-8015-49E9-A8D7-E9AF87929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DF37C1-B484-403D-9A76-BAD84DDD7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DC0A20-A083-4D9C-8DDA-57465FF0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434EC4-D60E-48B5-86E1-55ABE9E7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B36E56-47B7-4615-B530-F2199CA4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81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26A6AE8-3B82-4607-A4C3-DF0A77803C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9E8D5A6-9891-4645-A468-E21FADD61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79AAE6-E096-4747-BD74-28AFCC283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8A7E0F-0A70-4638-9D8F-A78E91961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772453-CE8B-46C4-8998-910E4783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92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137CE-4332-4898-AE05-1E01B244B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8D91EA-817F-4BA1-83BF-FBCC356B8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944104-7C42-49CB-849B-D59ECAB23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CF3241-9457-48DD-945A-BA80EF352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46A22F-5E2E-4444-BBF1-1CCF638E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5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8BB29-96ED-455D-AF81-6B8F33F3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D6AA5B-88C5-4EEC-8285-0481CEB83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9958BC-D987-4E13-9067-1DE8074EB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90D0D5-CBCC-420C-BD91-824DB5F94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8A7768-0263-4433-ADB7-E09F9E6B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32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3C8E6-E4B5-4E57-9566-A0F1151D1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E7A156-3DA6-4855-B5C4-94BDE89D6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E3AD64-97FF-47F0-9C03-C2D7A3936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D5147D-DA65-443F-8532-97A5B30B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D6DAB6-75B9-4051-833E-1B0F50044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AE4990-816E-4B85-AB3F-5A4ECFA6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16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72F41E-D358-4236-83F2-78B819555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9CE32D-F2AB-4FBF-A886-78E435B3C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B63A96-3E7C-4B9F-8304-029F717F3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5D5777A-E505-4B31-B95F-80AD5174B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60C8C07-ADD6-457E-8098-643A4BB61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37C7387-805D-4729-9A7B-297564C7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E045D2-531C-47E4-917F-B7DFEA35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92FC987-7843-45C1-B297-D579B5FBA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61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389FE1-E6CA-4092-919A-C1BB5AFEF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63828B-6CA1-4C94-AD6E-BA82C9579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D104050-15D0-4A32-86C3-CCA9E8C5E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3011650-D129-4B14-9FA9-80E90FAE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083C187-0673-4410-9C39-AD5B66AD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DB63D4A-8DA7-420E-AF8A-84B80F11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7282AA-8AC2-486B-B3C6-079CDC58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77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7029DA-1067-487D-A162-B48274460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2299E0-07F4-48A9-B915-795A8085A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42E275-7986-4A5B-9E26-455358E43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51D3F0-B458-4E9E-B7B8-862946FD5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CE25EC-A4D0-4DA2-80B4-88AA2903C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D3C091-3818-4BF8-87C7-9EB9F07D9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40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38878A-FF14-4AC5-A8AE-1C1DEB031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7C41AB7-7136-449E-B27B-9C28442F5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1383FA2-AFFB-4BD1-9BFB-39084C7D4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C34006-ADC8-47B8-96AC-5916E4A6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953D1F-2860-4078-AEBA-8A274DA1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FB26B5-AE45-44B1-83CE-2B2F1FA3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56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9A100-118A-4397-B965-794C8FBD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1B6546-7C5B-4BB5-B9DC-FE3B02E50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518542-8483-4C7C-90FF-94512544C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26BF1-2C52-40DA-8B5F-9A4CBDD59A58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A69376-EC1B-45A5-BA55-1C93006AE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8C56E7-1CE1-4967-B7E5-783DFEFC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770B6-3BBC-445E-8659-7E2912C56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04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DF6F802-A84B-4945-B14F-346CB60A8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921" y="461639"/>
            <a:ext cx="9144000" cy="3705272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МЕЖДУНАРОДНАЯ ОНЛАЙН КОНФЕРЕНЦИ</a:t>
            </a:r>
            <a:r>
              <a:rPr lang="kk-KZ" sz="1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</a:t>
            </a:r>
            <a:br>
              <a:rPr lang="ru-RU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«АКТУАЛЬНЫЕ ВОПРОСЫ ОРГАНИЗАЦИИ ИНКЛЮЗИВНОЙ </a:t>
            </a:r>
            <a:br>
              <a:rPr lang="kk-KZ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ОБРАЗОВАТЕЛЬНОЙ СРЕДЫ»</a:t>
            </a:r>
            <a:br>
              <a:rPr lang="ru-RU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Специфика оценки особых образовательных потребностей детей в условиях психолого-медико-педагогических консультаций</a:t>
            </a:r>
            <a:br>
              <a:rPr lang="ru-RU" sz="32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49EFFD32-6463-431C-AFDC-5CF387497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4402" y="4551948"/>
            <a:ext cx="9972583" cy="1655762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b="1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Ержолова</a:t>
            </a:r>
            <a:r>
              <a:rPr lang="ru-RU" sz="18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Ж.А., руководитель КГУ «Карагандинская областная ПМПК»</a:t>
            </a:r>
            <a:endParaRPr lang="ru-RU" sz="1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апреля 2024 год</a:t>
            </a:r>
          </a:p>
        </p:txBody>
      </p:sp>
      <p:pic>
        <p:nvPicPr>
          <p:cNvPr id="6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C467BCD3-37B3-4FA8-9449-3015C120F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336" y="287394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8528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EA2D2E44-F3D6-456F-8BF8-C2D6624F8D5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96644" y="355893"/>
            <a:ext cx="10515600" cy="5838825"/>
          </a:xfrm>
        </p:spPr>
        <p:txBody>
          <a:bodyPr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5400" b="1" dirty="0">
                <a:solidFill>
                  <a:srgbClr val="002060"/>
                </a:solidFill>
              </a:rPr>
              <a:t>Благодарю за внимание!</a:t>
            </a:r>
          </a:p>
        </p:txBody>
      </p:sp>
      <p:pic>
        <p:nvPicPr>
          <p:cNvPr id="6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6D822E9D-18FE-4713-A2E1-FC13230FEE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304" y="1121895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085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9E38E-02FB-4BC8-851E-2B0206E286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43379" y="223083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Основные вопросы доклада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8CC2-7C3C-4030-BAE2-319025003F0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78384" y="1701338"/>
            <a:ext cx="10515600" cy="4351338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Переход с медицинской на социально-педагогическую модель.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Изменения в работе ПМПК.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Изменения в заключениях и рекомендациях ПМПК.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Работа служб психолого-педагогического сопровождения.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Некоторые изменения, связанные с ранним вмешательством, услугами индивидуального помощника.</a:t>
            </a:r>
          </a:p>
          <a:p>
            <a:endParaRPr lang="ru-RU" dirty="0"/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71A9B3BF-E2FC-4C1A-8E00-0F9B5A5BE7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926" y="154229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44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7EED7A-72FB-4303-98AC-856877D0F4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52617" y="185968"/>
            <a:ext cx="10370599" cy="1006475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Социально-педагогическая модель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A268E00-C277-485A-A2DA-E1486759407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40050211"/>
              </p:ext>
            </p:extLst>
          </p:nvPr>
        </p:nvGraphicFramePr>
        <p:xfrm>
          <a:off x="1020932" y="1385009"/>
          <a:ext cx="10515600" cy="473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118468ED-A7DB-40E9-B0C7-58C1A0B7C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0436" y="216373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691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14A94-427E-4E97-8F44-5D34D97D11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77409" y="-62144"/>
            <a:ext cx="10515600" cy="105568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Социально-педагогическая модель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8CB6BB7-0167-4A0A-98D7-7D11FADA5AAE}"/>
              </a:ext>
            </a:extLst>
          </p:cNvPr>
          <p:cNvSpPr/>
          <p:nvPr/>
        </p:nvSpPr>
        <p:spPr>
          <a:xfrm>
            <a:off x="1624615" y="949909"/>
            <a:ext cx="9188388" cy="2450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проблемы  развития ребенка, трудности  обучения, воспитания, социальной адаптации, коммуникации;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направленность на выявление сильных сторон и способностей, получение и применение знаний;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главные сферы жизни (игра и учебная деятельность) и их особенности;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выявление влияния благоприятных и препятствующих факторов окружающей среды на развитие ребенка, его активность и участие;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совместное обсуждение с родителями проблем ребенка, какие проблемы ребенка в повседневной жизни сейчас наиболее актуальны и в первую очередь требуют проведения работы по их преодолению.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9C64D0E-0E3E-46B3-A421-3C8C8C012AAF}"/>
              </a:ext>
            </a:extLst>
          </p:cNvPr>
          <p:cNvSpPr/>
          <p:nvPr/>
        </p:nvSpPr>
        <p:spPr>
          <a:xfrm>
            <a:off x="1563950" y="4094085"/>
            <a:ext cx="9408850" cy="2450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расширение объема консультативной помощи родителям за счет индивидуальных консультаций и рекомендаций по развитию и воспитанию детей в условиях семьи;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консультативной помощи общеобразовательным организациям по созданию специальных условий обучения детям с особыми образовательными потребностями.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29A70A6E-3EC9-42A0-9046-BF0A0D9EBDE1}"/>
              </a:ext>
            </a:extLst>
          </p:cNvPr>
          <p:cNvSpPr/>
          <p:nvPr/>
        </p:nvSpPr>
        <p:spPr>
          <a:xfrm>
            <a:off x="5850384" y="3258104"/>
            <a:ext cx="825624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C1509E35-4358-47AE-9F5F-7201892983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559" y="163108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2148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14A94-427E-4E97-8F44-5D34D97D11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77409" y="-62144"/>
            <a:ext cx="10515600" cy="10556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Процедура обследования и консультирования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8CB6BB7-0167-4A0A-98D7-7D11FADA5AAE}"/>
              </a:ext>
            </a:extLst>
          </p:cNvPr>
          <p:cNvSpPr/>
          <p:nvPr/>
        </p:nvSpPr>
        <p:spPr>
          <a:xfrm>
            <a:off x="1624615" y="949909"/>
            <a:ext cx="9188388" cy="2450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Программы психолого-медико-педагогического обследования и консультирования: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- детей раннего возраста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- детей дошкольного возраста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 - детей школьного возраста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- детей с аутизмом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9C64D0E-0E3E-46B3-A421-3C8C8C012AAF}"/>
              </a:ext>
            </a:extLst>
          </p:cNvPr>
          <p:cNvSpPr/>
          <p:nvPr/>
        </p:nvSpPr>
        <p:spPr>
          <a:xfrm>
            <a:off x="1563950" y="4094085"/>
            <a:ext cx="9408850" cy="2450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Повышают качество обследования детей и консультирования родителей,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 объем и требования к проведению психолого-педагогического обследования,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стандартизируют порядок обследования,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оптимизируют применение различных методов, методик, тестов в ходе обследования,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минимизируют субъективный фактор оценки уровня актуального развития ребенка,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объективность и точность анализа результатов обследования и оценки развития ребенка.</a:t>
            </a:r>
          </a:p>
          <a:p>
            <a:pPr algn="ctr"/>
            <a:endParaRPr lang="ru-RU" dirty="0"/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29A70A6E-3EC9-42A0-9046-BF0A0D9EBDE1}"/>
              </a:ext>
            </a:extLst>
          </p:cNvPr>
          <p:cNvSpPr/>
          <p:nvPr/>
        </p:nvSpPr>
        <p:spPr>
          <a:xfrm>
            <a:off x="5841507" y="3089429"/>
            <a:ext cx="825624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EFA20A26-0C56-4ECA-A81B-276B5C12A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783" y="118719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55927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644E95-A436-4998-BE3F-101FF4E5E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4328" y="98796"/>
            <a:ext cx="10515600" cy="111744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</a:rPr>
              <a:t>Социально-педагогическая классификация </a:t>
            </a:r>
            <a:br>
              <a:rPr lang="ru-RU" sz="4000" b="1" dirty="0">
                <a:solidFill>
                  <a:srgbClr val="002060"/>
                </a:solidFill>
              </a:rPr>
            </a:br>
            <a:r>
              <a:rPr lang="ru-RU" sz="4000" b="1" dirty="0">
                <a:solidFill>
                  <a:srgbClr val="002060"/>
                </a:solidFill>
              </a:rPr>
              <a:t>нарушений развития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DF4E67-7836-4A49-8AA7-AA3266C99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4" y="1162975"/>
            <a:ext cx="11434439" cy="5291092"/>
          </a:xfrm>
        </p:spPr>
        <p:txBody>
          <a:bodyPr>
            <a:normAutofit fontScale="25000" lnSpcReduction="20000"/>
          </a:bodyPr>
          <a:lstStyle/>
          <a:p>
            <a:pPr marL="0" indent="0" algn="l" fontAlgn="base">
              <a:buNone/>
            </a:pPr>
            <a:r>
              <a:rPr lang="ru-RU" sz="6400" dirty="0">
                <a:solidFill>
                  <a:srgbClr val="000000"/>
                </a:solidFill>
                <a:latin typeface="Courier New" panose="02070309020205020404" pitchFamily="49" charset="0"/>
                <a:cs typeface="Calibri" panose="020F0502020204030204" pitchFamily="34" charset="0"/>
              </a:rPr>
              <a:t>  </a:t>
            </a:r>
            <a:r>
              <a:rPr lang="ru-RU" sz="6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1) нарушения слуха (слабослышащий, неслышащий ребенок и ребенок с кохлеарным имплантом). Устанавливается на основании заключения врача-сурдолога организации здравоохранения о состоянии слуха и сурдопедагога ПМПК об уровне развития слухоречевого восприятия;</a:t>
            </a:r>
          </a:p>
          <a:p>
            <a:pPr marL="0" indent="0" algn="l" fontAlgn="base">
              <a:buNone/>
            </a:pPr>
            <a:r>
              <a:rPr lang="ru-RU" sz="6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     2) нарушения зрения (слабовидящий, незрячий ребенок). Устанавливается на основании заключения врача-офтальмолога организации здравоохранения о состоянии зрения и тифлопедагога ПМПК об уровне развития зрительного восприятия;</a:t>
            </a:r>
          </a:p>
          <a:p>
            <a:pPr marL="0" indent="0" algn="l" fontAlgn="base">
              <a:buNone/>
            </a:pPr>
            <a:r>
              <a:rPr lang="ru-RU" sz="6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     3) нарушения опорно-двигательного аппарата (самостоятельно передвигающиеся, не требующие индивидуального ухода, передвигающийся с помощью специальных средств передвижения и (или) технических компенсаторных (вспомогательных) средств, самостоятельно не передвигающийся, требующие помощи сопровождающего лица). Устанавливается на основании заключения врача-невропатолога ПМПК и/или хирурга организации здравоохранения о состоянии функции опорно-двигательного аппарата;</a:t>
            </a:r>
          </a:p>
          <a:p>
            <a:pPr marL="0" indent="0" algn="l" fontAlgn="base">
              <a:buNone/>
            </a:pPr>
            <a:r>
              <a:rPr lang="ru-RU" sz="6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     4) нарушения интеллекта (легкие, умеренные, тяжелые и глубокие нарушения интеллекта (соответствует диагнозам легкая, умеренная, тяжелая и глубокая умственная отсталость)). Устанавливается на основании заключения врача-психиатра ПМПК и/или организации здравоохранения о состоянии интеллекта и психолога ПМПК об уровне интеллектуального развития;</a:t>
            </a:r>
          </a:p>
          <a:p>
            <a:pPr marL="0" indent="0" algn="l" fontAlgn="base">
              <a:buNone/>
            </a:pPr>
            <a:r>
              <a:rPr lang="ru-RU" sz="6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     5) задержку психического развития. Устанавливается на основании заключения врача-психиатра ПМПК и/или заключения психолога ПМПК об уровне психического развития;</a:t>
            </a:r>
          </a:p>
          <a:p>
            <a:pPr marL="0" indent="0" algn="l" fontAlgn="base">
              <a:buNone/>
            </a:pPr>
            <a:r>
              <a:rPr lang="ru-RU" sz="6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     6) нарушения речи с указанием вида, формы и уровня недоразвития речи (фонетико-фонематическое, общее недоразвитие речи, а также заикание, </a:t>
            </a:r>
            <a:r>
              <a:rPr lang="ru-RU" sz="64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ринолалия</a:t>
            </a:r>
            <a:r>
              <a:rPr lang="ru-RU" sz="6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дизартрия, </a:t>
            </a:r>
            <a:r>
              <a:rPr lang="ru-RU" sz="64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дисграфия</a:t>
            </a:r>
            <a:r>
              <a:rPr lang="ru-RU" sz="6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дислексия и другие нарушения речи). Устанавливается на основании заключения врача-невропатолога ПМПК и/или заключения логопеда ПМПК о виде речевого нарушения;</a:t>
            </a:r>
          </a:p>
          <a:p>
            <a:pPr marL="0" indent="0" algn="l" fontAlgn="base">
              <a:buNone/>
            </a:pPr>
            <a:r>
              <a:rPr lang="ru-RU" sz="6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     7) нарушения или трудности общения и социального взаимодействия (соответствует диагнозам аутизм и расстройства аутистического спектра). Устанавливается на основании заключения врача-психиатра ПМПК и/или организации здравоохранения и/или заключения психолога ПМПК об особенностях и уровне социально- коммуникативного развития;</a:t>
            </a:r>
          </a:p>
          <a:p>
            <a:pPr marL="0" indent="0" algn="l" fontAlgn="base">
              <a:buNone/>
            </a:pPr>
            <a:r>
              <a:rPr lang="ru-RU" sz="6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     8) нарушения или трудности поведения (соответствует диагнозу синдром гиперактивности и дефицита внимания и другим поведенческим нарушениям, в том числе обусловленным социально-психологическими факторами). Устанавливается на основании заключения врача-психиатра ПМПК и/или организации здравоохранения и/или заключения психолога ПМПК об особенностях поведения.</a:t>
            </a:r>
          </a:p>
          <a:p>
            <a:endParaRPr lang="ru-RU" dirty="0"/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51E929CA-D0BD-4379-B30D-117CB6C5F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043" y="100964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6713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3D7FB1-B1BB-4941-889C-313525486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1759"/>
            <a:ext cx="10515600" cy="78009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Рекомендации ПМПК в обязательном порядке включают:</a:t>
            </a:r>
            <a:br>
              <a:rPr lang="ru-RU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DF7CF7-1FCD-45D1-8E35-68D1D80CE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8586"/>
            <a:ext cx="10515600" cy="5058377"/>
          </a:xfrm>
        </p:spPr>
        <p:txBody>
          <a:bodyPr/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образовательной программы. Дети с ООП в условиях инклюзивного образования обучаются по трем типам учебных программ: общеобразовательная (при сохранном интеллекте), адаптированная общеобразовательная учебная программа, индивидуальная учебная программа. </a:t>
            </a:r>
            <a:endParaRPr lang="ru-RU" sz="2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Специальную психолого-педагогическую поддержку такими педагогами как логопед, дефектолог, психолог, социальный педагог, педагог-ассистент в зависимости от потребностей ребенка.</a:t>
            </a:r>
            <a:endParaRPr lang="ru-RU" sz="2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Изменение способов и критериев оценивания результатов обучения.</a:t>
            </a:r>
            <a:endParaRPr lang="ru-RU" sz="2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в обучении специальных учебников, рабочих тетрадей и учебных материалов (для детей с нарушениями интеллекта, нарушением зрения).</a:t>
            </a:r>
            <a:endParaRPr lang="ru-RU" sz="2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Адаптацию учебного места, включающую создание безбарьерной среды, применение специального оборудования, специальной мебели и пр.</a:t>
            </a:r>
            <a:endParaRPr lang="ru-RU" sz="2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53976C6B-51CF-408E-BF57-CA97EEABD0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50" y="83208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64028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F69BCB-22ED-4BEA-B3E5-2006461FB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27"/>
            <a:ext cx="10515600" cy="868871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Срок действия заключения ПМПК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7C07E8A-4E3B-48DF-9546-95A005562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097295"/>
              </p:ext>
            </p:extLst>
          </p:nvPr>
        </p:nvGraphicFramePr>
        <p:xfrm>
          <a:off x="838200" y="1198485"/>
          <a:ext cx="10515600" cy="4978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57E95077-9B23-43A8-8D27-1B52ECEDCB6D}"/>
              </a:ext>
            </a:extLst>
          </p:cNvPr>
          <p:cNvSpPr/>
          <p:nvPr/>
        </p:nvSpPr>
        <p:spPr>
          <a:xfrm>
            <a:off x="7057748" y="1038688"/>
            <a:ext cx="4332303" cy="5246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 случаях ярко выраженной положительной либо отрицательной динамики в усвоении учебной программы, выраженных изменениях поведения.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Эту необходимость обосновывает служба психолого-педагогического сопровождения школы, которая действует на основании приказов МОН РК №4 и 6 от 12 января 2022 года.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То есть оценивает образовательные потребности детей, осуществляет мониторинг, принимает решение о направлении на повторное обследование и консультирование в ПМПК с целью изменения заключения и рекомендаций ПМПК в связи с утратой актуальности предыдущего заключения и рекомендаций. </a:t>
            </a:r>
          </a:p>
          <a:p>
            <a:pPr algn="ctr"/>
            <a:endParaRPr lang="ru-RU" dirty="0"/>
          </a:p>
        </p:txBody>
      </p:sp>
      <p:pic>
        <p:nvPicPr>
          <p:cNvPr id="6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8FEA8501-F576-46BC-8032-097D103FB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1660" y="118719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5069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D614D6-79B8-4A0F-B5E2-AE642BC06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567" y="115410"/>
            <a:ext cx="10515600" cy="121015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Раннее вмешательство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800335-1858-4E5F-B457-88EE7F1AF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078" y="1275210"/>
            <a:ext cx="10515600" cy="435133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ктуальные кризисные моменты в процессе раннего вмешательства: </a:t>
            </a:r>
          </a:p>
          <a:p>
            <a:pPr indent="449580" algn="just"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выявление детей раннего возраста с ограниченными возможностями и, как следствие, оказание им ранней помощи затруднено;</a:t>
            </a:r>
          </a:p>
          <a:p>
            <a:pPr indent="449580" algn="just"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 выявлении ребенка раннего возраста с ограниченными возможностями помощь оказывается только ребенку без учета особенностей его семьи.</a:t>
            </a:r>
          </a:p>
          <a:p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2EC865FD-B31D-4E00-BF7E-F3D67F7D76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9923387"/>
              </p:ext>
            </p:extLst>
          </p:nvPr>
        </p:nvGraphicFramePr>
        <p:xfrm>
          <a:off x="2032000" y="2885243"/>
          <a:ext cx="8128000" cy="3253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A07C0138-3D75-4DE3-93DB-5EB35387A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8293" y="92086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81695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1036</Words>
  <Application>Microsoft Office PowerPoint</Application>
  <PresentationFormat>Широкоэкранный</PresentationFormat>
  <Paragraphs>78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Times New Roman</vt:lpstr>
      <vt:lpstr>Wingdings</vt:lpstr>
      <vt:lpstr>Тема Office</vt:lpstr>
      <vt:lpstr>МЕЖДУНАРОДНАЯ ОНЛАЙН КОНФЕРЕНЦИЯ «АКТУАЛЬНЫЕ ВОПРОСЫ ОРГАНИЗАЦИИ ИНКЛЮЗИВНОЙ  ОБРАЗОВАТЕЛЬНОЙ СРЕДЫ»     Специфика оценки особых образовательных потребностей детей в условиях психолого-медико-педагогических консультаций </vt:lpstr>
      <vt:lpstr>Основные вопросы доклада</vt:lpstr>
      <vt:lpstr>Социально-педагогическая модель</vt:lpstr>
      <vt:lpstr>Социально-педагогическая модель</vt:lpstr>
      <vt:lpstr>Процедура обследования и консультирования</vt:lpstr>
      <vt:lpstr>Социально-педагогическая классификация  нарушений развития</vt:lpstr>
      <vt:lpstr>Рекомендации ПМПК в обязательном порядке включают: </vt:lpstr>
      <vt:lpstr>Срок действия заключения ПМПК</vt:lpstr>
      <vt:lpstr>Раннее вмешательство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Специфика оценки особых образовательных потребностей детей в условиях ПМПК </dc:title>
  <dc:creator>USER</dc:creator>
  <cp:lastModifiedBy>USER</cp:lastModifiedBy>
  <cp:revision>16</cp:revision>
  <dcterms:created xsi:type="dcterms:W3CDTF">2024-04-05T09:19:56Z</dcterms:created>
  <dcterms:modified xsi:type="dcterms:W3CDTF">2024-04-12T08:00:07Z</dcterms:modified>
</cp:coreProperties>
</file>