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8" r:id="rId7"/>
    <p:sldId id="269" r:id="rId8"/>
    <p:sldId id="270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63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48A935-4C71-480E-8289-77C0207E0CF2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18816A-EE48-4A34-B6D0-1DA37C61640D}">
      <dgm:prSet phldrT="[Текст]"/>
      <dgm:spPr/>
      <dgm:t>
        <a:bodyPr/>
        <a:lstStyle/>
        <a:p>
          <a:r>
            <a:rPr lang="ru-RU" b="1" dirty="0" err="1"/>
            <a:t>Медициналық </a:t>
          </a:r>
          <a:r>
            <a:rPr lang="ru-RU" b="1" dirty="0"/>
            <a:t>модель</a:t>
          </a:r>
        </a:p>
      </dgm:t>
    </dgm:pt>
    <dgm:pt modelId="{1ADBCCCE-1AC2-4568-A667-BFAB17F2F002}" type="parTrans" cxnId="{C3B82607-1DB3-40D5-98AC-4FA5BBFB4723}">
      <dgm:prSet/>
      <dgm:spPr/>
      <dgm:t>
        <a:bodyPr/>
        <a:lstStyle/>
        <a:p>
          <a:endParaRPr lang="ru-RU"/>
        </a:p>
      </dgm:t>
    </dgm:pt>
    <dgm:pt modelId="{43AFCDFB-0257-4D79-BB66-03A0A0567840}" type="sibTrans" cxnId="{C3B82607-1DB3-40D5-98AC-4FA5BBFB4723}">
      <dgm:prSet/>
      <dgm:spPr/>
      <dgm:t>
        <a:bodyPr/>
        <a:lstStyle/>
        <a:p>
          <a:endParaRPr lang="ru-RU"/>
        </a:p>
      </dgm:t>
    </dgm:pt>
    <dgm:pt modelId="{49F74E94-31A4-4729-8356-4D918A771644}">
      <dgm:prSet phldrT="[Текст]" custT="1"/>
      <dgm:spPr/>
      <dgm:t>
        <a:bodyPr/>
        <a:lstStyle/>
        <a:p>
          <a:r>
            <a:rPr lang="ru-RU" sz="1600" b="1" dirty="0" err="1">
              <a:solidFill>
                <a:srgbClr val="002060"/>
              </a:solidFill>
            </a:rPr>
            <a:t>Ауруларды</a:t>
          </a:r>
          <a:r>
            <a:rPr lang="ru-RU" sz="1600" b="1" dirty="0">
              <a:solidFill>
                <a:srgbClr val="002060"/>
              </a:solidFill>
            </a:rPr>
            <a:t> </a:t>
          </a:r>
          <a:r>
            <a:rPr lang="ru-RU" sz="1600" b="1" dirty="0" err="1">
              <a:solidFill>
                <a:srgbClr val="002060"/>
              </a:solidFill>
            </a:rPr>
            <a:t>анықтау, медициналық </a:t>
          </a:r>
          <a:r>
            <a:rPr lang="ru-RU" sz="1600" b="1" dirty="0">
              <a:solidFill>
                <a:srgbClr val="002060"/>
              </a:solidFill>
            </a:rPr>
            <a:t>диагноз </a:t>
          </a:r>
          <a:r>
            <a:rPr lang="ru-RU" sz="1600" b="1" dirty="0" err="1">
              <a:solidFill>
                <a:srgbClr val="002060"/>
              </a:solidFill>
            </a:rPr>
            <a:t>қою</a:t>
          </a:r>
          <a:endParaRPr lang="ru-RU" sz="1600" b="1" dirty="0">
            <a:solidFill>
              <a:srgbClr val="002060"/>
            </a:solidFill>
          </a:endParaRPr>
        </a:p>
      </dgm:t>
    </dgm:pt>
    <dgm:pt modelId="{17DDC9A6-E2AE-4B80-9AE0-237B801D6A25}" type="parTrans" cxnId="{D2D05191-35A0-4738-84AF-14B85A2C7958}">
      <dgm:prSet/>
      <dgm:spPr/>
      <dgm:t>
        <a:bodyPr/>
        <a:lstStyle/>
        <a:p>
          <a:endParaRPr lang="ru-RU"/>
        </a:p>
      </dgm:t>
    </dgm:pt>
    <dgm:pt modelId="{CB989A94-0A3B-44E9-92A0-8DE8A62B68F8}" type="sibTrans" cxnId="{D2D05191-35A0-4738-84AF-14B85A2C7958}">
      <dgm:prSet/>
      <dgm:spPr/>
      <dgm:t>
        <a:bodyPr/>
        <a:lstStyle/>
        <a:p>
          <a:endParaRPr lang="ru-RU"/>
        </a:p>
      </dgm:t>
    </dgm:pt>
    <dgm:pt modelId="{E98C2082-9134-46D7-99D9-A70DC136195F}">
      <dgm:prSet phldrT="[Текст]" custT="1"/>
      <dgm:spPr/>
      <dgm:t>
        <a:bodyPr/>
        <a:lstStyle/>
        <a:p>
          <a:r>
            <a:rPr lang="ru-RU" sz="1600" b="1" dirty="0" err="1">
              <a:solidFill>
                <a:srgbClr val="002060"/>
              </a:solidFill>
            </a:rPr>
            <a:t>Медициналық диагноздың </a:t>
          </a:r>
          <a:r>
            <a:rPr lang="ru-RU" sz="1600" b="1" dirty="0">
              <a:solidFill>
                <a:srgbClr val="002060"/>
              </a:solidFill>
            </a:rPr>
            <a:t>ПМПК </a:t>
          </a:r>
          <a:r>
            <a:rPr lang="ru-RU" sz="1600" b="1" dirty="0" err="1">
              <a:solidFill>
                <a:srgbClr val="002060"/>
              </a:solidFill>
            </a:rPr>
            <a:t>ұсыныстарына басым</a:t>
          </a:r>
          <a:r>
            <a:rPr lang="ru-RU" sz="1600" b="1" dirty="0">
              <a:solidFill>
                <a:srgbClr val="002060"/>
              </a:solidFill>
            </a:rPr>
            <a:t> </a:t>
          </a:r>
          <a:r>
            <a:rPr lang="ru-RU" sz="1600" b="1" dirty="0" err="1">
              <a:solidFill>
                <a:srgbClr val="002060"/>
              </a:solidFill>
            </a:rPr>
            <a:t>ықпалы</a:t>
          </a:r>
          <a:endParaRPr lang="ru-RU" sz="1600" b="1" dirty="0">
            <a:solidFill>
              <a:srgbClr val="002060"/>
            </a:solidFill>
          </a:endParaRPr>
        </a:p>
      </dgm:t>
    </dgm:pt>
    <dgm:pt modelId="{8F0FBBE4-B8B8-4D95-A144-F6D82607BB7B}" type="parTrans" cxnId="{D78DAADE-6676-4625-8DFF-221202F20FEE}">
      <dgm:prSet/>
      <dgm:spPr/>
      <dgm:t>
        <a:bodyPr/>
        <a:lstStyle/>
        <a:p>
          <a:endParaRPr lang="ru-RU"/>
        </a:p>
      </dgm:t>
    </dgm:pt>
    <dgm:pt modelId="{0CE791A0-3C6C-4219-904F-0A43A32CD885}" type="sibTrans" cxnId="{D78DAADE-6676-4625-8DFF-221202F20FEE}">
      <dgm:prSet/>
      <dgm:spPr/>
      <dgm:t>
        <a:bodyPr/>
        <a:lstStyle/>
        <a:p>
          <a:endParaRPr lang="ru-RU"/>
        </a:p>
      </dgm:t>
    </dgm:pt>
    <dgm:pt modelId="{B3405DE7-D9CC-4513-ADE0-E6520B47F9D4}">
      <dgm:prSet phldrT="[Текст]"/>
      <dgm:spPr/>
      <dgm:t>
        <a:bodyPr/>
        <a:lstStyle/>
        <a:p>
          <a:r>
            <a:rPr lang="ru-RU" b="1" dirty="0" err="1"/>
            <a:t>Әлеуметтік-педагогикалық </a:t>
          </a:r>
          <a:r>
            <a:rPr lang="ru-RU" b="1" dirty="0"/>
            <a:t>модель</a:t>
          </a:r>
        </a:p>
      </dgm:t>
    </dgm:pt>
    <dgm:pt modelId="{EC6CD3CF-E833-47EE-A707-C14EF128DBBE}" type="parTrans" cxnId="{BF9C808F-99DA-4750-95E2-79C204C81C75}">
      <dgm:prSet/>
      <dgm:spPr/>
      <dgm:t>
        <a:bodyPr/>
        <a:lstStyle/>
        <a:p>
          <a:endParaRPr lang="ru-RU"/>
        </a:p>
      </dgm:t>
    </dgm:pt>
    <dgm:pt modelId="{D5AFA863-C589-4438-8DF8-57472806BA02}" type="sibTrans" cxnId="{BF9C808F-99DA-4750-95E2-79C204C81C75}">
      <dgm:prSet/>
      <dgm:spPr/>
      <dgm:t>
        <a:bodyPr/>
        <a:lstStyle/>
        <a:p>
          <a:endParaRPr lang="ru-RU"/>
        </a:p>
      </dgm:t>
    </dgm:pt>
    <dgm:pt modelId="{4E7380B7-036C-429C-B166-E7E0ED6FE31F}">
      <dgm:prSet phldrT="[Текст]" custT="1"/>
      <dgm:spPr/>
      <dgm:t>
        <a:bodyPr/>
        <a:lstStyle/>
        <a:p>
          <a:r>
            <a:rPr lang="ru-RU" sz="1600" b="1" dirty="0">
              <a:solidFill>
                <a:srgbClr val="002060"/>
              </a:solidFill>
            </a:rPr>
            <a:t>ЕББҚ </a:t>
          </a:r>
          <a:r>
            <a:rPr lang="ru-RU" sz="1600" b="1" dirty="0" err="1">
              <a:solidFill>
                <a:srgbClr val="002060"/>
              </a:solidFill>
            </a:rPr>
            <a:t>анықтау және бағалау, психологиялық-педагогикалық тексеру</a:t>
          </a:r>
          <a:endParaRPr lang="ru-RU" sz="1600" b="1" dirty="0">
            <a:solidFill>
              <a:srgbClr val="002060"/>
            </a:solidFill>
          </a:endParaRPr>
        </a:p>
      </dgm:t>
    </dgm:pt>
    <dgm:pt modelId="{F9A686A2-26E5-4D35-98DF-39BF44E9B692}" type="parTrans" cxnId="{65AAD17C-82E2-4378-9E91-ADE6A4DE1E5B}">
      <dgm:prSet/>
      <dgm:spPr/>
      <dgm:t>
        <a:bodyPr/>
        <a:lstStyle/>
        <a:p>
          <a:endParaRPr lang="ru-RU"/>
        </a:p>
      </dgm:t>
    </dgm:pt>
    <dgm:pt modelId="{4B0DFE33-A97E-4AAC-B207-6A8F4D8C9870}" type="sibTrans" cxnId="{65AAD17C-82E2-4378-9E91-ADE6A4DE1E5B}">
      <dgm:prSet/>
      <dgm:spPr/>
      <dgm:t>
        <a:bodyPr/>
        <a:lstStyle/>
        <a:p>
          <a:endParaRPr lang="ru-RU"/>
        </a:p>
      </dgm:t>
    </dgm:pt>
    <dgm:pt modelId="{1D8A507B-6A5B-40CD-BD01-056317D15B12}">
      <dgm:prSet phldrT="[Текст]" custT="1"/>
      <dgm:spPr/>
      <dgm:t>
        <a:bodyPr/>
        <a:lstStyle/>
        <a:p>
          <a:r>
            <a:rPr lang="ru-RU" sz="1400" dirty="0"/>
            <a:t> </a:t>
          </a:r>
          <a:r>
            <a:rPr lang="ru-RU" sz="1400" b="1" dirty="0" err="1">
              <a:solidFill>
                <a:srgbClr val="002060"/>
              </a:solidFill>
            </a:rPr>
            <a:t>ЕББҚ-нің оқу процесіне</a:t>
          </a:r>
          <a:r>
            <a:rPr lang="ru-RU" sz="1400" b="1" dirty="0">
              <a:solidFill>
                <a:srgbClr val="002060"/>
              </a:solidFill>
            </a:rPr>
            <a:t> </a:t>
          </a:r>
          <a:r>
            <a:rPr lang="ru-RU" sz="1400" b="1" dirty="0" err="1">
              <a:solidFill>
                <a:srgbClr val="002060"/>
              </a:solidFill>
            </a:rPr>
            <a:t>әсерін талдау</a:t>
          </a:r>
          <a:r>
            <a:rPr lang="ru-RU" sz="1400" b="1" dirty="0">
              <a:solidFill>
                <a:srgbClr val="002060"/>
              </a:solidFill>
            </a:rPr>
            <a:t>, </a:t>
          </a:r>
          <a:r>
            <a:rPr lang="ru-RU" sz="1400" b="1" dirty="0" err="1">
              <a:solidFill>
                <a:srgbClr val="002060"/>
              </a:solidFill>
            </a:rPr>
            <a:t>білім</a:t>
          </a:r>
          <a:r>
            <a:rPr lang="ru-RU" sz="1400" b="1" dirty="0">
              <a:solidFill>
                <a:srgbClr val="002060"/>
              </a:solidFill>
            </a:rPr>
            <a:t> </a:t>
          </a:r>
          <a:r>
            <a:rPr lang="ru-RU" sz="1400" b="1" dirty="0" err="1">
              <a:solidFill>
                <a:srgbClr val="002060"/>
              </a:solidFill>
            </a:rPr>
            <a:t>алу</a:t>
          </a:r>
          <a:r>
            <a:rPr lang="ru-RU" sz="1400" b="1" dirty="0">
              <a:solidFill>
                <a:srgbClr val="002060"/>
              </a:solidFill>
            </a:rPr>
            <a:t> </a:t>
          </a:r>
          <a:r>
            <a:rPr lang="ru-RU" sz="1400" b="1" dirty="0" err="1">
              <a:solidFill>
                <a:srgbClr val="002060"/>
              </a:solidFill>
            </a:rPr>
            <a:t>үшін арнайы</a:t>
          </a:r>
          <a:r>
            <a:rPr lang="ru-RU" sz="1400" b="1" dirty="0">
              <a:solidFill>
                <a:srgbClr val="002060"/>
              </a:solidFill>
            </a:rPr>
            <a:t> </a:t>
          </a:r>
          <a:r>
            <a:rPr lang="ru-RU" sz="1400" b="1" dirty="0" err="1">
              <a:solidFill>
                <a:srgbClr val="002060"/>
              </a:solidFill>
            </a:rPr>
            <a:t>жағдайларды анықтау және құру</a:t>
          </a:r>
          <a:endParaRPr lang="ru-RU" sz="1400" b="1" dirty="0">
            <a:solidFill>
              <a:srgbClr val="002060"/>
            </a:solidFill>
          </a:endParaRPr>
        </a:p>
      </dgm:t>
    </dgm:pt>
    <dgm:pt modelId="{1A0FB483-72EF-4AEF-90EB-4D2AEF2C075D}" type="parTrans" cxnId="{6461B438-350B-4440-9340-C520EFC763FE}">
      <dgm:prSet/>
      <dgm:spPr/>
      <dgm:t>
        <a:bodyPr/>
        <a:lstStyle/>
        <a:p>
          <a:endParaRPr lang="ru-RU"/>
        </a:p>
      </dgm:t>
    </dgm:pt>
    <dgm:pt modelId="{7894BA13-572C-4534-91DA-C9BCE7A59DC1}" type="sibTrans" cxnId="{6461B438-350B-4440-9340-C520EFC763FE}">
      <dgm:prSet/>
      <dgm:spPr/>
      <dgm:t>
        <a:bodyPr/>
        <a:lstStyle/>
        <a:p>
          <a:endParaRPr lang="ru-RU"/>
        </a:p>
      </dgm:t>
    </dgm:pt>
    <dgm:pt modelId="{FAE926BE-6ACF-41BE-A970-1B70A5CEBB66}" type="pres">
      <dgm:prSet presAssocID="{3548A935-4C71-480E-8289-77C0207E0CF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65A1F8D-9FF1-462A-9DA3-6BBF85A03829}" type="pres">
      <dgm:prSet presAssocID="{8E18816A-EE48-4A34-B6D0-1DA37C61640D}" presName="root" presStyleCnt="0"/>
      <dgm:spPr/>
    </dgm:pt>
    <dgm:pt modelId="{A71F7F79-8ED2-4CFC-BB1A-19BA9A7EDE75}" type="pres">
      <dgm:prSet presAssocID="{8E18816A-EE48-4A34-B6D0-1DA37C61640D}" presName="rootComposite" presStyleCnt="0"/>
      <dgm:spPr/>
    </dgm:pt>
    <dgm:pt modelId="{8DAC5B01-BD0A-468B-8CEF-C3D562A9ECB7}" type="pres">
      <dgm:prSet presAssocID="{8E18816A-EE48-4A34-B6D0-1DA37C61640D}" presName="rootText" presStyleLbl="node1" presStyleIdx="0" presStyleCnt="2"/>
      <dgm:spPr/>
    </dgm:pt>
    <dgm:pt modelId="{9449F51B-7245-4CA4-BBA7-A975F279C608}" type="pres">
      <dgm:prSet presAssocID="{8E18816A-EE48-4A34-B6D0-1DA37C61640D}" presName="rootConnector" presStyleLbl="node1" presStyleIdx="0" presStyleCnt="2"/>
      <dgm:spPr/>
    </dgm:pt>
    <dgm:pt modelId="{27B8E6D0-A5B5-4CD6-9B1A-B95F3561465E}" type="pres">
      <dgm:prSet presAssocID="{8E18816A-EE48-4A34-B6D0-1DA37C61640D}" presName="childShape" presStyleCnt="0"/>
      <dgm:spPr/>
    </dgm:pt>
    <dgm:pt modelId="{D4B2D13F-37E7-4C14-A930-E6E6694B6807}" type="pres">
      <dgm:prSet presAssocID="{17DDC9A6-E2AE-4B80-9AE0-237B801D6A25}" presName="Name13" presStyleLbl="parChTrans1D2" presStyleIdx="0" presStyleCnt="4"/>
      <dgm:spPr/>
    </dgm:pt>
    <dgm:pt modelId="{57817523-D890-4F5A-B3B5-34234E004DB0}" type="pres">
      <dgm:prSet presAssocID="{49F74E94-31A4-4729-8356-4D918A771644}" presName="childText" presStyleLbl="bgAcc1" presStyleIdx="0" presStyleCnt="4">
        <dgm:presLayoutVars>
          <dgm:bulletEnabled val="1"/>
        </dgm:presLayoutVars>
      </dgm:prSet>
      <dgm:spPr/>
    </dgm:pt>
    <dgm:pt modelId="{6065F258-EF51-4719-BC20-66263F6B89C5}" type="pres">
      <dgm:prSet presAssocID="{8F0FBBE4-B8B8-4D95-A144-F6D82607BB7B}" presName="Name13" presStyleLbl="parChTrans1D2" presStyleIdx="1" presStyleCnt="4"/>
      <dgm:spPr/>
    </dgm:pt>
    <dgm:pt modelId="{10C82894-8738-4BAF-A717-877B421E4B7A}" type="pres">
      <dgm:prSet presAssocID="{E98C2082-9134-46D7-99D9-A70DC136195F}" presName="childText" presStyleLbl="bgAcc1" presStyleIdx="1" presStyleCnt="4">
        <dgm:presLayoutVars>
          <dgm:bulletEnabled val="1"/>
        </dgm:presLayoutVars>
      </dgm:prSet>
      <dgm:spPr/>
    </dgm:pt>
    <dgm:pt modelId="{68AB5B88-3B98-4502-928B-8A7C78BEA965}" type="pres">
      <dgm:prSet presAssocID="{B3405DE7-D9CC-4513-ADE0-E6520B47F9D4}" presName="root" presStyleCnt="0"/>
      <dgm:spPr/>
    </dgm:pt>
    <dgm:pt modelId="{55185526-2DBF-4E6D-A9D2-1EBA60725030}" type="pres">
      <dgm:prSet presAssocID="{B3405DE7-D9CC-4513-ADE0-E6520B47F9D4}" presName="rootComposite" presStyleCnt="0"/>
      <dgm:spPr/>
    </dgm:pt>
    <dgm:pt modelId="{40FC0894-F860-442B-8E70-AE8CFA39FF27}" type="pres">
      <dgm:prSet presAssocID="{B3405DE7-D9CC-4513-ADE0-E6520B47F9D4}" presName="rootText" presStyleLbl="node1" presStyleIdx="1" presStyleCnt="2"/>
      <dgm:spPr/>
    </dgm:pt>
    <dgm:pt modelId="{426E8C85-761E-4220-86F6-BFB0CCA4D877}" type="pres">
      <dgm:prSet presAssocID="{B3405DE7-D9CC-4513-ADE0-E6520B47F9D4}" presName="rootConnector" presStyleLbl="node1" presStyleIdx="1" presStyleCnt="2"/>
      <dgm:spPr/>
    </dgm:pt>
    <dgm:pt modelId="{84DBE5C6-19CA-478D-999F-921315DD8F77}" type="pres">
      <dgm:prSet presAssocID="{B3405DE7-D9CC-4513-ADE0-E6520B47F9D4}" presName="childShape" presStyleCnt="0"/>
      <dgm:spPr/>
    </dgm:pt>
    <dgm:pt modelId="{CF38D881-C689-41ED-998F-747A7F086374}" type="pres">
      <dgm:prSet presAssocID="{F9A686A2-26E5-4D35-98DF-39BF44E9B692}" presName="Name13" presStyleLbl="parChTrans1D2" presStyleIdx="2" presStyleCnt="4"/>
      <dgm:spPr/>
    </dgm:pt>
    <dgm:pt modelId="{B515234E-E6FE-444C-89DA-F74C028759B7}" type="pres">
      <dgm:prSet presAssocID="{4E7380B7-036C-429C-B166-E7E0ED6FE31F}" presName="childText" presStyleLbl="bgAcc1" presStyleIdx="2" presStyleCnt="4">
        <dgm:presLayoutVars>
          <dgm:bulletEnabled val="1"/>
        </dgm:presLayoutVars>
      </dgm:prSet>
      <dgm:spPr/>
    </dgm:pt>
    <dgm:pt modelId="{0879B0AC-1C76-4D68-BBFB-F4DD5954EBF1}" type="pres">
      <dgm:prSet presAssocID="{1A0FB483-72EF-4AEF-90EB-4D2AEF2C075D}" presName="Name13" presStyleLbl="parChTrans1D2" presStyleIdx="3" presStyleCnt="4"/>
      <dgm:spPr/>
    </dgm:pt>
    <dgm:pt modelId="{FD5E31FC-98C4-43F9-B1A3-D56A8B5DC4CB}" type="pres">
      <dgm:prSet presAssocID="{1D8A507B-6A5B-40CD-BD01-056317D15B12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3AE6F006-CBEA-407B-9F2C-333A36DD2E56}" type="presOf" srcId="{1D8A507B-6A5B-40CD-BD01-056317D15B12}" destId="{FD5E31FC-98C4-43F9-B1A3-D56A8B5DC4CB}" srcOrd="0" destOrd="0" presId="urn:microsoft.com/office/officeart/2005/8/layout/hierarchy3"/>
    <dgm:cxn modelId="{C3B82607-1DB3-40D5-98AC-4FA5BBFB4723}" srcId="{3548A935-4C71-480E-8289-77C0207E0CF2}" destId="{8E18816A-EE48-4A34-B6D0-1DA37C61640D}" srcOrd="0" destOrd="0" parTransId="{1ADBCCCE-1AC2-4568-A667-BFAB17F2F002}" sibTransId="{43AFCDFB-0257-4D79-BB66-03A0A0567840}"/>
    <dgm:cxn modelId="{377D8C0A-0DC7-40A3-AEA8-ECE90B954B94}" type="presOf" srcId="{17DDC9A6-E2AE-4B80-9AE0-237B801D6A25}" destId="{D4B2D13F-37E7-4C14-A930-E6E6694B6807}" srcOrd="0" destOrd="0" presId="urn:microsoft.com/office/officeart/2005/8/layout/hierarchy3"/>
    <dgm:cxn modelId="{FEDD951D-DCF4-40AE-8CEF-034B08836881}" type="presOf" srcId="{8E18816A-EE48-4A34-B6D0-1DA37C61640D}" destId="{9449F51B-7245-4CA4-BBA7-A975F279C608}" srcOrd="1" destOrd="0" presId="urn:microsoft.com/office/officeart/2005/8/layout/hierarchy3"/>
    <dgm:cxn modelId="{1B78F11F-F70A-43EB-86B3-94F1EE5ADB4A}" type="presOf" srcId="{F9A686A2-26E5-4D35-98DF-39BF44E9B692}" destId="{CF38D881-C689-41ED-998F-747A7F086374}" srcOrd="0" destOrd="0" presId="urn:microsoft.com/office/officeart/2005/8/layout/hierarchy3"/>
    <dgm:cxn modelId="{6461B438-350B-4440-9340-C520EFC763FE}" srcId="{B3405DE7-D9CC-4513-ADE0-E6520B47F9D4}" destId="{1D8A507B-6A5B-40CD-BD01-056317D15B12}" srcOrd="1" destOrd="0" parTransId="{1A0FB483-72EF-4AEF-90EB-4D2AEF2C075D}" sibTransId="{7894BA13-572C-4534-91DA-C9BCE7A59DC1}"/>
    <dgm:cxn modelId="{E336CD73-37CF-4B9C-BFC4-0690E768FB53}" type="presOf" srcId="{3548A935-4C71-480E-8289-77C0207E0CF2}" destId="{FAE926BE-6ACF-41BE-A970-1B70A5CEBB66}" srcOrd="0" destOrd="0" presId="urn:microsoft.com/office/officeart/2005/8/layout/hierarchy3"/>
    <dgm:cxn modelId="{4EF96277-3B2A-4EC0-85B6-83AF2853A4B5}" type="presOf" srcId="{B3405DE7-D9CC-4513-ADE0-E6520B47F9D4}" destId="{426E8C85-761E-4220-86F6-BFB0CCA4D877}" srcOrd="1" destOrd="0" presId="urn:microsoft.com/office/officeart/2005/8/layout/hierarchy3"/>
    <dgm:cxn modelId="{65AAD17C-82E2-4378-9E91-ADE6A4DE1E5B}" srcId="{B3405DE7-D9CC-4513-ADE0-E6520B47F9D4}" destId="{4E7380B7-036C-429C-B166-E7E0ED6FE31F}" srcOrd="0" destOrd="0" parTransId="{F9A686A2-26E5-4D35-98DF-39BF44E9B692}" sibTransId="{4B0DFE33-A97E-4AAC-B207-6A8F4D8C9870}"/>
    <dgm:cxn modelId="{BF9C808F-99DA-4750-95E2-79C204C81C75}" srcId="{3548A935-4C71-480E-8289-77C0207E0CF2}" destId="{B3405DE7-D9CC-4513-ADE0-E6520B47F9D4}" srcOrd="1" destOrd="0" parTransId="{EC6CD3CF-E833-47EE-A707-C14EF128DBBE}" sibTransId="{D5AFA863-C589-4438-8DF8-57472806BA02}"/>
    <dgm:cxn modelId="{D2D05191-35A0-4738-84AF-14B85A2C7958}" srcId="{8E18816A-EE48-4A34-B6D0-1DA37C61640D}" destId="{49F74E94-31A4-4729-8356-4D918A771644}" srcOrd="0" destOrd="0" parTransId="{17DDC9A6-E2AE-4B80-9AE0-237B801D6A25}" sibTransId="{CB989A94-0A3B-44E9-92A0-8DE8A62B68F8}"/>
    <dgm:cxn modelId="{E3A95D9E-8965-4300-B336-D0552B46A058}" type="presOf" srcId="{49F74E94-31A4-4729-8356-4D918A771644}" destId="{57817523-D890-4F5A-B3B5-34234E004DB0}" srcOrd="0" destOrd="0" presId="urn:microsoft.com/office/officeart/2005/8/layout/hierarchy3"/>
    <dgm:cxn modelId="{A19F00C4-FF3A-4CE1-8CEC-48356EA8FEE8}" type="presOf" srcId="{B3405DE7-D9CC-4513-ADE0-E6520B47F9D4}" destId="{40FC0894-F860-442B-8E70-AE8CFA39FF27}" srcOrd="0" destOrd="0" presId="urn:microsoft.com/office/officeart/2005/8/layout/hierarchy3"/>
    <dgm:cxn modelId="{DDA0F0D1-370A-444F-883C-E21CE4EE104D}" type="presOf" srcId="{1A0FB483-72EF-4AEF-90EB-4D2AEF2C075D}" destId="{0879B0AC-1C76-4D68-BBFB-F4DD5954EBF1}" srcOrd="0" destOrd="0" presId="urn:microsoft.com/office/officeart/2005/8/layout/hierarchy3"/>
    <dgm:cxn modelId="{2CB9B4D8-6D8D-4283-8FF7-AA8D4E08261E}" type="presOf" srcId="{8F0FBBE4-B8B8-4D95-A144-F6D82607BB7B}" destId="{6065F258-EF51-4719-BC20-66263F6B89C5}" srcOrd="0" destOrd="0" presId="urn:microsoft.com/office/officeart/2005/8/layout/hierarchy3"/>
    <dgm:cxn modelId="{D78DAADE-6676-4625-8DFF-221202F20FEE}" srcId="{8E18816A-EE48-4A34-B6D0-1DA37C61640D}" destId="{E98C2082-9134-46D7-99D9-A70DC136195F}" srcOrd="1" destOrd="0" parTransId="{8F0FBBE4-B8B8-4D95-A144-F6D82607BB7B}" sibTransId="{0CE791A0-3C6C-4219-904F-0A43A32CD885}"/>
    <dgm:cxn modelId="{13FE5ADF-3A74-4485-B968-CB8078E32857}" type="presOf" srcId="{8E18816A-EE48-4A34-B6D0-1DA37C61640D}" destId="{8DAC5B01-BD0A-468B-8CEF-C3D562A9ECB7}" srcOrd="0" destOrd="0" presId="urn:microsoft.com/office/officeart/2005/8/layout/hierarchy3"/>
    <dgm:cxn modelId="{E89066E7-03F7-4672-81C4-3929A4E21826}" type="presOf" srcId="{E98C2082-9134-46D7-99D9-A70DC136195F}" destId="{10C82894-8738-4BAF-A717-877B421E4B7A}" srcOrd="0" destOrd="0" presId="urn:microsoft.com/office/officeart/2005/8/layout/hierarchy3"/>
    <dgm:cxn modelId="{5905FAFF-A2C4-41B2-ADD1-A19E995E2662}" type="presOf" srcId="{4E7380B7-036C-429C-B166-E7E0ED6FE31F}" destId="{B515234E-E6FE-444C-89DA-F74C028759B7}" srcOrd="0" destOrd="0" presId="urn:microsoft.com/office/officeart/2005/8/layout/hierarchy3"/>
    <dgm:cxn modelId="{B5FA785A-DBB6-4C85-ADFB-F62BD1D1E48F}" type="presParOf" srcId="{FAE926BE-6ACF-41BE-A970-1B70A5CEBB66}" destId="{165A1F8D-9FF1-462A-9DA3-6BBF85A03829}" srcOrd="0" destOrd="0" presId="urn:microsoft.com/office/officeart/2005/8/layout/hierarchy3"/>
    <dgm:cxn modelId="{BA3A5138-D5F1-4E59-9817-5E870F8A5B89}" type="presParOf" srcId="{165A1F8D-9FF1-462A-9DA3-6BBF85A03829}" destId="{A71F7F79-8ED2-4CFC-BB1A-19BA9A7EDE75}" srcOrd="0" destOrd="0" presId="urn:microsoft.com/office/officeart/2005/8/layout/hierarchy3"/>
    <dgm:cxn modelId="{6CF8903D-B5B5-4592-816F-ACB13ED7A246}" type="presParOf" srcId="{A71F7F79-8ED2-4CFC-BB1A-19BA9A7EDE75}" destId="{8DAC5B01-BD0A-468B-8CEF-C3D562A9ECB7}" srcOrd="0" destOrd="0" presId="urn:microsoft.com/office/officeart/2005/8/layout/hierarchy3"/>
    <dgm:cxn modelId="{EE5426C9-15E3-4447-8BF8-5B2113FF2A65}" type="presParOf" srcId="{A71F7F79-8ED2-4CFC-BB1A-19BA9A7EDE75}" destId="{9449F51B-7245-4CA4-BBA7-A975F279C608}" srcOrd="1" destOrd="0" presId="urn:microsoft.com/office/officeart/2005/8/layout/hierarchy3"/>
    <dgm:cxn modelId="{CEC2D490-1C7D-42C0-9A4A-8A49191E4482}" type="presParOf" srcId="{165A1F8D-9FF1-462A-9DA3-6BBF85A03829}" destId="{27B8E6D0-A5B5-4CD6-9B1A-B95F3561465E}" srcOrd="1" destOrd="0" presId="urn:microsoft.com/office/officeart/2005/8/layout/hierarchy3"/>
    <dgm:cxn modelId="{C927F0F6-E2FF-4B07-8CF1-22E0F9B6E511}" type="presParOf" srcId="{27B8E6D0-A5B5-4CD6-9B1A-B95F3561465E}" destId="{D4B2D13F-37E7-4C14-A930-E6E6694B6807}" srcOrd="0" destOrd="0" presId="urn:microsoft.com/office/officeart/2005/8/layout/hierarchy3"/>
    <dgm:cxn modelId="{9779E484-7657-4538-AEE1-B907219AE10F}" type="presParOf" srcId="{27B8E6D0-A5B5-4CD6-9B1A-B95F3561465E}" destId="{57817523-D890-4F5A-B3B5-34234E004DB0}" srcOrd="1" destOrd="0" presId="urn:microsoft.com/office/officeart/2005/8/layout/hierarchy3"/>
    <dgm:cxn modelId="{245A1BFB-AE91-404F-80E1-E85AF84837D8}" type="presParOf" srcId="{27B8E6D0-A5B5-4CD6-9B1A-B95F3561465E}" destId="{6065F258-EF51-4719-BC20-66263F6B89C5}" srcOrd="2" destOrd="0" presId="urn:microsoft.com/office/officeart/2005/8/layout/hierarchy3"/>
    <dgm:cxn modelId="{409FF5CE-BBE3-451B-9BE9-538BBB466CDA}" type="presParOf" srcId="{27B8E6D0-A5B5-4CD6-9B1A-B95F3561465E}" destId="{10C82894-8738-4BAF-A717-877B421E4B7A}" srcOrd="3" destOrd="0" presId="urn:microsoft.com/office/officeart/2005/8/layout/hierarchy3"/>
    <dgm:cxn modelId="{8CB3D1BF-E8D8-4426-B81B-D0C40CE1EB1E}" type="presParOf" srcId="{FAE926BE-6ACF-41BE-A970-1B70A5CEBB66}" destId="{68AB5B88-3B98-4502-928B-8A7C78BEA965}" srcOrd="1" destOrd="0" presId="urn:microsoft.com/office/officeart/2005/8/layout/hierarchy3"/>
    <dgm:cxn modelId="{953111D1-0514-4FB0-9B30-D7ABCDA4A40C}" type="presParOf" srcId="{68AB5B88-3B98-4502-928B-8A7C78BEA965}" destId="{55185526-2DBF-4E6D-A9D2-1EBA60725030}" srcOrd="0" destOrd="0" presId="urn:microsoft.com/office/officeart/2005/8/layout/hierarchy3"/>
    <dgm:cxn modelId="{11EE3CFC-13A0-4906-A8F2-2A5824EF8A20}" type="presParOf" srcId="{55185526-2DBF-4E6D-A9D2-1EBA60725030}" destId="{40FC0894-F860-442B-8E70-AE8CFA39FF27}" srcOrd="0" destOrd="0" presId="urn:microsoft.com/office/officeart/2005/8/layout/hierarchy3"/>
    <dgm:cxn modelId="{67D519F8-1AC5-4BF2-B613-2259D6B0EC49}" type="presParOf" srcId="{55185526-2DBF-4E6D-A9D2-1EBA60725030}" destId="{426E8C85-761E-4220-86F6-BFB0CCA4D877}" srcOrd="1" destOrd="0" presId="urn:microsoft.com/office/officeart/2005/8/layout/hierarchy3"/>
    <dgm:cxn modelId="{CE79FB1A-3E40-42E8-BFF9-0B00394A0F4F}" type="presParOf" srcId="{68AB5B88-3B98-4502-928B-8A7C78BEA965}" destId="{84DBE5C6-19CA-478D-999F-921315DD8F77}" srcOrd="1" destOrd="0" presId="urn:microsoft.com/office/officeart/2005/8/layout/hierarchy3"/>
    <dgm:cxn modelId="{FC276B8A-96D1-4FA7-A337-7C64112257B2}" type="presParOf" srcId="{84DBE5C6-19CA-478D-999F-921315DD8F77}" destId="{CF38D881-C689-41ED-998F-747A7F086374}" srcOrd="0" destOrd="0" presId="urn:microsoft.com/office/officeart/2005/8/layout/hierarchy3"/>
    <dgm:cxn modelId="{0DB8142D-4D4A-4785-97B7-267ADB7F4249}" type="presParOf" srcId="{84DBE5C6-19CA-478D-999F-921315DD8F77}" destId="{B515234E-E6FE-444C-89DA-F74C028759B7}" srcOrd="1" destOrd="0" presId="urn:microsoft.com/office/officeart/2005/8/layout/hierarchy3"/>
    <dgm:cxn modelId="{88BB2020-DA50-4BB2-98B8-EF40E75F6E6B}" type="presParOf" srcId="{84DBE5C6-19CA-478D-999F-921315DD8F77}" destId="{0879B0AC-1C76-4D68-BBFB-F4DD5954EBF1}" srcOrd="2" destOrd="0" presId="urn:microsoft.com/office/officeart/2005/8/layout/hierarchy3"/>
    <dgm:cxn modelId="{5AF5F210-E7A3-41E4-86DD-70AB9E6EDA9F}" type="presParOf" srcId="{84DBE5C6-19CA-478D-999F-921315DD8F77}" destId="{FD5E31FC-98C4-43F9-B1A3-D56A8B5DC4C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36E51E-C7F8-4D1F-BF8B-943C30CBF9C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E7C57A-CDE2-4AB3-AFA0-34127ADB3B9E}">
      <dgm:prSet phldrT="[Текст]" custT="1"/>
      <dgm:spPr/>
      <dgm:t>
        <a:bodyPr/>
        <a:lstStyle/>
        <a:p>
          <a:r>
            <a:rPr lang="ru-RU" sz="2000" b="1" dirty="0"/>
            <a:t>ПМПК </a:t>
          </a:r>
          <a:r>
            <a:rPr lang="ru-RU" sz="2000" b="1" dirty="0" err="1"/>
            <a:t>ұсынымдарын орындауға жауапкершілік</a:t>
          </a:r>
          <a:endParaRPr lang="ru-RU" sz="2000" b="1" dirty="0"/>
        </a:p>
      </dgm:t>
    </dgm:pt>
    <dgm:pt modelId="{97F2316B-02BA-4D11-BAB7-891BF6E11AA0}" type="parTrans" cxnId="{2CD25C73-4E89-446C-AC7F-21FCE3518502}">
      <dgm:prSet/>
      <dgm:spPr/>
      <dgm:t>
        <a:bodyPr/>
        <a:lstStyle/>
        <a:p>
          <a:endParaRPr lang="ru-RU"/>
        </a:p>
      </dgm:t>
    </dgm:pt>
    <dgm:pt modelId="{F59359A9-1067-425C-98B9-7110EA4BE266}" type="sibTrans" cxnId="{2CD25C73-4E89-446C-AC7F-21FCE3518502}">
      <dgm:prSet/>
      <dgm:spPr/>
      <dgm:t>
        <a:bodyPr/>
        <a:lstStyle/>
        <a:p>
          <a:endParaRPr lang="ru-RU"/>
        </a:p>
      </dgm:t>
    </dgm:pt>
    <dgm:pt modelId="{DB45C230-D7A7-459D-97ED-6ED0112EBF44}">
      <dgm:prSet phldrT="[Текст]" custT="1"/>
      <dgm:spPr/>
      <dgm:t>
        <a:bodyPr/>
        <a:lstStyle/>
        <a:p>
          <a:r>
            <a:rPr lang="ru-RU" sz="2000" b="1" dirty="0"/>
            <a:t>ПМПК </a:t>
          </a:r>
          <a:r>
            <a:rPr lang="ru-RU" sz="2000" b="1" dirty="0" err="1"/>
            <a:t>ұсынымдарын</a:t>
          </a:r>
          <a:r>
            <a:rPr lang="ru-RU" sz="2000" b="1" dirty="0"/>
            <a:t> </a:t>
          </a:r>
          <a:r>
            <a:rPr lang="ru-RU" sz="2000" b="1" dirty="0" err="1"/>
            <a:t>жүзеге</a:t>
          </a:r>
          <a:r>
            <a:rPr lang="ru-RU" sz="2000" b="1" dirty="0"/>
            <a:t> </a:t>
          </a:r>
          <a:r>
            <a:rPr lang="ru-RU" sz="2000" b="1" dirty="0" err="1"/>
            <a:t>асыруды</a:t>
          </a:r>
          <a:r>
            <a:rPr lang="ru-RU" sz="2000" b="1" dirty="0"/>
            <a:t> </a:t>
          </a:r>
          <a:r>
            <a:rPr lang="ru-RU" sz="2000" b="1" dirty="0" err="1"/>
            <a:t>қадағалау</a:t>
          </a:r>
          <a:r>
            <a:rPr lang="ru-RU" sz="2000" b="1" dirty="0"/>
            <a:t> </a:t>
          </a:r>
        </a:p>
      </dgm:t>
    </dgm:pt>
    <dgm:pt modelId="{496BADD6-2A3E-42C7-8272-C1242DD4EE8E}" type="parTrans" cxnId="{30B0B9F3-67FC-430E-AE9E-11F0DFADE320}">
      <dgm:prSet/>
      <dgm:spPr/>
      <dgm:t>
        <a:bodyPr/>
        <a:lstStyle/>
        <a:p>
          <a:endParaRPr lang="ru-RU"/>
        </a:p>
      </dgm:t>
    </dgm:pt>
    <dgm:pt modelId="{30607B84-85E3-43F9-8362-A8176A22111D}" type="sibTrans" cxnId="{30B0B9F3-67FC-430E-AE9E-11F0DFADE320}">
      <dgm:prSet/>
      <dgm:spPr/>
      <dgm:t>
        <a:bodyPr/>
        <a:lstStyle/>
        <a:p>
          <a:endParaRPr lang="ru-RU"/>
        </a:p>
      </dgm:t>
    </dgm:pt>
    <dgm:pt modelId="{57BCB553-CF05-445B-BA26-F619BDAEDD0A}">
      <dgm:prSet phldrT="[Текст]" custT="1"/>
      <dgm:spPr/>
      <dgm:t>
        <a:bodyPr/>
        <a:lstStyle/>
        <a:p>
          <a:r>
            <a:rPr lang="ru-RU" sz="1800" b="1" dirty="0" err="1"/>
            <a:t>ПМПК-ны</a:t>
          </a:r>
          <a:r>
            <a:rPr lang="ru-RU" sz="1800" b="1" dirty="0"/>
            <a:t> БІЛІМ БЕРУ ҚАЖЕТТІЛІКТЕРІН  БАҒАЛАУ ОРТАЛЫҚТАРЫНА  АЙНАЛДЫРУ: </a:t>
          </a:r>
          <a:r>
            <a:rPr lang="ru-RU" sz="1800" b="1" dirty="0" err="1"/>
            <a:t>әр </a:t>
          </a:r>
          <a:r>
            <a:rPr lang="ru-RU" sz="1800" b="1" dirty="0"/>
            <a:t>бала </a:t>
          </a:r>
          <a:r>
            <a:rPr lang="ru-RU" sz="1800" b="1" dirty="0" err="1"/>
            <a:t>үшін  жеке</a:t>
          </a:r>
          <a:r>
            <a:rPr lang="ru-RU" sz="1800" b="1" dirty="0"/>
            <a:t> </a:t>
          </a:r>
          <a:r>
            <a:rPr lang="ru-RU" sz="1800" b="1" dirty="0" err="1"/>
            <a:t>және нақты  қолдау жоспраларын</a:t>
          </a:r>
          <a:r>
            <a:rPr lang="ru-RU" sz="1800" b="1" dirty="0"/>
            <a:t>  </a:t>
          </a:r>
          <a:r>
            <a:rPr lang="ru-RU" sz="1800" b="1" dirty="0" err="1"/>
            <a:t>жасау</a:t>
          </a:r>
          <a:endParaRPr lang="ru-RU" sz="1800" b="1" dirty="0"/>
        </a:p>
      </dgm:t>
    </dgm:pt>
    <dgm:pt modelId="{36929A7F-9324-4949-8A6C-06B089F1C0E6}" type="parTrans" cxnId="{E163E61C-9B72-456A-B343-02968C1319A3}">
      <dgm:prSet/>
      <dgm:spPr/>
      <dgm:t>
        <a:bodyPr/>
        <a:lstStyle/>
        <a:p>
          <a:endParaRPr lang="ru-RU"/>
        </a:p>
      </dgm:t>
    </dgm:pt>
    <dgm:pt modelId="{6781F5C4-C5A1-4782-832B-50DFDC173FA1}" type="sibTrans" cxnId="{E163E61C-9B72-456A-B343-02968C1319A3}">
      <dgm:prSet/>
      <dgm:spPr/>
      <dgm:t>
        <a:bodyPr/>
        <a:lstStyle/>
        <a:p>
          <a:endParaRPr lang="ru-RU"/>
        </a:p>
      </dgm:t>
    </dgm:pt>
    <dgm:pt modelId="{DA7A7D13-127D-4924-AB2B-657ACA2A0F94}" type="pres">
      <dgm:prSet presAssocID="{0636E51E-C7F8-4D1F-BF8B-943C30CBF9CA}" presName="linear" presStyleCnt="0">
        <dgm:presLayoutVars>
          <dgm:dir/>
          <dgm:animLvl val="lvl"/>
          <dgm:resizeHandles val="exact"/>
        </dgm:presLayoutVars>
      </dgm:prSet>
      <dgm:spPr/>
    </dgm:pt>
    <dgm:pt modelId="{41B4AC94-AA00-46D9-BC25-45E3D695611C}" type="pres">
      <dgm:prSet presAssocID="{FEE7C57A-CDE2-4AB3-AFA0-34127ADB3B9E}" presName="parentLin" presStyleCnt="0"/>
      <dgm:spPr/>
    </dgm:pt>
    <dgm:pt modelId="{69377122-0161-4249-9DB9-A1B96D3BF4AF}" type="pres">
      <dgm:prSet presAssocID="{FEE7C57A-CDE2-4AB3-AFA0-34127ADB3B9E}" presName="parentLeftMargin" presStyleLbl="node1" presStyleIdx="0" presStyleCnt="3"/>
      <dgm:spPr/>
    </dgm:pt>
    <dgm:pt modelId="{3820877A-2C5F-4A13-8ECE-631D3C52D1FF}" type="pres">
      <dgm:prSet presAssocID="{FEE7C57A-CDE2-4AB3-AFA0-34127ADB3B9E}" presName="parentText" presStyleLbl="node1" presStyleIdx="0" presStyleCnt="3" custScaleX="82043">
        <dgm:presLayoutVars>
          <dgm:chMax val="0"/>
          <dgm:bulletEnabled val="1"/>
        </dgm:presLayoutVars>
      </dgm:prSet>
      <dgm:spPr/>
    </dgm:pt>
    <dgm:pt modelId="{302C7972-0684-45E6-84F4-71E8464E2409}" type="pres">
      <dgm:prSet presAssocID="{FEE7C57A-CDE2-4AB3-AFA0-34127ADB3B9E}" presName="negativeSpace" presStyleCnt="0"/>
      <dgm:spPr/>
    </dgm:pt>
    <dgm:pt modelId="{C734B7D5-C6B5-44C9-BB4C-4362AE2FD256}" type="pres">
      <dgm:prSet presAssocID="{FEE7C57A-CDE2-4AB3-AFA0-34127ADB3B9E}" presName="childText" presStyleLbl="conFgAcc1" presStyleIdx="0" presStyleCnt="3">
        <dgm:presLayoutVars>
          <dgm:bulletEnabled val="1"/>
        </dgm:presLayoutVars>
      </dgm:prSet>
      <dgm:spPr/>
    </dgm:pt>
    <dgm:pt modelId="{1BCCA589-B574-46C0-AD9A-A7F7F9A0DF17}" type="pres">
      <dgm:prSet presAssocID="{F59359A9-1067-425C-98B9-7110EA4BE266}" presName="spaceBetweenRectangles" presStyleCnt="0"/>
      <dgm:spPr/>
    </dgm:pt>
    <dgm:pt modelId="{5B0B4D96-F5CE-440F-8C26-B8E8F2BDDF4C}" type="pres">
      <dgm:prSet presAssocID="{DB45C230-D7A7-459D-97ED-6ED0112EBF44}" presName="parentLin" presStyleCnt="0"/>
      <dgm:spPr/>
    </dgm:pt>
    <dgm:pt modelId="{17D9B873-2218-41A9-93E0-A065C893C0C8}" type="pres">
      <dgm:prSet presAssocID="{DB45C230-D7A7-459D-97ED-6ED0112EBF44}" presName="parentLeftMargin" presStyleLbl="node1" presStyleIdx="0" presStyleCnt="3"/>
      <dgm:spPr/>
    </dgm:pt>
    <dgm:pt modelId="{C065F6AA-148F-4187-8C44-3E6B0B1D7F63}" type="pres">
      <dgm:prSet presAssocID="{DB45C230-D7A7-459D-97ED-6ED0112EBF4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AAA83F7-3F73-450B-98D0-42D0299E0066}" type="pres">
      <dgm:prSet presAssocID="{DB45C230-D7A7-459D-97ED-6ED0112EBF44}" presName="negativeSpace" presStyleCnt="0"/>
      <dgm:spPr/>
    </dgm:pt>
    <dgm:pt modelId="{39C2F2A1-CF9B-498E-9F4A-F2ED4A05D542}" type="pres">
      <dgm:prSet presAssocID="{DB45C230-D7A7-459D-97ED-6ED0112EBF44}" presName="childText" presStyleLbl="conFgAcc1" presStyleIdx="1" presStyleCnt="3">
        <dgm:presLayoutVars>
          <dgm:bulletEnabled val="1"/>
        </dgm:presLayoutVars>
      </dgm:prSet>
      <dgm:spPr/>
    </dgm:pt>
    <dgm:pt modelId="{73DF5AD4-F398-45FF-9110-262675B26EA0}" type="pres">
      <dgm:prSet presAssocID="{30607B84-85E3-43F9-8362-A8176A22111D}" presName="spaceBetweenRectangles" presStyleCnt="0"/>
      <dgm:spPr/>
    </dgm:pt>
    <dgm:pt modelId="{9319F45B-BDC6-45FB-A2A7-69AB27623524}" type="pres">
      <dgm:prSet presAssocID="{57BCB553-CF05-445B-BA26-F619BDAEDD0A}" presName="parentLin" presStyleCnt="0"/>
      <dgm:spPr/>
    </dgm:pt>
    <dgm:pt modelId="{0A51AD46-C799-4047-8566-4D967E802DC3}" type="pres">
      <dgm:prSet presAssocID="{57BCB553-CF05-445B-BA26-F619BDAEDD0A}" presName="parentLeftMargin" presStyleLbl="node1" presStyleIdx="1" presStyleCnt="3"/>
      <dgm:spPr/>
    </dgm:pt>
    <dgm:pt modelId="{687A3578-D625-4925-89CC-07A0584CCA88}" type="pres">
      <dgm:prSet presAssocID="{57BCB553-CF05-445B-BA26-F619BDAEDD0A}" presName="parentText" presStyleLbl="node1" presStyleIdx="2" presStyleCnt="3" custScaleX="118695" custLinFactNeighborX="5166">
        <dgm:presLayoutVars>
          <dgm:chMax val="0"/>
          <dgm:bulletEnabled val="1"/>
        </dgm:presLayoutVars>
      </dgm:prSet>
      <dgm:spPr/>
    </dgm:pt>
    <dgm:pt modelId="{D48B9656-1C78-463F-83FF-F8BA5D7EB60A}" type="pres">
      <dgm:prSet presAssocID="{57BCB553-CF05-445B-BA26-F619BDAEDD0A}" presName="negativeSpace" presStyleCnt="0"/>
      <dgm:spPr/>
    </dgm:pt>
    <dgm:pt modelId="{B0CDF1FF-6BA2-4AFF-97DD-DBA88F24FF82}" type="pres">
      <dgm:prSet presAssocID="{57BCB553-CF05-445B-BA26-F619BDAEDD0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163E61C-9B72-456A-B343-02968C1319A3}" srcId="{0636E51E-C7F8-4D1F-BF8B-943C30CBF9CA}" destId="{57BCB553-CF05-445B-BA26-F619BDAEDD0A}" srcOrd="2" destOrd="0" parTransId="{36929A7F-9324-4949-8A6C-06B089F1C0E6}" sibTransId="{6781F5C4-C5A1-4782-832B-50DFDC173FA1}"/>
    <dgm:cxn modelId="{EFFEB033-4656-47FF-B75B-F95EF2963AAD}" type="presOf" srcId="{57BCB553-CF05-445B-BA26-F619BDAEDD0A}" destId="{687A3578-D625-4925-89CC-07A0584CCA88}" srcOrd="1" destOrd="0" presId="urn:microsoft.com/office/officeart/2005/8/layout/list1"/>
    <dgm:cxn modelId="{2CD25C73-4E89-446C-AC7F-21FCE3518502}" srcId="{0636E51E-C7F8-4D1F-BF8B-943C30CBF9CA}" destId="{FEE7C57A-CDE2-4AB3-AFA0-34127ADB3B9E}" srcOrd="0" destOrd="0" parTransId="{97F2316B-02BA-4D11-BAB7-891BF6E11AA0}" sibTransId="{F59359A9-1067-425C-98B9-7110EA4BE266}"/>
    <dgm:cxn modelId="{3FE7048E-7FD7-4B27-BAB3-35E0AD244808}" type="presOf" srcId="{FEE7C57A-CDE2-4AB3-AFA0-34127ADB3B9E}" destId="{3820877A-2C5F-4A13-8ECE-631D3C52D1FF}" srcOrd="1" destOrd="0" presId="urn:microsoft.com/office/officeart/2005/8/layout/list1"/>
    <dgm:cxn modelId="{A3D6E5CA-9C36-4304-8B2F-90BF9AA434A1}" type="presOf" srcId="{0636E51E-C7F8-4D1F-BF8B-943C30CBF9CA}" destId="{DA7A7D13-127D-4924-AB2B-657ACA2A0F94}" srcOrd="0" destOrd="0" presId="urn:microsoft.com/office/officeart/2005/8/layout/list1"/>
    <dgm:cxn modelId="{AA1A98CB-40CA-4222-A804-B76DDC7A51D5}" type="presOf" srcId="{DB45C230-D7A7-459D-97ED-6ED0112EBF44}" destId="{C065F6AA-148F-4187-8C44-3E6B0B1D7F63}" srcOrd="1" destOrd="0" presId="urn:microsoft.com/office/officeart/2005/8/layout/list1"/>
    <dgm:cxn modelId="{3B3611CD-4CD2-4434-B03F-8DCE2E3FE74F}" type="presOf" srcId="{57BCB553-CF05-445B-BA26-F619BDAEDD0A}" destId="{0A51AD46-C799-4047-8566-4D967E802DC3}" srcOrd="0" destOrd="0" presId="urn:microsoft.com/office/officeart/2005/8/layout/list1"/>
    <dgm:cxn modelId="{D48F69E8-CAD8-4D25-B930-BF18BFD74D06}" type="presOf" srcId="{DB45C230-D7A7-459D-97ED-6ED0112EBF44}" destId="{17D9B873-2218-41A9-93E0-A065C893C0C8}" srcOrd="0" destOrd="0" presId="urn:microsoft.com/office/officeart/2005/8/layout/list1"/>
    <dgm:cxn modelId="{30B0B9F3-67FC-430E-AE9E-11F0DFADE320}" srcId="{0636E51E-C7F8-4D1F-BF8B-943C30CBF9CA}" destId="{DB45C230-D7A7-459D-97ED-6ED0112EBF44}" srcOrd="1" destOrd="0" parTransId="{496BADD6-2A3E-42C7-8272-C1242DD4EE8E}" sibTransId="{30607B84-85E3-43F9-8362-A8176A22111D}"/>
    <dgm:cxn modelId="{F88555F5-AD36-46FF-8603-6D58AC82834D}" type="presOf" srcId="{FEE7C57A-CDE2-4AB3-AFA0-34127ADB3B9E}" destId="{69377122-0161-4249-9DB9-A1B96D3BF4AF}" srcOrd="0" destOrd="0" presId="urn:microsoft.com/office/officeart/2005/8/layout/list1"/>
    <dgm:cxn modelId="{85645E0D-C95B-4516-B9F4-5FFBF6BA9105}" type="presParOf" srcId="{DA7A7D13-127D-4924-AB2B-657ACA2A0F94}" destId="{41B4AC94-AA00-46D9-BC25-45E3D695611C}" srcOrd="0" destOrd="0" presId="urn:microsoft.com/office/officeart/2005/8/layout/list1"/>
    <dgm:cxn modelId="{2925A4B2-DF8B-4F54-8F64-20AC2B684169}" type="presParOf" srcId="{41B4AC94-AA00-46D9-BC25-45E3D695611C}" destId="{69377122-0161-4249-9DB9-A1B96D3BF4AF}" srcOrd="0" destOrd="0" presId="urn:microsoft.com/office/officeart/2005/8/layout/list1"/>
    <dgm:cxn modelId="{11E006B4-3C56-4FF0-A7DB-8B9411BB1F74}" type="presParOf" srcId="{41B4AC94-AA00-46D9-BC25-45E3D695611C}" destId="{3820877A-2C5F-4A13-8ECE-631D3C52D1FF}" srcOrd="1" destOrd="0" presId="urn:microsoft.com/office/officeart/2005/8/layout/list1"/>
    <dgm:cxn modelId="{54E59182-1742-4D29-8421-0802A38BD5F9}" type="presParOf" srcId="{DA7A7D13-127D-4924-AB2B-657ACA2A0F94}" destId="{302C7972-0684-45E6-84F4-71E8464E2409}" srcOrd="1" destOrd="0" presId="urn:microsoft.com/office/officeart/2005/8/layout/list1"/>
    <dgm:cxn modelId="{8A843398-4EA7-45C8-A5FD-22F168BD0A77}" type="presParOf" srcId="{DA7A7D13-127D-4924-AB2B-657ACA2A0F94}" destId="{C734B7D5-C6B5-44C9-BB4C-4362AE2FD256}" srcOrd="2" destOrd="0" presId="urn:microsoft.com/office/officeart/2005/8/layout/list1"/>
    <dgm:cxn modelId="{ABE365FC-78DC-4FE5-AFB3-F210BB02B357}" type="presParOf" srcId="{DA7A7D13-127D-4924-AB2B-657ACA2A0F94}" destId="{1BCCA589-B574-46C0-AD9A-A7F7F9A0DF17}" srcOrd="3" destOrd="0" presId="urn:microsoft.com/office/officeart/2005/8/layout/list1"/>
    <dgm:cxn modelId="{A091B878-8C0D-41F2-BFCD-4D98854E4894}" type="presParOf" srcId="{DA7A7D13-127D-4924-AB2B-657ACA2A0F94}" destId="{5B0B4D96-F5CE-440F-8C26-B8E8F2BDDF4C}" srcOrd="4" destOrd="0" presId="urn:microsoft.com/office/officeart/2005/8/layout/list1"/>
    <dgm:cxn modelId="{774D9637-D474-4BC6-86BE-8C0021DAC525}" type="presParOf" srcId="{5B0B4D96-F5CE-440F-8C26-B8E8F2BDDF4C}" destId="{17D9B873-2218-41A9-93E0-A065C893C0C8}" srcOrd="0" destOrd="0" presId="urn:microsoft.com/office/officeart/2005/8/layout/list1"/>
    <dgm:cxn modelId="{86CAB70D-841B-41FA-AD6E-6B3BF333ED42}" type="presParOf" srcId="{5B0B4D96-F5CE-440F-8C26-B8E8F2BDDF4C}" destId="{C065F6AA-148F-4187-8C44-3E6B0B1D7F63}" srcOrd="1" destOrd="0" presId="urn:microsoft.com/office/officeart/2005/8/layout/list1"/>
    <dgm:cxn modelId="{3360D012-B90C-43EF-A0DE-9F0C6441DAEC}" type="presParOf" srcId="{DA7A7D13-127D-4924-AB2B-657ACA2A0F94}" destId="{CAAA83F7-3F73-450B-98D0-42D0299E0066}" srcOrd="5" destOrd="0" presId="urn:microsoft.com/office/officeart/2005/8/layout/list1"/>
    <dgm:cxn modelId="{A79B1EBA-9491-474D-9ACC-70B484D4D1E9}" type="presParOf" srcId="{DA7A7D13-127D-4924-AB2B-657ACA2A0F94}" destId="{39C2F2A1-CF9B-498E-9F4A-F2ED4A05D542}" srcOrd="6" destOrd="0" presId="urn:microsoft.com/office/officeart/2005/8/layout/list1"/>
    <dgm:cxn modelId="{18BE019C-B3EF-4CC7-B50E-B883EC2A8512}" type="presParOf" srcId="{DA7A7D13-127D-4924-AB2B-657ACA2A0F94}" destId="{73DF5AD4-F398-45FF-9110-262675B26EA0}" srcOrd="7" destOrd="0" presId="urn:microsoft.com/office/officeart/2005/8/layout/list1"/>
    <dgm:cxn modelId="{40C8CB4F-C215-4D2F-BA8D-4D5817A85FB4}" type="presParOf" srcId="{DA7A7D13-127D-4924-AB2B-657ACA2A0F94}" destId="{9319F45B-BDC6-45FB-A2A7-69AB27623524}" srcOrd="8" destOrd="0" presId="urn:microsoft.com/office/officeart/2005/8/layout/list1"/>
    <dgm:cxn modelId="{D0FBCB90-6849-41F8-BE3A-2DF825B7A786}" type="presParOf" srcId="{9319F45B-BDC6-45FB-A2A7-69AB27623524}" destId="{0A51AD46-C799-4047-8566-4D967E802DC3}" srcOrd="0" destOrd="0" presId="urn:microsoft.com/office/officeart/2005/8/layout/list1"/>
    <dgm:cxn modelId="{C582F245-8532-418E-B156-6A545C375B34}" type="presParOf" srcId="{9319F45B-BDC6-45FB-A2A7-69AB27623524}" destId="{687A3578-D625-4925-89CC-07A0584CCA88}" srcOrd="1" destOrd="0" presId="urn:microsoft.com/office/officeart/2005/8/layout/list1"/>
    <dgm:cxn modelId="{16968D2C-C131-43F1-8A51-195F1E872AAD}" type="presParOf" srcId="{DA7A7D13-127D-4924-AB2B-657ACA2A0F94}" destId="{D48B9656-1C78-463F-83FF-F8BA5D7EB60A}" srcOrd="9" destOrd="0" presId="urn:microsoft.com/office/officeart/2005/8/layout/list1"/>
    <dgm:cxn modelId="{D14682B2-A003-4EEF-B209-546CF7D42ED1}" type="presParOf" srcId="{DA7A7D13-127D-4924-AB2B-657ACA2A0F94}" destId="{B0CDF1FF-6BA2-4AFF-97DD-DBA88F24FF8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C5B01-BD0A-468B-8CEF-C3D562A9ECB7}">
      <dsp:nvSpPr>
        <dsp:cNvPr id="0" name=""/>
        <dsp:cNvSpPr/>
      </dsp:nvSpPr>
      <dsp:spPr>
        <a:xfrm>
          <a:off x="1043001" y="882"/>
          <a:ext cx="2706813" cy="13534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 err="1"/>
            <a:t>Медициналық </a:t>
          </a:r>
          <a:r>
            <a:rPr lang="ru-RU" sz="2800" b="1" kern="1200" dirty="0"/>
            <a:t>модель</a:t>
          </a:r>
        </a:p>
      </dsp:txBody>
      <dsp:txXfrm>
        <a:off x="1082641" y="40522"/>
        <a:ext cx="2627533" cy="1274126"/>
      </dsp:txXfrm>
    </dsp:sp>
    <dsp:sp modelId="{D4B2D13F-37E7-4C14-A930-E6E6694B6807}">
      <dsp:nvSpPr>
        <dsp:cNvPr id="0" name=""/>
        <dsp:cNvSpPr/>
      </dsp:nvSpPr>
      <dsp:spPr>
        <a:xfrm>
          <a:off x="1313682" y="1354288"/>
          <a:ext cx="270681" cy="1015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5055"/>
              </a:lnTo>
              <a:lnTo>
                <a:pt x="270681" y="10150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17523-D890-4F5A-B3B5-34234E004DB0}">
      <dsp:nvSpPr>
        <dsp:cNvPr id="0" name=""/>
        <dsp:cNvSpPr/>
      </dsp:nvSpPr>
      <dsp:spPr>
        <a:xfrm>
          <a:off x="1584364" y="1692640"/>
          <a:ext cx="2165450" cy="1353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 err="1">
              <a:solidFill>
                <a:srgbClr val="002060"/>
              </a:solidFill>
            </a:rPr>
            <a:t>Ауруларды</a:t>
          </a:r>
          <a:r>
            <a:rPr lang="ru-RU" sz="1600" b="1" kern="1200" dirty="0">
              <a:solidFill>
                <a:srgbClr val="002060"/>
              </a:solidFill>
            </a:rPr>
            <a:t> </a:t>
          </a:r>
          <a:r>
            <a:rPr lang="ru-RU" sz="1600" b="1" kern="1200" dirty="0" err="1">
              <a:solidFill>
                <a:srgbClr val="002060"/>
              </a:solidFill>
            </a:rPr>
            <a:t>анықтау, медициналық </a:t>
          </a:r>
          <a:r>
            <a:rPr lang="ru-RU" sz="1600" b="1" kern="1200" dirty="0">
              <a:solidFill>
                <a:srgbClr val="002060"/>
              </a:solidFill>
            </a:rPr>
            <a:t>диагноз </a:t>
          </a:r>
          <a:r>
            <a:rPr lang="ru-RU" sz="1600" b="1" kern="1200" dirty="0" err="1">
              <a:solidFill>
                <a:srgbClr val="002060"/>
              </a:solidFill>
            </a:rPr>
            <a:t>қою</a:t>
          </a:r>
          <a:endParaRPr lang="ru-RU" sz="1600" b="1" kern="1200" dirty="0">
            <a:solidFill>
              <a:srgbClr val="002060"/>
            </a:solidFill>
          </a:endParaRPr>
        </a:p>
      </dsp:txBody>
      <dsp:txXfrm>
        <a:off x="1624004" y="1732280"/>
        <a:ext cx="2086170" cy="1274126"/>
      </dsp:txXfrm>
    </dsp:sp>
    <dsp:sp modelId="{6065F258-EF51-4719-BC20-66263F6B89C5}">
      <dsp:nvSpPr>
        <dsp:cNvPr id="0" name=""/>
        <dsp:cNvSpPr/>
      </dsp:nvSpPr>
      <dsp:spPr>
        <a:xfrm>
          <a:off x="1313682" y="1354288"/>
          <a:ext cx="270681" cy="2706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6813"/>
              </a:lnTo>
              <a:lnTo>
                <a:pt x="270681" y="27068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C82894-8738-4BAF-A717-877B421E4B7A}">
      <dsp:nvSpPr>
        <dsp:cNvPr id="0" name=""/>
        <dsp:cNvSpPr/>
      </dsp:nvSpPr>
      <dsp:spPr>
        <a:xfrm>
          <a:off x="1584364" y="3384399"/>
          <a:ext cx="2165450" cy="1353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 err="1">
              <a:solidFill>
                <a:srgbClr val="002060"/>
              </a:solidFill>
            </a:rPr>
            <a:t>Медициналық диагноздың </a:t>
          </a:r>
          <a:r>
            <a:rPr lang="ru-RU" sz="1600" b="1" kern="1200" dirty="0">
              <a:solidFill>
                <a:srgbClr val="002060"/>
              </a:solidFill>
            </a:rPr>
            <a:t>ПМПК </a:t>
          </a:r>
          <a:r>
            <a:rPr lang="ru-RU" sz="1600" b="1" kern="1200" dirty="0" err="1">
              <a:solidFill>
                <a:srgbClr val="002060"/>
              </a:solidFill>
            </a:rPr>
            <a:t>ұсыныстарына басым</a:t>
          </a:r>
          <a:r>
            <a:rPr lang="ru-RU" sz="1600" b="1" kern="1200" dirty="0">
              <a:solidFill>
                <a:srgbClr val="002060"/>
              </a:solidFill>
            </a:rPr>
            <a:t> </a:t>
          </a:r>
          <a:r>
            <a:rPr lang="ru-RU" sz="1600" b="1" kern="1200" dirty="0" err="1">
              <a:solidFill>
                <a:srgbClr val="002060"/>
              </a:solidFill>
            </a:rPr>
            <a:t>ықпалы</a:t>
          </a:r>
          <a:endParaRPr lang="ru-RU" sz="1600" b="1" kern="1200" dirty="0">
            <a:solidFill>
              <a:srgbClr val="002060"/>
            </a:solidFill>
          </a:endParaRPr>
        </a:p>
      </dsp:txBody>
      <dsp:txXfrm>
        <a:off x="1624004" y="3424039"/>
        <a:ext cx="2086170" cy="1274126"/>
      </dsp:txXfrm>
    </dsp:sp>
    <dsp:sp modelId="{40FC0894-F860-442B-8E70-AE8CFA39FF27}">
      <dsp:nvSpPr>
        <dsp:cNvPr id="0" name=""/>
        <dsp:cNvSpPr/>
      </dsp:nvSpPr>
      <dsp:spPr>
        <a:xfrm>
          <a:off x="4426518" y="882"/>
          <a:ext cx="2706813" cy="13534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 err="1"/>
            <a:t>Әлеуметтік-педагогикалық </a:t>
          </a:r>
          <a:r>
            <a:rPr lang="ru-RU" sz="2800" b="1" kern="1200" dirty="0"/>
            <a:t>модель</a:t>
          </a:r>
        </a:p>
      </dsp:txBody>
      <dsp:txXfrm>
        <a:off x="4466158" y="40522"/>
        <a:ext cx="2627533" cy="1274126"/>
      </dsp:txXfrm>
    </dsp:sp>
    <dsp:sp modelId="{CF38D881-C689-41ED-998F-747A7F086374}">
      <dsp:nvSpPr>
        <dsp:cNvPr id="0" name=""/>
        <dsp:cNvSpPr/>
      </dsp:nvSpPr>
      <dsp:spPr>
        <a:xfrm>
          <a:off x="4697200" y="1354288"/>
          <a:ext cx="270681" cy="1015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5055"/>
              </a:lnTo>
              <a:lnTo>
                <a:pt x="270681" y="10150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15234E-E6FE-444C-89DA-F74C028759B7}">
      <dsp:nvSpPr>
        <dsp:cNvPr id="0" name=""/>
        <dsp:cNvSpPr/>
      </dsp:nvSpPr>
      <dsp:spPr>
        <a:xfrm>
          <a:off x="4967881" y="1692640"/>
          <a:ext cx="2165450" cy="1353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rgbClr val="002060"/>
              </a:solidFill>
            </a:rPr>
            <a:t>ЕББҚ </a:t>
          </a:r>
          <a:r>
            <a:rPr lang="ru-RU" sz="1600" b="1" kern="1200" dirty="0" err="1">
              <a:solidFill>
                <a:srgbClr val="002060"/>
              </a:solidFill>
            </a:rPr>
            <a:t>анықтау және бағалау, психологиялық-педагогикалық тексеру</a:t>
          </a:r>
          <a:endParaRPr lang="ru-RU" sz="1600" b="1" kern="1200" dirty="0">
            <a:solidFill>
              <a:srgbClr val="002060"/>
            </a:solidFill>
          </a:endParaRPr>
        </a:p>
      </dsp:txBody>
      <dsp:txXfrm>
        <a:off x="5007521" y="1732280"/>
        <a:ext cx="2086170" cy="1274126"/>
      </dsp:txXfrm>
    </dsp:sp>
    <dsp:sp modelId="{0879B0AC-1C76-4D68-BBFB-F4DD5954EBF1}">
      <dsp:nvSpPr>
        <dsp:cNvPr id="0" name=""/>
        <dsp:cNvSpPr/>
      </dsp:nvSpPr>
      <dsp:spPr>
        <a:xfrm>
          <a:off x="4697200" y="1354288"/>
          <a:ext cx="270681" cy="2706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6813"/>
              </a:lnTo>
              <a:lnTo>
                <a:pt x="270681" y="27068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E31FC-98C4-43F9-B1A3-D56A8B5DC4CB}">
      <dsp:nvSpPr>
        <dsp:cNvPr id="0" name=""/>
        <dsp:cNvSpPr/>
      </dsp:nvSpPr>
      <dsp:spPr>
        <a:xfrm>
          <a:off x="4967881" y="3384399"/>
          <a:ext cx="2165450" cy="1353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 </a:t>
          </a:r>
          <a:r>
            <a:rPr lang="ru-RU" sz="1400" b="1" kern="1200" dirty="0" err="1">
              <a:solidFill>
                <a:srgbClr val="002060"/>
              </a:solidFill>
            </a:rPr>
            <a:t>ЕББҚ-нің оқу процесіне</a:t>
          </a:r>
          <a:r>
            <a:rPr lang="ru-RU" sz="1400" b="1" kern="1200" dirty="0">
              <a:solidFill>
                <a:srgbClr val="002060"/>
              </a:solidFill>
            </a:rPr>
            <a:t> </a:t>
          </a:r>
          <a:r>
            <a:rPr lang="ru-RU" sz="1400" b="1" kern="1200" dirty="0" err="1">
              <a:solidFill>
                <a:srgbClr val="002060"/>
              </a:solidFill>
            </a:rPr>
            <a:t>әсерін талдау</a:t>
          </a:r>
          <a:r>
            <a:rPr lang="ru-RU" sz="1400" b="1" kern="1200" dirty="0">
              <a:solidFill>
                <a:srgbClr val="002060"/>
              </a:solidFill>
            </a:rPr>
            <a:t>, </a:t>
          </a:r>
          <a:r>
            <a:rPr lang="ru-RU" sz="1400" b="1" kern="1200" dirty="0" err="1">
              <a:solidFill>
                <a:srgbClr val="002060"/>
              </a:solidFill>
            </a:rPr>
            <a:t>білім</a:t>
          </a:r>
          <a:r>
            <a:rPr lang="ru-RU" sz="1400" b="1" kern="1200" dirty="0">
              <a:solidFill>
                <a:srgbClr val="002060"/>
              </a:solidFill>
            </a:rPr>
            <a:t> </a:t>
          </a:r>
          <a:r>
            <a:rPr lang="ru-RU" sz="1400" b="1" kern="1200" dirty="0" err="1">
              <a:solidFill>
                <a:srgbClr val="002060"/>
              </a:solidFill>
            </a:rPr>
            <a:t>алу</a:t>
          </a:r>
          <a:r>
            <a:rPr lang="ru-RU" sz="1400" b="1" kern="1200" dirty="0">
              <a:solidFill>
                <a:srgbClr val="002060"/>
              </a:solidFill>
            </a:rPr>
            <a:t> </a:t>
          </a:r>
          <a:r>
            <a:rPr lang="ru-RU" sz="1400" b="1" kern="1200" dirty="0" err="1">
              <a:solidFill>
                <a:srgbClr val="002060"/>
              </a:solidFill>
            </a:rPr>
            <a:t>үшін арнайы</a:t>
          </a:r>
          <a:r>
            <a:rPr lang="ru-RU" sz="1400" b="1" kern="1200" dirty="0">
              <a:solidFill>
                <a:srgbClr val="002060"/>
              </a:solidFill>
            </a:rPr>
            <a:t> </a:t>
          </a:r>
          <a:r>
            <a:rPr lang="ru-RU" sz="1400" b="1" kern="1200" dirty="0" err="1">
              <a:solidFill>
                <a:srgbClr val="002060"/>
              </a:solidFill>
            </a:rPr>
            <a:t>жағдайларды анықтау және құру</a:t>
          </a:r>
          <a:endParaRPr lang="ru-RU" sz="1400" b="1" kern="1200" dirty="0">
            <a:solidFill>
              <a:srgbClr val="002060"/>
            </a:solidFill>
          </a:endParaRPr>
        </a:p>
      </dsp:txBody>
      <dsp:txXfrm>
        <a:off x="5007521" y="3424039"/>
        <a:ext cx="2086170" cy="12741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34B7D5-C6B5-44C9-BB4C-4362AE2FD256}">
      <dsp:nvSpPr>
        <dsp:cNvPr id="0" name=""/>
        <dsp:cNvSpPr/>
      </dsp:nvSpPr>
      <dsp:spPr>
        <a:xfrm>
          <a:off x="0" y="506528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20877A-2C5F-4A13-8ECE-631D3C52D1FF}">
      <dsp:nvSpPr>
        <dsp:cNvPr id="0" name=""/>
        <dsp:cNvSpPr/>
      </dsp:nvSpPr>
      <dsp:spPr>
        <a:xfrm>
          <a:off x="525780" y="19448"/>
          <a:ext cx="6039119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ПМПК </a:t>
          </a:r>
          <a:r>
            <a:rPr lang="ru-RU" sz="2000" b="1" kern="1200" dirty="0" err="1"/>
            <a:t>ұсынымдарын орындауға жауапкершілік</a:t>
          </a:r>
          <a:endParaRPr lang="ru-RU" sz="2000" b="1" kern="1200" dirty="0"/>
        </a:p>
      </dsp:txBody>
      <dsp:txXfrm>
        <a:off x="573335" y="67003"/>
        <a:ext cx="5944009" cy="879050"/>
      </dsp:txXfrm>
    </dsp:sp>
    <dsp:sp modelId="{39C2F2A1-CF9B-498E-9F4A-F2ED4A05D542}">
      <dsp:nvSpPr>
        <dsp:cNvPr id="0" name=""/>
        <dsp:cNvSpPr/>
      </dsp:nvSpPr>
      <dsp:spPr>
        <a:xfrm>
          <a:off x="0" y="200340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65F6AA-148F-4187-8C44-3E6B0B1D7F63}">
      <dsp:nvSpPr>
        <dsp:cNvPr id="0" name=""/>
        <dsp:cNvSpPr/>
      </dsp:nvSpPr>
      <dsp:spPr>
        <a:xfrm>
          <a:off x="525780" y="1516329"/>
          <a:ext cx="7360920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ПМПК </a:t>
          </a:r>
          <a:r>
            <a:rPr lang="ru-RU" sz="2000" b="1" kern="1200" dirty="0" err="1"/>
            <a:t>ұсынымдарын</a:t>
          </a:r>
          <a:r>
            <a:rPr lang="ru-RU" sz="2000" b="1" kern="1200" dirty="0"/>
            <a:t> </a:t>
          </a:r>
          <a:r>
            <a:rPr lang="ru-RU" sz="2000" b="1" kern="1200" dirty="0" err="1"/>
            <a:t>жүзеге</a:t>
          </a:r>
          <a:r>
            <a:rPr lang="ru-RU" sz="2000" b="1" kern="1200" dirty="0"/>
            <a:t> </a:t>
          </a:r>
          <a:r>
            <a:rPr lang="ru-RU" sz="2000" b="1" kern="1200" dirty="0" err="1"/>
            <a:t>асыруды</a:t>
          </a:r>
          <a:r>
            <a:rPr lang="ru-RU" sz="2000" b="1" kern="1200" dirty="0"/>
            <a:t> </a:t>
          </a:r>
          <a:r>
            <a:rPr lang="ru-RU" sz="2000" b="1" kern="1200" dirty="0" err="1"/>
            <a:t>қадағалау</a:t>
          </a:r>
          <a:r>
            <a:rPr lang="ru-RU" sz="2000" b="1" kern="1200" dirty="0"/>
            <a:t> </a:t>
          </a:r>
        </a:p>
      </dsp:txBody>
      <dsp:txXfrm>
        <a:off x="573335" y="1563884"/>
        <a:ext cx="7265810" cy="879050"/>
      </dsp:txXfrm>
    </dsp:sp>
    <dsp:sp modelId="{B0CDF1FF-6BA2-4AFF-97DD-DBA88F24FF82}">
      <dsp:nvSpPr>
        <dsp:cNvPr id="0" name=""/>
        <dsp:cNvSpPr/>
      </dsp:nvSpPr>
      <dsp:spPr>
        <a:xfrm>
          <a:off x="0" y="350028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7A3578-D625-4925-89CC-07A0584CCA88}">
      <dsp:nvSpPr>
        <dsp:cNvPr id="0" name=""/>
        <dsp:cNvSpPr/>
      </dsp:nvSpPr>
      <dsp:spPr>
        <a:xfrm>
          <a:off x="552941" y="3013209"/>
          <a:ext cx="8737043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/>
            <a:t>ПМПК-ны</a:t>
          </a:r>
          <a:r>
            <a:rPr lang="ru-RU" sz="1800" b="1" kern="1200" dirty="0"/>
            <a:t> БІЛІМ БЕРУ ҚАЖЕТТІЛІКТЕРІН  БАҒАЛАУ ОРТАЛЫҚТАРЫНА  АЙНАЛДЫРУ: </a:t>
          </a:r>
          <a:r>
            <a:rPr lang="ru-RU" sz="1800" b="1" kern="1200" dirty="0" err="1"/>
            <a:t>әр </a:t>
          </a:r>
          <a:r>
            <a:rPr lang="ru-RU" sz="1800" b="1" kern="1200" dirty="0"/>
            <a:t>бала </a:t>
          </a:r>
          <a:r>
            <a:rPr lang="ru-RU" sz="1800" b="1" kern="1200" dirty="0" err="1"/>
            <a:t>үшін  жеке</a:t>
          </a:r>
          <a:r>
            <a:rPr lang="ru-RU" sz="1800" b="1" kern="1200" dirty="0"/>
            <a:t> </a:t>
          </a:r>
          <a:r>
            <a:rPr lang="ru-RU" sz="1800" b="1" kern="1200" dirty="0" err="1"/>
            <a:t>және нақты  қолдау жоспраларын</a:t>
          </a:r>
          <a:r>
            <a:rPr lang="ru-RU" sz="1800" b="1" kern="1200" dirty="0"/>
            <a:t>  </a:t>
          </a:r>
          <a:r>
            <a:rPr lang="ru-RU" sz="1800" b="1" kern="1200" dirty="0" err="1"/>
            <a:t>жасау</a:t>
          </a:r>
          <a:endParaRPr lang="ru-RU" sz="1800" b="1" kern="1200" dirty="0"/>
        </a:p>
      </dsp:txBody>
      <dsp:txXfrm>
        <a:off x="600496" y="3060764"/>
        <a:ext cx="8641933" cy="879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499D9C-DC76-44B7-BD37-3FF57DE6D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92C5346-501E-4FB2-B50B-29D06E026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AEC60B-EB2B-4A76-ABC6-E5EF0A7D4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850589-6A8E-48D8-B1F8-9FEC0BF1B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336B93-84A3-4883-8573-EE61E5605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35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556602-8015-49E9-A8D7-E9AF87929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EDF37C1-B484-403D-9A76-BAD84DDD7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DC0A20-A083-4D9C-8DDA-57465FF0A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434EC4-D60E-48B5-86E1-55ABE9E78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B36E56-47B7-4615-B530-F2199CA4A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815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26A6AE8-3B82-4607-A4C3-DF0A77803C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9E8D5A6-9891-4645-A468-E21FADD61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79AAE6-E096-4747-BD74-28AFCC283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8A7E0F-0A70-4638-9D8F-A78E91961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772453-CE8B-46C4-8998-910E4783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923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0137CE-4332-4898-AE05-1E01B244B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8D91EA-817F-4BA1-83BF-FBCC356B8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944104-7C42-49CB-849B-D59ECAB23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CF3241-9457-48DD-945A-BA80EF352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46A22F-5E2E-4444-BBF1-1CCF638ED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57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C8BB29-96ED-455D-AF81-6B8F33F3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D6AA5B-88C5-4EEC-8285-0481CEB83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9958BC-D987-4E13-9067-1DE8074EB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90D0D5-CBCC-420C-BD91-824DB5F94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8A7768-0263-4433-ADB7-E09F9E6BD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325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F3C8E6-E4B5-4E57-9566-A0F1151D1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E7A156-3DA6-4855-B5C4-94BDE89D6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E3AD64-97FF-47F0-9C03-C2D7A3936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D5147D-DA65-443F-8532-97A5B30B9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8D6DAB6-75B9-4051-833E-1B0F50044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AE4990-816E-4B85-AB3F-5A4ECFA6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169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72F41E-D358-4236-83F2-78B819555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79CE32D-F2AB-4FBF-A886-78E435B3C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AB63A96-3E7C-4B9F-8304-029F717F38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5D5777A-E505-4B31-B95F-80AD5174B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60C8C07-ADD6-457E-8098-643A4BB61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37C7387-805D-4729-9A7B-297564C78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E045D2-531C-47E4-917F-B7DFEA35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92FC987-7843-45C1-B297-D579B5FBA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61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389FE1-E6CA-4092-919A-C1BB5AFEF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F63828B-6CA1-4C94-AD6E-BA82C9579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D104050-15D0-4A32-86C3-CCA9E8C5E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3011650-D129-4B14-9FA9-80E90FAE8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083C187-0673-4410-9C39-AD5B66ADC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DB63D4A-8DA7-420E-AF8A-84B80F116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7282AA-8AC2-486B-B3C6-079CDC585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770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7029DA-1067-487D-A162-B48274460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2299E0-07F4-48A9-B915-795A8085A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442E275-7986-4A5B-9E26-455358E43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51D3F0-B458-4E9E-B7B8-862946FD5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CE25EC-A4D0-4DA2-80B4-88AA2903C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D3C091-3818-4BF8-87C7-9EB9F07D9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408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38878A-FF14-4AC5-A8AE-1C1DEB031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7C41AB7-7136-449E-B27B-9C28442F5C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1383FA2-AFFB-4BD1-9BFB-39084C7D49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0C34006-ADC8-47B8-96AC-5916E4A6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6953D1F-2860-4078-AEBA-8A274DA1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FB26B5-AE45-44B1-83CE-2B2F1FA35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567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E9A100-118A-4397-B965-794C8FBD5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1B6546-7C5B-4BB5-B9DC-FE3B02E50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518542-8483-4C7C-90FF-94512544C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26BF1-2C52-40DA-8B5F-9A4CBDD59A58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A69376-EC1B-45A5-BA55-1C93006AEC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8C56E7-1CE1-4967-B7E5-783DFEFCF8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04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10" Type="http://schemas.openxmlformats.org/officeDocument/2006/relationships/image" Target="../media/image2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7.png"/><Relationship Id="rId12" Type="http://schemas.openxmlformats.org/officeDocument/2006/relationships/image" Target="../media/image4.sv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openxmlformats.org/officeDocument/2006/relationships/image" Target="../media/image3.png"/><Relationship Id="rId5" Type="http://schemas.openxmlformats.org/officeDocument/2006/relationships/diagramColors" Target="../diagrams/colors2.xml"/><Relationship Id="rId10" Type="http://schemas.openxmlformats.org/officeDocument/2006/relationships/image" Target="../media/image20.sv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DF6F802-A84B-4945-B14F-346CB60A8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7033" y="719355"/>
            <a:ext cx="9144000" cy="3705272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b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4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44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жағдайдағы</a:t>
            </a:r>
            <a:r>
              <a:rPr lang="ru-RU" sz="44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ПМПК </a:t>
            </a:r>
            <a:r>
              <a:rPr lang="ru-RU" sz="44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қызметінің</a:t>
            </a:r>
            <a:r>
              <a:rPr lang="ru-RU" sz="44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4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44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бағдарлары</a:t>
            </a:r>
            <a:br>
              <a:rPr lang="ru-RU" sz="40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49EFFD32-6463-431C-AFDC-5CF387497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9708" y="4905033"/>
            <a:ext cx="9972583" cy="1655762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Ж.А.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Ержолова</a:t>
            </a:r>
            <a:r>
              <a:rPr lang="ru-RU" sz="18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ҚММ «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Қарағанды</a:t>
            </a:r>
            <a:r>
              <a:rPr lang="ru-RU" sz="18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sz="1800" b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ПМПК» </a:t>
            </a:r>
            <a:r>
              <a:rPr lang="ru-RU" sz="1800" b="1" dirty="0" err="1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басшысы</a:t>
            </a:r>
            <a:endParaRPr lang="ru-RU" sz="1800" b="1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11 </a:t>
            </a:r>
            <a:r>
              <a:rPr lang="ru-RU" sz="1800" b="1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сәуір </a:t>
            </a:r>
            <a:r>
              <a:rPr lang="ru-RU" sz="1800" b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2025 </a:t>
            </a:r>
            <a:r>
              <a:rPr lang="ru-RU" sz="1800" b="1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жыл</a:t>
            </a:r>
            <a:endParaRPr lang="ru-RU" sz="1800" b="1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392D62B-E40E-BFD7-8920-262A574F9E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698" y="650290"/>
            <a:ext cx="1680669" cy="1207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08528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9E38E-02FB-4BC8-851E-2B0206E2861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43379" y="22308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err="1">
                <a:solidFill>
                  <a:srgbClr val="002060"/>
                </a:solidFill>
              </a:rPr>
              <a:t>Баяндаманың негізгі</a:t>
            </a:r>
            <a:r>
              <a:rPr lang="ru-RU" sz="5400" b="1" dirty="0">
                <a:solidFill>
                  <a:srgbClr val="002060"/>
                </a:solidFill>
              </a:rPr>
              <a:t> </a:t>
            </a:r>
            <a:r>
              <a:rPr lang="ru-RU" sz="5400" b="1" dirty="0" err="1">
                <a:solidFill>
                  <a:srgbClr val="002060"/>
                </a:solidFill>
              </a:rPr>
              <a:t>сұрақтары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8CC2-7C3C-4030-BAE2-319025003F0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2617" y="1828087"/>
            <a:ext cx="10515600" cy="4351338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err="1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едициналық модельден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әлеуметтік-педагогикалық модельге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көшу.</a:t>
            </a:r>
            <a:endParaRPr lang="ru-RU" sz="3200" b="1" dirty="0">
              <a:solidFill>
                <a:srgbClr val="00206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ПМПК </a:t>
            </a:r>
            <a:r>
              <a:rPr lang="ru-RU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қызметінің процестік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және мазмұндық аспектілерін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қайта қарау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ПМПК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қызметінің болашақтағы көрінісі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</a:rPr>
              <a:t>.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441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7EED7A-72FB-4303-98AC-856877D0F43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52617" y="185968"/>
            <a:ext cx="10370599" cy="1006475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err="1">
                <a:solidFill>
                  <a:srgbClr val="002060"/>
                </a:solidFill>
              </a:rPr>
              <a:t>Әлеуметтік-педагогикалық </a:t>
            </a:r>
            <a:r>
              <a:rPr lang="ru-RU" sz="5400" b="1" dirty="0">
                <a:solidFill>
                  <a:srgbClr val="002060"/>
                </a:solidFill>
              </a:rPr>
              <a:t>модель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A268E00-C277-485A-A2DA-E14867594075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92968629"/>
              </p:ext>
            </p:extLst>
          </p:nvPr>
        </p:nvGraphicFramePr>
        <p:xfrm>
          <a:off x="-195310" y="1322866"/>
          <a:ext cx="8176334" cy="4738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81133D6B-3248-4B9F-BD8D-BCE0C1605CDA}"/>
              </a:ext>
            </a:extLst>
          </p:cNvPr>
          <p:cNvCxnSpPr/>
          <p:nvPr/>
        </p:nvCxnSpPr>
        <p:spPr>
          <a:xfrm>
            <a:off x="6835806" y="1429305"/>
            <a:ext cx="2645545" cy="18465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751879A-5C56-40CF-8715-11B1B08D2A08}"/>
              </a:ext>
            </a:extLst>
          </p:cNvPr>
          <p:cNvCxnSpPr/>
          <p:nvPr/>
        </p:nvCxnSpPr>
        <p:spPr>
          <a:xfrm flipH="1">
            <a:off x="6968971" y="3444536"/>
            <a:ext cx="2485747" cy="24324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6AF3716D-BB22-4040-9F1E-52A908BB1D54}"/>
              </a:ext>
            </a:extLst>
          </p:cNvPr>
          <p:cNvSpPr/>
          <p:nvPr/>
        </p:nvSpPr>
        <p:spPr>
          <a:xfrm>
            <a:off x="8265111" y="2565647"/>
            <a:ext cx="3453415" cy="18554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 ПМПК- </a:t>
            </a:r>
            <a:r>
              <a:rPr lang="ru-RU" sz="2800" b="1" dirty="0" err="1"/>
              <a:t>ны</a:t>
            </a:r>
            <a:r>
              <a:rPr lang="ru-RU" sz="2800" b="1" dirty="0"/>
              <a:t> РЕФОРМАЛАУ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7707DD-5A5B-F48B-F510-7CC9425F5DA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6918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214A94-427E-4E97-8F44-5D34D97D110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05396" y="120557"/>
            <a:ext cx="10515600" cy="1055688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>
                <a:solidFill>
                  <a:srgbClr val="002060"/>
                </a:solidFill>
              </a:rPr>
              <a:t>Ерекше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білім</a:t>
            </a:r>
            <a:r>
              <a:rPr lang="ru-RU" b="1" dirty="0">
                <a:solidFill>
                  <a:srgbClr val="002060"/>
                </a:solidFill>
              </a:rPr>
              <a:t> беру </a:t>
            </a:r>
            <a:r>
              <a:rPr lang="ru-RU" b="1" dirty="0" err="1">
                <a:solidFill>
                  <a:srgbClr val="002060"/>
                </a:solidFill>
              </a:rPr>
              <a:t>қажеттіліктерін бағалау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8CB6BB7-0167-4A0A-98D7-7D11FADA5AAE}"/>
              </a:ext>
            </a:extLst>
          </p:cNvPr>
          <p:cNvSpPr/>
          <p:nvPr/>
        </p:nvSpPr>
        <p:spPr>
          <a:xfrm>
            <a:off x="1669002" y="1149085"/>
            <a:ext cx="9188388" cy="24502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Баланың 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даму,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оқыту, тәрбиелеу, әлеуметтік бейімделу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қарым-қатынас қиындықтары</a:t>
            </a:r>
            <a:r>
              <a:rPr lang="ru-RU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;</a:t>
            </a:r>
            <a:r>
              <a:rPr lang="ru-RU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баланың күшті жақтарын және қабілетін анықтауға, білім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алуға және қолдануға бағытталған;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өмірдің негізгі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салалары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(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ойын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және оқу қызметі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)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және олардың ерекшеліктері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;</a:t>
            </a:r>
            <a:endParaRPr lang="ru-RU" b="1" dirty="0"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баланың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дамуына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оның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белсенділігі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мен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қатысуына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қоршаған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ортаның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қолайлы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және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кедергі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келтіретін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себептерінің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әсерін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анықтау</a:t>
            </a:r>
            <a:r>
              <a:rPr lang="ru-RU" b="1" dirty="0">
                <a:solidFill>
                  <a:schemeClr val="bg1"/>
                </a:solidFill>
                <a:ea typeface="Times New Roman" panose="02020603050405020304" pitchFamily="18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err="1">
                <a:solidFill>
                  <a:schemeClr val="bg1"/>
                </a:solidFill>
                <a:ea typeface="Times New Roman" panose="02020603050405020304" pitchFamily="18" charset="0"/>
              </a:rPr>
              <a:t>а</a:t>
            </a:r>
            <a:r>
              <a:rPr lang="ru-RU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та-аналармен</a:t>
            </a:r>
            <a:r>
              <a:rPr lang="ru-RU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бірге</a:t>
            </a:r>
            <a:r>
              <a:rPr lang="ru-RU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баладағы</a:t>
            </a:r>
            <a:r>
              <a:rPr lang="ru-RU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қиындықтарды</a:t>
            </a:r>
            <a:r>
              <a:rPr lang="ru-RU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бірге</a:t>
            </a:r>
            <a:r>
              <a:rPr lang="ru-RU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талқылау</a:t>
            </a:r>
            <a:r>
              <a:rPr lang="ru-RU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F9C64D0E-0E3E-46B3-A421-3C8C8C012AAF}"/>
              </a:ext>
            </a:extLst>
          </p:cNvPr>
          <p:cNvSpPr/>
          <p:nvPr/>
        </p:nvSpPr>
        <p:spPr>
          <a:xfrm>
            <a:off x="1563950" y="4094085"/>
            <a:ext cx="9408850" cy="24502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Отбасы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жағдайында балаларды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және тәрбиелеу бойынша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кеңестер 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ұсынымдар есебінен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ата-аналарға кеңестік көмек көлемін кеңейту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қажеттіліктері 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бар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оқытудың арнайы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жағдайларын жасау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ұйымдарына кеңестік көмек көрсету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29A70A6E-3EC9-42A0-9046-BF0A0D9EBDE1}"/>
              </a:ext>
            </a:extLst>
          </p:cNvPr>
          <p:cNvSpPr/>
          <p:nvPr/>
        </p:nvSpPr>
        <p:spPr>
          <a:xfrm>
            <a:off x="5850384" y="3599322"/>
            <a:ext cx="825624" cy="51046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FA49FC2-8852-1161-BD06-E9ED89F95E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2148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214A94-427E-4E97-8F44-5D34D97D110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52617" y="178168"/>
            <a:ext cx="10515600" cy="105568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Ерекше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білім</a:t>
            </a:r>
            <a:r>
              <a:rPr lang="ru-RU" b="1" dirty="0">
                <a:solidFill>
                  <a:srgbClr val="002060"/>
                </a:solidFill>
              </a:rPr>
              <a:t> беру </a:t>
            </a:r>
            <a:r>
              <a:rPr lang="ru-RU" b="1" dirty="0" err="1">
                <a:solidFill>
                  <a:srgbClr val="002060"/>
                </a:solidFill>
              </a:rPr>
              <a:t>қажеттіліктерін бағалау үрдісі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8CB6BB7-0167-4A0A-98D7-7D11FADA5AAE}"/>
              </a:ext>
            </a:extLst>
          </p:cNvPr>
          <p:cNvSpPr/>
          <p:nvPr/>
        </p:nvSpPr>
        <p:spPr>
          <a:xfrm>
            <a:off x="1674181" y="1339913"/>
            <a:ext cx="9188388" cy="22369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 err="1">
                <a:solidFill>
                  <a:schemeClr val="bg1"/>
                </a:solidFill>
              </a:rPr>
              <a:t>Психологиялық-медициналық-педагогикалық тексеру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және кеңес </a:t>
            </a:r>
            <a:r>
              <a:rPr lang="ru-RU" b="1" dirty="0">
                <a:solidFill>
                  <a:schemeClr val="bg1"/>
                </a:solidFill>
              </a:rPr>
              <a:t>беру: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 err="1">
                <a:solidFill>
                  <a:schemeClr val="bg1"/>
                </a:solidFill>
              </a:rPr>
              <a:t>Ерте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жастағы балалар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үшін</a:t>
            </a:r>
            <a:endParaRPr lang="ru-RU" b="1" dirty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 err="1">
                <a:solidFill>
                  <a:schemeClr val="bg1"/>
                </a:solidFill>
              </a:rPr>
              <a:t>Мектепке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дейінгі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жастағы балалар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үшін</a:t>
            </a:r>
            <a:endParaRPr lang="ru-RU" b="1" dirty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 err="1">
                <a:solidFill>
                  <a:schemeClr val="bg1"/>
                </a:solidFill>
              </a:rPr>
              <a:t>Мектеп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жасындағы балалар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үшін</a:t>
            </a:r>
            <a:endParaRPr lang="ru-RU" b="1" dirty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 err="1">
                <a:solidFill>
                  <a:schemeClr val="bg1"/>
                </a:solidFill>
              </a:rPr>
              <a:t>Аутизмі</a:t>
            </a:r>
            <a:r>
              <a:rPr lang="ru-RU" b="1" dirty="0">
                <a:solidFill>
                  <a:schemeClr val="bg1"/>
                </a:solidFill>
              </a:rPr>
              <a:t> бар </a:t>
            </a:r>
            <a:r>
              <a:rPr lang="ru-RU" b="1" dirty="0" err="1">
                <a:solidFill>
                  <a:schemeClr val="bg1"/>
                </a:solidFill>
              </a:rPr>
              <a:t>балалар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үшін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F9C64D0E-0E3E-46B3-A421-3C8C8C012AAF}"/>
              </a:ext>
            </a:extLst>
          </p:cNvPr>
          <p:cNvSpPr/>
          <p:nvPr/>
        </p:nvSpPr>
        <p:spPr>
          <a:xfrm>
            <a:off x="1563950" y="4094085"/>
            <a:ext cx="9408850" cy="24502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және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 ата-аналарға кеңес берудің сапасын</a:t>
            </a: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алаптар</a:t>
            </a: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көлемі анықталды</a:t>
            </a: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ағалау тәртібін стандарттау</a:t>
            </a: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ә</a:t>
            </a:r>
            <a:r>
              <a:rPr lang="ru-RU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 түрлі әдістерді, әдістемелерді, тестілерді</a:t>
            </a: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қолдануды оңтайландыру,</a:t>
            </a:r>
            <a:endParaRPr lang="ru-RU" sz="18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аланың қазіргі </a:t>
            </a: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даму </a:t>
            </a:r>
            <a:r>
              <a:rPr lang="ru-RU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деңгейін бағалаудағы субъективті</a:t>
            </a: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факторларды</a:t>
            </a: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азайту</a:t>
            </a: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аланың </a:t>
            </a: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даму </a:t>
            </a:r>
            <a:r>
              <a:rPr lang="ru-RU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деңгейін тексеру</a:t>
            </a: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бағалау нәтижелерін объективтілік</a:t>
            </a: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дәлділікпен талдау</a:t>
            </a:r>
            <a:r>
              <a:rPr lang="ru-RU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dirty="0"/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29A70A6E-3EC9-42A0-9046-BF0A0D9EBDE1}"/>
              </a:ext>
            </a:extLst>
          </p:cNvPr>
          <p:cNvSpPr/>
          <p:nvPr/>
        </p:nvSpPr>
        <p:spPr>
          <a:xfrm>
            <a:off x="5855563" y="3576827"/>
            <a:ext cx="825624" cy="517257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2003B72-8D13-6DBE-1B72-381DDBC30E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55927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4DE8016-D9AF-444C-1D23-0EB703DD3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8020" y="207636"/>
            <a:ext cx="9995780" cy="612649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err="1">
                <a:solidFill>
                  <a:schemeClr val="accent1">
                    <a:lumMod val="50000"/>
                  </a:schemeClr>
                </a:solidFill>
              </a:rPr>
              <a:t>Негізгі</a:t>
            </a: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5400" b="1" dirty="0" err="1">
                <a:solidFill>
                  <a:schemeClr val="accent1">
                    <a:lumMod val="50000"/>
                  </a:schemeClr>
                </a:solidFill>
              </a:rPr>
              <a:t>оқиғалар</a:t>
            </a:r>
            <a:endParaRPr lang="ru-RU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4" name="Объект 13" descr="Зал заседаний со сплошной заливкой">
            <a:extLst>
              <a:ext uri="{FF2B5EF4-FFF2-40B4-BE49-F238E27FC236}">
                <a16:creationId xmlns:a16="http://schemas.microsoft.com/office/drawing/2014/main" id="{7F3EB3A0-B591-F224-6DF0-6D49F56F81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0820" y="1108712"/>
            <a:ext cx="914400" cy="914400"/>
          </a:xfrm>
        </p:spPr>
      </p:pic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F793E148-BE19-8B5E-39C6-D12218A16FE8}"/>
              </a:ext>
            </a:extLst>
          </p:cNvPr>
          <p:cNvSpPr/>
          <p:nvPr/>
        </p:nvSpPr>
        <p:spPr>
          <a:xfrm>
            <a:off x="2127564" y="1164501"/>
            <a:ext cx="1928389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ПЕДАГОГ-АССИСТЕНТ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A2A9935F-5B4E-ECBB-D841-911E388708D0}"/>
              </a:ext>
            </a:extLst>
          </p:cNvPr>
          <p:cNvSpPr/>
          <p:nvPr/>
        </p:nvSpPr>
        <p:spPr>
          <a:xfrm>
            <a:off x="5616920" y="1199312"/>
            <a:ext cx="2536479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  <a:p>
            <a:pPr marL="171450" indent="-171450" algn="ctr">
              <a:buFont typeface="Wingdings" panose="05000000000000000000" pitchFamily="2" charset="2"/>
              <a:buChar char="ü"/>
            </a:pPr>
            <a:r>
              <a:rPr lang="ru-RU" sz="1400" b="1" dirty="0" err="1"/>
              <a:t>Жалпы</a:t>
            </a:r>
            <a:r>
              <a:rPr lang="ru-RU" sz="1400" b="1" dirty="0"/>
              <a:t> </a:t>
            </a:r>
            <a:r>
              <a:rPr lang="ru-RU" sz="1400" b="1" dirty="0" err="1"/>
              <a:t>білім</a:t>
            </a:r>
            <a:r>
              <a:rPr lang="ru-RU" sz="1400" b="1" dirty="0"/>
              <a:t> </a:t>
            </a:r>
            <a:r>
              <a:rPr lang="ru-RU" sz="1400" b="1" dirty="0" err="1"/>
              <a:t>беретін</a:t>
            </a:r>
            <a:r>
              <a:rPr lang="ru-RU" sz="1400" b="1" dirty="0"/>
              <a:t> </a:t>
            </a:r>
            <a:r>
              <a:rPr lang="ru-RU" sz="1400" b="1" dirty="0" err="1"/>
              <a:t>мектеп</a:t>
            </a:r>
            <a:endParaRPr lang="ru-RU" sz="1400" b="1" dirty="0"/>
          </a:p>
          <a:p>
            <a:pPr marL="171450" indent="-171450" algn="ctr">
              <a:buFont typeface="Wingdings" panose="05000000000000000000" pitchFamily="2" charset="2"/>
              <a:buChar char="ü"/>
            </a:pPr>
            <a:r>
              <a:rPr lang="ru-RU" sz="1400" b="1" dirty="0" err="1"/>
              <a:t>Балабақша</a:t>
            </a:r>
            <a:endParaRPr lang="ru-RU" sz="1400" b="1" dirty="0"/>
          </a:p>
          <a:p>
            <a:pPr marL="171450" indent="-171450" algn="ctr">
              <a:buFont typeface="Wingdings" panose="05000000000000000000" pitchFamily="2" charset="2"/>
              <a:buChar char="ü"/>
            </a:pPr>
            <a:r>
              <a:rPr lang="ru-RU" sz="1400" b="1" dirty="0" err="1"/>
              <a:t>ТжКББ</a:t>
            </a:r>
            <a:r>
              <a:rPr lang="ru-RU" sz="1400" b="1" dirty="0"/>
              <a:t> </a:t>
            </a:r>
            <a:r>
              <a:rPr lang="ru-RU" sz="1400" b="1" dirty="0" err="1"/>
              <a:t>ұйымдары</a:t>
            </a:r>
            <a:endParaRPr lang="ru-RU" sz="1400" b="1" dirty="0"/>
          </a:p>
          <a:p>
            <a:pPr algn="ctr"/>
            <a:endParaRPr lang="ru-RU" dirty="0"/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D35F0737-6C3F-4CA0-F95B-AD3F62649DF1}"/>
              </a:ext>
            </a:extLst>
          </p:cNvPr>
          <p:cNvSpPr/>
          <p:nvPr/>
        </p:nvSpPr>
        <p:spPr>
          <a:xfrm>
            <a:off x="9714367" y="1174020"/>
            <a:ext cx="1928389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1400" b="1" dirty="0" err="1"/>
              <a:t>Кешенділік</a:t>
            </a:r>
            <a:endParaRPr lang="ru-RU" sz="1400" b="1" dirty="0"/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1400" b="1" dirty="0" err="1"/>
              <a:t>Тиімділік</a:t>
            </a:r>
            <a:endParaRPr lang="ru-RU" sz="1400" b="1" dirty="0"/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1400" b="1" dirty="0" err="1"/>
              <a:t>Әлеуметтендіру</a:t>
            </a:r>
            <a:endParaRPr lang="ru-RU" sz="1400" b="1" dirty="0"/>
          </a:p>
        </p:txBody>
      </p:sp>
      <p:pic>
        <p:nvPicPr>
          <p:cNvPr id="19" name="Рисунок 18" descr="Язык жестов со сплошной заливкой">
            <a:extLst>
              <a:ext uri="{FF2B5EF4-FFF2-40B4-BE49-F238E27FC236}">
                <a16:creationId xmlns:a16="http://schemas.microsoft.com/office/drawing/2014/main" id="{D6AF3B9A-5828-2224-937F-6B1F65A937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0820" y="2265629"/>
            <a:ext cx="914400" cy="914400"/>
          </a:xfrm>
          <a:prstGeom prst="rect">
            <a:avLst/>
          </a:prstGeom>
        </p:spPr>
      </p:pic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1F2AEE25-1BD4-0E0F-B731-410644F03CC8}"/>
              </a:ext>
            </a:extLst>
          </p:cNvPr>
          <p:cNvSpPr/>
          <p:nvPr/>
        </p:nvSpPr>
        <p:spPr>
          <a:xfrm>
            <a:off x="2127563" y="2284666"/>
            <a:ext cx="1928389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ЖЕКЕ КӨМЕКШІ</a:t>
            </a: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349A601F-C72A-6F9D-78E2-4E37A8A6B037}"/>
              </a:ext>
            </a:extLst>
          </p:cNvPr>
          <p:cNvSpPr/>
          <p:nvPr/>
        </p:nvSpPr>
        <p:spPr>
          <a:xfrm>
            <a:off x="5616920" y="2365907"/>
            <a:ext cx="2536479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>
                <a:effectLst/>
                <a:ea typeface="Times New Roman" panose="02020603050405020304" pitchFamily="18" charset="0"/>
              </a:rPr>
              <a:t>Бастауыш</a:t>
            </a:r>
            <a:r>
              <a:rPr lang="ru-RU" sz="1400" b="1" dirty="0">
                <a:effectLst/>
                <a:ea typeface="Times New Roman" panose="02020603050405020304" pitchFamily="18" charset="0"/>
              </a:rPr>
              <a:t>, </a:t>
            </a:r>
            <a:r>
              <a:rPr lang="ru-RU" sz="1400" b="1" dirty="0" err="1">
                <a:effectLst/>
                <a:ea typeface="Times New Roman" panose="02020603050405020304" pitchFamily="18" charset="0"/>
              </a:rPr>
              <a:t>негізгі</a:t>
            </a:r>
            <a:r>
              <a:rPr lang="ru-RU" sz="1400" b="1" dirty="0">
                <a:effectLst/>
                <a:ea typeface="Times New Roman" panose="02020603050405020304" pitchFamily="18" charset="0"/>
              </a:rPr>
              <a:t> орта, </a:t>
            </a:r>
            <a:r>
              <a:rPr lang="ru-RU" sz="1400" b="1" dirty="0" err="1">
                <a:effectLst/>
                <a:ea typeface="Times New Roman" panose="02020603050405020304" pitchFamily="18" charset="0"/>
              </a:rPr>
              <a:t>жалпы</a:t>
            </a:r>
            <a:r>
              <a:rPr lang="ru-RU" sz="1400" b="1" dirty="0">
                <a:effectLst/>
                <a:ea typeface="Times New Roman" panose="02020603050405020304" pitchFamily="18" charset="0"/>
              </a:rPr>
              <a:t> орта </a:t>
            </a:r>
            <a:r>
              <a:rPr lang="ru-RU" sz="1400" b="1" dirty="0" err="1">
                <a:effectLst/>
                <a:ea typeface="Times New Roman" panose="02020603050405020304" pitchFamily="18" charset="0"/>
              </a:rPr>
              <a:t>білім</a:t>
            </a:r>
            <a:r>
              <a:rPr lang="ru-RU" sz="1400" b="1" dirty="0">
                <a:effectLst/>
                <a:ea typeface="Times New Roman" panose="02020603050405020304" pitchFamily="18" charset="0"/>
              </a:rPr>
              <a:t> беру </a:t>
            </a:r>
            <a:r>
              <a:rPr lang="ru-RU" sz="1400" b="1" dirty="0" err="1">
                <a:effectLst/>
                <a:ea typeface="Times New Roman" panose="02020603050405020304" pitchFamily="18" charset="0"/>
              </a:rPr>
              <a:t>ұйымдары</a:t>
            </a:r>
            <a:endParaRPr lang="ru-RU" sz="1400" b="1" dirty="0"/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id="{37D40304-740D-17BC-88A1-E8257CCC3D2B}"/>
              </a:ext>
            </a:extLst>
          </p:cNvPr>
          <p:cNvSpPr/>
          <p:nvPr/>
        </p:nvSpPr>
        <p:spPr>
          <a:xfrm>
            <a:off x="9714367" y="2416477"/>
            <a:ext cx="1928389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>
                <a:effectLst/>
                <a:ea typeface="Times New Roman" panose="02020603050405020304" pitchFamily="18" charset="0"/>
              </a:rPr>
              <a:t>Сапалы</a:t>
            </a:r>
            <a:r>
              <a:rPr lang="ru-RU" sz="1400" b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</a:rPr>
              <a:t>білімге</a:t>
            </a:r>
            <a:r>
              <a:rPr lang="ru-RU" sz="1400" b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</a:rPr>
              <a:t>тең</a:t>
            </a:r>
            <a:r>
              <a:rPr lang="ru-RU" sz="1400" b="1" dirty="0">
                <a:effectLst/>
                <a:ea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</a:rPr>
              <a:t>қолжетімділік</a:t>
            </a:r>
            <a:r>
              <a:rPr lang="ru-RU" sz="1400" b="1" dirty="0">
                <a:effectLst/>
                <a:ea typeface="Times New Roman" panose="02020603050405020304" pitchFamily="18" charset="0"/>
              </a:rPr>
              <a:t> </a:t>
            </a:r>
            <a:r>
              <a:rPr lang="kk-KZ" sz="1400" b="1" dirty="0">
                <a:effectLst/>
                <a:ea typeface="Times New Roman" panose="02020603050405020304" pitchFamily="18" charset="0"/>
              </a:rPr>
              <a:t>ұстанымы</a:t>
            </a:r>
            <a:endParaRPr lang="ru-RU" sz="1400" b="1" dirty="0"/>
          </a:p>
        </p:txBody>
      </p:sp>
      <p:pic>
        <p:nvPicPr>
          <p:cNvPr id="24" name="Рисунок 23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00820" y="3515008"/>
            <a:ext cx="914400" cy="914400"/>
          </a:xfrm>
          <a:prstGeom prst="rect">
            <a:avLst/>
          </a:prstGeom>
        </p:spPr>
      </p:pic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40EC77AD-3AD6-E589-1F15-3B9DB625133C}"/>
              </a:ext>
            </a:extLst>
          </p:cNvPr>
          <p:cNvSpPr/>
          <p:nvPr/>
        </p:nvSpPr>
        <p:spPr>
          <a:xfrm>
            <a:off x="2127564" y="3658934"/>
            <a:ext cx="9515192" cy="300441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ü"/>
            </a:pPr>
            <a:endParaRPr lang="ru-RU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деңгейлерінде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жағдайлар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кепілдіктер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реттелген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4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ілім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қажеттіліктерін бағалау және психологиялық-педагогикалық сүйемелдеу бойынша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нормалар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енгізілген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4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аланың 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даму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ерекшеліктеріне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оқу жоспарлары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бағдарламаларының вариативтілігі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мен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икемділігі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қамтамасыз етілген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ұйымдарының басшыларының оқу қабылдау типтік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ережелерін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бұзу және білім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үшін арнайы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жағдай жасамағаны үшін жауапкершілік</a:t>
            </a:r>
            <a:r>
              <a:rPr lang="ru-RU" sz="1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енгізілген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4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үмкіндігі шектеулі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 қолдаумен қамтуды арттыру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үшін арнайы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 қолдау көрсету бойынша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тапсырмасын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жүзеге асыруға нормалар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ПМПК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ашу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нормасы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60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мыңнан 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50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мың балаға дейін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қысқартылған</a:t>
            </a:r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endParaRPr lang="ru-RU" sz="900" dirty="0"/>
          </a:p>
        </p:txBody>
      </p:sp>
      <p:pic>
        <p:nvPicPr>
          <p:cNvPr id="28" name="Рисунок 27" descr="Стрелка: небольшой изгиб со сплошной заливкой">
            <a:extLst>
              <a:ext uri="{FF2B5EF4-FFF2-40B4-BE49-F238E27FC236}">
                <a16:creationId xmlns:a16="http://schemas.microsoft.com/office/drawing/2014/main" id="{89DADBD3-EB35-B9E0-16E4-9A9CA77B172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79236" y="2265629"/>
            <a:ext cx="914400" cy="914400"/>
          </a:xfrm>
          <a:prstGeom prst="rect">
            <a:avLst/>
          </a:prstGeom>
        </p:spPr>
      </p:pic>
      <p:pic>
        <p:nvPicPr>
          <p:cNvPr id="30" name="Рисунок 29" descr="Стрелка: небольшой изгиб со сплошной заливкой">
            <a:extLst>
              <a:ext uri="{FF2B5EF4-FFF2-40B4-BE49-F238E27FC236}">
                <a16:creationId xmlns:a16="http://schemas.microsoft.com/office/drawing/2014/main" id="{455447B6-9F8B-5AFF-FD12-6D46D2DA22F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443487" y="1219555"/>
            <a:ext cx="914400" cy="914400"/>
          </a:xfrm>
          <a:prstGeom prst="rect">
            <a:avLst/>
          </a:prstGeom>
        </p:spPr>
      </p:pic>
      <p:pic>
        <p:nvPicPr>
          <p:cNvPr id="31" name="Рисунок 30" descr="Стрелка: небольшой изгиб со сплошной заливкой">
            <a:extLst>
              <a:ext uri="{FF2B5EF4-FFF2-40B4-BE49-F238E27FC236}">
                <a16:creationId xmlns:a16="http://schemas.microsoft.com/office/drawing/2014/main" id="{8FC30BB0-A0D8-F465-18AB-E96DAE4F8F6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445251" y="1186532"/>
            <a:ext cx="914400" cy="914400"/>
          </a:xfrm>
          <a:prstGeom prst="rect">
            <a:avLst/>
          </a:prstGeom>
        </p:spPr>
      </p:pic>
      <p:pic>
        <p:nvPicPr>
          <p:cNvPr id="32" name="Рисунок 31" descr="Стрелка: небольшой изгиб со сплошной заливкой">
            <a:extLst>
              <a:ext uri="{FF2B5EF4-FFF2-40B4-BE49-F238E27FC236}">
                <a16:creationId xmlns:a16="http://schemas.microsoft.com/office/drawing/2014/main" id="{D6B531CE-F801-ACF4-C5A6-5025A15E2D1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563069" y="2365507"/>
            <a:ext cx="914400" cy="914400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96B809C1-6B1D-736E-BF3D-47D7B4C0985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7660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CC95D8-91CA-78A4-8198-105F2A670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9912" y="365126"/>
            <a:ext cx="10013887" cy="703184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err="1">
                <a:solidFill>
                  <a:schemeClr val="accent1">
                    <a:lumMod val="50000"/>
                  </a:schemeClr>
                </a:solidFill>
              </a:rPr>
              <a:t>Өзекті сұрақтар</a:t>
            </a:r>
            <a:endParaRPr lang="ru-RU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Объект 5" descr="Младенец со сплошной заливкой">
            <a:extLst>
              <a:ext uri="{FF2B5EF4-FFF2-40B4-BE49-F238E27FC236}">
                <a16:creationId xmlns:a16="http://schemas.microsoft.com/office/drawing/2014/main" id="{B8AF2E00-679E-3067-2B34-65CA432DA0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03412" y="1476741"/>
            <a:ext cx="914400" cy="914400"/>
          </a:xfrm>
        </p:spPr>
      </p:pic>
      <p:pic>
        <p:nvPicPr>
          <p:cNvPr id="10" name="Рисунок 9" descr="Чоканье со сплошной заливкой">
            <a:extLst>
              <a:ext uri="{FF2B5EF4-FFF2-40B4-BE49-F238E27FC236}">
                <a16:creationId xmlns:a16="http://schemas.microsoft.com/office/drawing/2014/main" id="{8404EDFD-25E0-8310-498E-46B3B7BE12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28247" y="4326854"/>
            <a:ext cx="914400" cy="914400"/>
          </a:xfrm>
          <a:prstGeom prst="rect">
            <a:avLst/>
          </a:prstGeom>
        </p:spPr>
      </p:pic>
      <p:pic>
        <p:nvPicPr>
          <p:cNvPr id="12" name="Рисунок 11" descr="Ребенок с воздушным шаром со сплошной заливкой">
            <a:extLst>
              <a:ext uri="{FF2B5EF4-FFF2-40B4-BE49-F238E27FC236}">
                <a16:creationId xmlns:a16="http://schemas.microsoft.com/office/drawing/2014/main" id="{213A065E-76E2-41C0-00EA-AFD577D7B1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453082" y="2693862"/>
            <a:ext cx="1064730" cy="1064730"/>
          </a:xfrm>
          <a:prstGeom prst="rect">
            <a:avLst/>
          </a:prstGeom>
        </p:spPr>
      </p:pic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3E46BB60-A029-2BBF-FBE9-0142459B96FA}"/>
              </a:ext>
            </a:extLst>
          </p:cNvPr>
          <p:cNvSpPr/>
          <p:nvPr/>
        </p:nvSpPr>
        <p:spPr>
          <a:xfrm>
            <a:off x="2616451" y="1499051"/>
            <a:ext cx="7106971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3 </a:t>
            </a:r>
            <a:r>
              <a:rPr lang="ru-RU" sz="2400" b="1" dirty="0" err="1"/>
              <a:t>жасқа дейінгі</a:t>
            </a:r>
            <a:r>
              <a:rPr lang="ru-RU" sz="2400" b="1" dirty="0"/>
              <a:t> «</a:t>
            </a:r>
            <a:r>
              <a:rPr lang="ru-RU" sz="2400" b="1" dirty="0" err="1"/>
              <a:t>қатер тобына</a:t>
            </a:r>
            <a:r>
              <a:rPr lang="ru-RU" sz="2400" b="1" dirty="0"/>
              <a:t>» </a:t>
            </a:r>
            <a:r>
              <a:rPr lang="ru-RU" sz="2400" b="1" dirty="0" err="1"/>
              <a:t>жататын</a:t>
            </a:r>
            <a:r>
              <a:rPr lang="ru-RU" sz="2400" b="1" dirty="0"/>
              <a:t> </a:t>
            </a:r>
            <a:r>
              <a:rPr lang="ru-RU" sz="2400" b="1" dirty="0" err="1"/>
              <a:t>балаларды</a:t>
            </a:r>
            <a:r>
              <a:rPr lang="ru-RU" sz="2400" b="1" dirty="0"/>
              <a:t> </a:t>
            </a:r>
            <a:r>
              <a:rPr lang="ru-RU" sz="2400" b="1" dirty="0" err="1"/>
              <a:t>ерте</a:t>
            </a:r>
            <a:r>
              <a:rPr lang="ru-RU" sz="2400" b="1" dirty="0"/>
              <a:t> </a:t>
            </a:r>
            <a:r>
              <a:rPr lang="ru-RU" sz="2400" b="1" dirty="0" err="1"/>
              <a:t>анықтау</a:t>
            </a:r>
            <a:endParaRPr lang="ru-RU" sz="2400" b="1" dirty="0"/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34836D2A-5CFB-A814-9DD0-F21A0F518A94}"/>
              </a:ext>
            </a:extLst>
          </p:cNvPr>
          <p:cNvSpPr/>
          <p:nvPr/>
        </p:nvSpPr>
        <p:spPr>
          <a:xfrm>
            <a:off x="2616451" y="2916492"/>
            <a:ext cx="7106971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err="1"/>
              <a:t>Ерте</a:t>
            </a:r>
            <a:r>
              <a:rPr lang="ru-RU" sz="3600" b="1" dirty="0"/>
              <a:t> </a:t>
            </a:r>
            <a:r>
              <a:rPr lang="kk-KZ" sz="3600" b="1" dirty="0"/>
              <a:t>қолдау </a:t>
            </a:r>
            <a:endParaRPr lang="ru-RU" sz="3600" b="1" dirty="0"/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4997F787-2CBC-1E16-4A27-6902687216C6}"/>
              </a:ext>
            </a:extLst>
          </p:cNvPr>
          <p:cNvSpPr/>
          <p:nvPr/>
        </p:nvSpPr>
        <p:spPr>
          <a:xfrm>
            <a:off x="2616451" y="4444549"/>
            <a:ext cx="7106971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/>
              <a:t>Арнайы</a:t>
            </a:r>
            <a:r>
              <a:rPr lang="ru-RU" sz="2400" b="1" dirty="0"/>
              <a:t> </a:t>
            </a:r>
            <a:r>
              <a:rPr lang="ru-RU" sz="2400" b="1" dirty="0" err="1"/>
              <a:t>білім</a:t>
            </a:r>
            <a:r>
              <a:rPr lang="ru-RU" sz="2400" b="1" dirty="0"/>
              <a:t> беру </a:t>
            </a:r>
            <a:r>
              <a:rPr lang="ru-RU" sz="2400" b="1" dirty="0" err="1"/>
              <a:t>ұйымдарында ерте</a:t>
            </a:r>
            <a:r>
              <a:rPr lang="ru-RU" sz="2400" b="1" dirty="0"/>
              <a:t> </a:t>
            </a:r>
            <a:r>
              <a:rPr lang="ru-RU" sz="2400" b="1" dirty="0" err="1"/>
              <a:t>қолдау қызметтерін құру</a:t>
            </a:r>
            <a:endParaRPr lang="ru-RU" sz="2400" b="1" dirty="0"/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24B3A819-1D84-7C95-F365-F745A9B2D67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5870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B30990-E02E-A9BD-A53B-3600843F9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772" y="17425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err="1">
                <a:solidFill>
                  <a:schemeClr val="accent1">
                    <a:lumMod val="50000"/>
                  </a:schemeClr>
                </a:solidFill>
              </a:rPr>
              <a:t>Келешек</a:t>
            </a: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5400" b="1" dirty="0" err="1">
                <a:solidFill>
                  <a:schemeClr val="accent1">
                    <a:lumMod val="50000"/>
                  </a:schemeClr>
                </a:solidFill>
              </a:rPr>
              <a:t>мүмкүндіктер</a:t>
            </a:r>
            <a:endParaRPr lang="ru-RU" sz="5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0F33D0C-9C8A-2012-3F9C-00F0F79496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3375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Рисунок 8" descr="Расширение бизнеса со сплошной заливкой">
            <a:extLst>
              <a:ext uri="{FF2B5EF4-FFF2-40B4-BE49-F238E27FC236}">
                <a16:creationId xmlns:a16="http://schemas.microsoft.com/office/drawing/2014/main" id="{499DDE4A-92EA-7566-4EC7-0E85CE60F00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382816" y="3766390"/>
            <a:ext cx="914400" cy="914400"/>
          </a:xfrm>
          <a:prstGeom prst="rect">
            <a:avLst/>
          </a:prstGeom>
        </p:spPr>
      </p:pic>
      <p:pic>
        <p:nvPicPr>
          <p:cNvPr id="11" name="Рисунок 10" descr="Подключения со сплошной заливкой">
            <a:extLst>
              <a:ext uri="{FF2B5EF4-FFF2-40B4-BE49-F238E27FC236}">
                <a16:creationId xmlns:a16="http://schemas.microsoft.com/office/drawing/2014/main" id="{E9962493-BF97-6541-2B0E-C2D658A0C92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283227" y="2270217"/>
            <a:ext cx="914400" cy="914400"/>
          </a:xfrm>
          <a:prstGeom prst="rect">
            <a:avLst/>
          </a:prstGeom>
        </p:spPr>
      </p:pic>
      <p:pic>
        <p:nvPicPr>
          <p:cNvPr id="13" name="Рисунок 12" descr="Зал заседаний со сплошной заливкой">
            <a:extLst>
              <a:ext uri="{FF2B5EF4-FFF2-40B4-BE49-F238E27FC236}">
                <a16:creationId xmlns:a16="http://schemas.microsoft.com/office/drawing/2014/main" id="{3E61DD01-D52C-E826-543E-998BDB77820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366972" y="5262563"/>
            <a:ext cx="914400" cy="91440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51F072DF-C0B3-A7BF-1576-5A4358125C4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8186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EA2D2E44-F3D6-456F-8BF8-C2D6624F8D5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96644" y="355893"/>
            <a:ext cx="10515600" cy="5838825"/>
          </a:xfrm>
        </p:spPr>
        <p:txBody>
          <a:bodyPr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5400" b="1" dirty="0">
                <a:solidFill>
                  <a:srgbClr val="002060"/>
                </a:solidFill>
              </a:rPr>
              <a:t>Назар </a:t>
            </a:r>
            <a:r>
              <a:rPr lang="ru-RU" sz="5400" b="1" dirty="0" err="1">
                <a:solidFill>
                  <a:srgbClr val="002060"/>
                </a:solidFill>
              </a:rPr>
              <a:t>аударғандарыңызға</a:t>
            </a:r>
            <a:r>
              <a:rPr lang="ru-RU" sz="5400" b="1" dirty="0">
                <a:solidFill>
                  <a:srgbClr val="002060"/>
                </a:solidFill>
              </a:rPr>
              <a:t> </a:t>
            </a:r>
            <a:r>
              <a:rPr lang="ru-RU" sz="5400" b="1" dirty="0" err="1">
                <a:solidFill>
                  <a:srgbClr val="002060"/>
                </a:solidFill>
              </a:rPr>
              <a:t>рақмет</a:t>
            </a:r>
            <a:r>
              <a:rPr lang="ru-RU" sz="5400" b="1" dirty="0">
                <a:solidFill>
                  <a:srgbClr val="002060"/>
                </a:solidFill>
              </a:rPr>
              <a:t>!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0C8B2A3-ED6C-D400-B6CB-0597FD5E30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208547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458</Words>
  <Application>Microsoft Office PowerPoint</Application>
  <PresentationFormat>Широкоэкранный</PresentationFormat>
  <Paragraphs>69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Тема Office</vt:lpstr>
      <vt:lpstr>   Қазіргі жағдайдағы ПМПК қызметінің  негізгі бағдарлары </vt:lpstr>
      <vt:lpstr>Баяндаманың негізгі сұрақтары</vt:lpstr>
      <vt:lpstr>Әлеуметтік-педагогикалық модель</vt:lpstr>
      <vt:lpstr>Ерекше білім беру қажеттіліктерін бағалау</vt:lpstr>
      <vt:lpstr> Ерекше білім беру қажеттіліктерін бағалау үрдісі</vt:lpstr>
      <vt:lpstr>Негізгі оқиғалар</vt:lpstr>
      <vt:lpstr>Өзекті сұрақтар</vt:lpstr>
      <vt:lpstr>Келешек мүмкүндіктер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Специфика оценки особых образовательных потребностей детей в условиях ПМПК</dc:title>
  <dc:creator>USER</dc:creator>
  <cp:lastModifiedBy>Пользователь</cp:lastModifiedBy>
  <cp:revision>62</cp:revision>
  <dcterms:created xsi:type="dcterms:W3CDTF">2024-04-05T09:19:56Z</dcterms:created>
  <dcterms:modified xsi:type="dcterms:W3CDTF">2025-04-10T05:26:35Z</dcterms:modified>
</cp:coreProperties>
</file>