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239B80-E9E6-42E3-8F9C-D75A21B644FD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1CB788-94C2-46AD-9C4A-B5E1C8F23062}">
      <dgm:prSet phldrT="[Текст]"/>
      <dgm:spPr/>
      <dgm:t>
        <a:bodyPr/>
        <a:lstStyle/>
        <a:p>
          <a:r>
            <a:rPr lang="ru-RU" dirty="0"/>
            <a:t>СКРИНИНГ</a:t>
          </a:r>
        </a:p>
      </dgm:t>
    </dgm:pt>
    <dgm:pt modelId="{2F0E181E-159B-41B7-9061-623FC4CF8D97}" type="parTrans" cxnId="{3948F1AF-4B64-4700-9DB7-1C1E0B26FE18}">
      <dgm:prSet/>
      <dgm:spPr/>
      <dgm:t>
        <a:bodyPr/>
        <a:lstStyle/>
        <a:p>
          <a:endParaRPr lang="ru-RU"/>
        </a:p>
      </dgm:t>
    </dgm:pt>
    <dgm:pt modelId="{57AE04FF-3583-45C6-A670-98BC35E16546}" type="sibTrans" cxnId="{3948F1AF-4B64-4700-9DB7-1C1E0B26FE18}">
      <dgm:prSet/>
      <dgm:spPr/>
      <dgm:t>
        <a:bodyPr/>
        <a:lstStyle/>
        <a:p>
          <a:endParaRPr lang="ru-RU"/>
        </a:p>
      </dgm:t>
    </dgm:pt>
    <dgm:pt modelId="{0326C329-3C82-4C08-98CF-310DAC4B68B3}">
      <dgm:prSet phldrT="[Текст]" custT="1"/>
      <dgm:spPr/>
      <dgm:t>
        <a:bodyPr/>
        <a:lstStyle/>
        <a:p>
          <a:r>
            <a:rPr lang="ru-RU" sz="1400" dirty="0">
              <a:solidFill>
                <a:schemeClr val="accent1">
                  <a:lumMod val="75000"/>
                </a:schemeClr>
              </a:solidFill>
            </a:rPr>
            <a:t>Скрининг детей раннего возраста в организациях здравоохранения</a:t>
          </a:r>
        </a:p>
      </dgm:t>
    </dgm:pt>
    <dgm:pt modelId="{8C391B43-3572-44BB-9F23-5BFCC52FBD91}" type="parTrans" cxnId="{969E2887-7F9E-4084-B4F9-07DABE8F96CC}">
      <dgm:prSet/>
      <dgm:spPr/>
      <dgm:t>
        <a:bodyPr/>
        <a:lstStyle/>
        <a:p>
          <a:endParaRPr lang="ru-RU"/>
        </a:p>
      </dgm:t>
    </dgm:pt>
    <dgm:pt modelId="{40432EEA-AFCC-403B-9131-99A358668A2A}" type="sibTrans" cxnId="{969E2887-7F9E-4084-B4F9-07DABE8F96CC}">
      <dgm:prSet/>
      <dgm:spPr/>
      <dgm:t>
        <a:bodyPr/>
        <a:lstStyle/>
        <a:p>
          <a:endParaRPr lang="ru-RU"/>
        </a:p>
      </dgm:t>
    </dgm:pt>
    <dgm:pt modelId="{D81FECAD-F556-48B5-B913-E73B1811A5A7}">
      <dgm:prSet phldrT="[Текст]"/>
      <dgm:spPr/>
      <dgm:t>
        <a:bodyPr/>
        <a:lstStyle/>
        <a:p>
          <a:r>
            <a:rPr lang="ru-RU" dirty="0"/>
            <a:t>ПМПК</a:t>
          </a:r>
        </a:p>
      </dgm:t>
    </dgm:pt>
    <dgm:pt modelId="{05603174-38B1-4461-832E-0AF76DA27058}" type="parTrans" cxnId="{225103FF-F504-4F25-BD0C-F55A5DF4F761}">
      <dgm:prSet/>
      <dgm:spPr/>
      <dgm:t>
        <a:bodyPr/>
        <a:lstStyle/>
        <a:p>
          <a:endParaRPr lang="ru-RU"/>
        </a:p>
      </dgm:t>
    </dgm:pt>
    <dgm:pt modelId="{820A88AD-F473-4931-B685-5ECC751E624B}" type="sibTrans" cxnId="{225103FF-F504-4F25-BD0C-F55A5DF4F761}">
      <dgm:prSet/>
      <dgm:spPr/>
      <dgm:t>
        <a:bodyPr/>
        <a:lstStyle/>
        <a:p>
          <a:endParaRPr lang="ru-RU"/>
        </a:p>
      </dgm:t>
    </dgm:pt>
    <dgm:pt modelId="{DF2044A7-97DB-4DBB-BA0A-621EBAEDF9AD}">
      <dgm:prSet phldrT="[Текст]" custT="1"/>
      <dgm:spPr/>
      <dgm:t>
        <a:bodyPr/>
        <a:lstStyle/>
        <a:p>
          <a:r>
            <a:rPr lang="ru-RU" sz="1400" dirty="0">
              <a:solidFill>
                <a:schemeClr val="accent1">
                  <a:lumMod val="75000"/>
                </a:schemeClr>
              </a:solidFill>
            </a:rPr>
            <a:t>Психолого-медико-педагогические консультации обследуют детей от рождения</a:t>
          </a:r>
        </a:p>
      </dgm:t>
    </dgm:pt>
    <dgm:pt modelId="{862B1539-3B13-44FB-90AD-A774D16E60F4}" type="parTrans" cxnId="{24980EEE-9F8B-41A2-BCAD-88015BF0F826}">
      <dgm:prSet/>
      <dgm:spPr/>
      <dgm:t>
        <a:bodyPr/>
        <a:lstStyle/>
        <a:p>
          <a:endParaRPr lang="ru-RU"/>
        </a:p>
      </dgm:t>
    </dgm:pt>
    <dgm:pt modelId="{C08A3BE9-E9E9-49DA-BE30-DE722356F0D0}" type="sibTrans" cxnId="{24980EEE-9F8B-41A2-BCAD-88015BF0F826}">
      <dgm:prSet/>
      <dgm:spPr/>
      <dgm:t>
        <a:bodyPr/>
        <a:lstStyle/>
        <a:p>
          <a:endParaRPr lang="ru-RU"/>
        </a:p>
      </dgm:t>
    </dgm:pt>
    <dgm:pt modelId="{30DDC62D-2D6B-46B2-95D6-BC44150BB873}">
      <dgm:prSet phldrT="[Текст]"/>
      <dgm:spPr/>
      <dgm:t>
        <a:bodyPr/>
        <a:lstStyle/>
        <a:p>
          <a:r>
            <a:rPr lang="ru-RU" dirty="0"/>
            <a:t>Медико-педагогическая и социальная помощь</a:t>
          </a:r>
        </a:p>
      </dgm:t>
    </dgm:pt>
    <dgm:pt modelId="{ABAC6FEF-B2F2-4F04-9F72-F6BB21F5C4DA}" type="parTrans" cxnId="{51F0E2EB-23D6-4EA7-A51C-58E2FC61B62C}">
      <dgm:prSet/>
      <dgm:spPr/>
      <dgm:t>
        <a:bodyPr/>
        <a:lstStyle/>
        <a:p>
          <a:endParaRPr lang="ru-RU"/>
        </a:p>
      </dgm:t>
    </dgm:pt>
    <dgm:pt modelId="{7F2A60CB-59EC-4577-9D1C-02BAE861456A}" type="sibTrans" cxnId="{51F0E2EB-23D6-4EA7-A51C-58E2FC61B62C}">
      <dgm:prSet/>
      <dgm:spPr/>
      <dgm:t>
        <a:bodyPr/>
        <a:lstStyle/>
        <a:p>
          <a:endParaRPr lang="ru-RU"/>
        </a:p>
      </dgm:t>
    </dgm:pt>
    <dgm:pt modelId="{46A3B100-24D8-4E90-AACB-29F2C2CDBFA3}">
      <dgm:prSet phldrT="[Текст]" custT="1"/>
      <dgm:spPr/>
      <dgm:t>
        <a:bodyPr/>
        <a:lstStyle/>
        <a:p>
          <a:r>
            <a:rPr lang="ru-RU" sz="1400" dirty="0">
              <a:solidFill>
                <a:schemeClr val="accent1">
                  <a:lumMod val="75000"/>
                </a:schemeClr>
              </a:solidFill>
            </a:rPr>
            <a:t>Организации здравоохранения, образования и социальной защиты</a:t>
          </a:r>
        </a:p>
      </dgm:t>
    </dgm:pt>
    <dgm:pt modelId="{3954CF7F-11DF-4829-8B11-A3D3DDA131A1}" type="parTrans" cxnId="{85111683-DF4E-44F7-8BFF-F7BC9DA51495}">
      <dgm:prSet/>
      <dgm:spPr/>
      <dgm:t>
        <a:bodyPr/>
        <a:lstStyle/>
        <a:p>
          <a:endParaRPr lang="ru-RU"/>
        </a:p>
      </dgm:t>
    </dgm:pt>
    <dgm:pt modelId="{2589F001-BBF6-4E85-96DA-D5A526E1BBBA}" type="sibTrans" cxnId="{85111683-DF4E-44F7-8BFF-F7BC9DA51495}">
      <dgm:prSet/>
      <dgm:spPr/>
      <dgm:t>
        <a:bodyPr/>
        <a:lstStyle/>
        <a:p>
          <a:endParaRPr lang="ru-RU"/>
        </a:p>
      </dgm:t>
    </dgm:pt>
    <dgm:pt modelId="{C43097DF-A33D-4692-AEF2-4F4A3B35ED94}" type="pres">
      <dgm:prSet presAssocID="{CD239B80-E9E6-42E3-8F9C-D75A21B644FD}" presName="rootnode" presStyleCnt="0">
        <dgm:presLayoutVars>
          <dgm:chMax/>
          <dgm:chPref/>
          <dgm:dir/>
          <dgm:animLvl val="lvl"/>
        </dgm:presLayoutVars>
      </dgm:prSet>
      <dgm:spPr/>
    </dgm:pt>
    <dgm:pt modelId="{0C1B6FCF-1FCD-4039-A3E6-C0ECD9EA57AE}" type="pres">
      <dgm:prSet presAssocID="{EE1CB788-94C2-46AD-9C4A-B5E1C8F23062}" presName="composite" presStyleCnt="0"/>
      <dgm:spPr/>
    </dgm:pt>
    <dgm:pt modelId="{CD6801DF-0BF2-4619-A3C3-B0FB7A3DFAF4}" type="pres">
      <dgm:prSet presAssocID="{EE1CB788-94C2-46AD-9C4A-B5E1C8F23062}" presName="bentUpArrow1" presStyleLbl="alignImgPlace1" presStyleIdx="0" presStyleCnt="2" custLinFactNeighborX="33140" custLinFactNeighborY="-3971"/>
      <dgm:spPr>
        <a:solidFill>
          <a:schemeClr val="accent4">
            <a:lumMod val="40000"/>
            <a:lumOff val="60000"/>
          </a:schemeClr>
        </a:solidFill>
      </dgm:spPr>
    </dgm:pt>
    <dgm:pt modelId="{76E4A0BF-C717-4C9A-BBF1-BB11B41B7C2A}" type="pres">
      <dgm:prSet presAssocID="{EE1CB788-94C2-46AD-9C4A-B5E1C8F23062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D2A614E6-AA6A-43DA-9561-A9F2B5CBD4F9}" type="pres">
      <dgm:prSet presAssocID="{EE1CB788-94C2-46AD-9C4A-B5E1C8F23062}" presName="ChildText" presStyleLbl="revTx" presStyleIdx="0" presStyleCnt="3" custScaleX="203190" custLinFactNeighborX="65422" custLinFactNeighborY="-2799">
        <dgm:presLayoutVars>
          <dgm:chMax val="0"/>
          <dgm:chPref val="0"/>
          <dgm:bulletEnabled val="1"/>
        </dgm:presLayoutVars>
      </dgm:prSet>
      <dgm:spPr/>
    </dgm:pt>
    <dgm:pt modelId="{79F2D96C-109C-4FAC-8B74-9E8110E16390}" type="pres">
      <dgm:prSet presAssocID="{57AE04FF-3583-45C6-A670-98BC35E16546}" presName="sibTrans" presStyleCnt="0"/>
      <dgm:spPr/>
    </dgm:pt>
    <dgm:pt modelId="{272DB2F4-229A-4BDA-9DEA-4FE927DDAD67}" type="pres">
      <dgm:prSet presAssocID="{D81FECAD-F556-48B5-B913-E73B1811A5A7}" presName="composite" presStyleCnt="0"/>
      <dgm:spPr/>
    </dgm:pt>
    <dgm:pt modelId="{9F0A9478-A006-450F-8191-E33FDAE12485}" type="pres">
      <dgm:prSet presAssocID="{D81FECAD-F556-48B5-B913-E73B1811A5A7}" presName="bentUpArrow1" presStyleLbl="alignImgPlace1" presStyleIdx="1" presStyleCnt="2" custLinFactNeighborX="34083" custLinFactNeighborY="1078"/>
      <dgm:spPr>
        <a:solidFill>
          <a:schemeClr val="accent4">
            <a:lumMod val="40000"/>
            <a:lumOff val="60000"/>
          </a:schemeClr>
        </a:solidFill>
      </dgm:spPr>
    </dgm:pt>
    <dgm:pt modelId="{FD5C8D18-25D6-438C-A4EE-66A021427F72}" type="pres">
      <dgm:prSet presAssocID="{D81FECAD-F556-48B5-B913-E73B1811A5A7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792C66A4-D23E-47EF-A0F7-76E6D1350E82}" type="pres">
      <dgm:prSet presAssocID="{D81FECAD-F556-48B5-B913-E73B1811A5A7}" presName="ChildText" presStyleLbl="revTx" presStyleIdx="1" presStyleCnt="3" custScaleX="225956" custLinFactNeighborX="76417" custLinFactNeighborY="-1756">
        <dgm:presLayoutVars>
          <dgm:chMax val="0"/>
          <dgm:chPref val="0"/>
          <dgm:bulletEnabled val="1"/>
        </dgm:presLayoutVars>
      </dgm:prSet>
      <dgm:spPr/>
    </dgm:pt>
    <dgm:pt modelId="{303E8887-80F5-41D3-850B-96F1E1214246}" type="pres">
      <dgm:prSet presAssocID="{820A88AD-F473-4931-B685-5ECC751E624B}" presName="sibTrans" presStyleCnt="0"/>
      <dgm:spPr/>
    </dgm:pt>
    <dgm:pt modelId="{F6F2295F-A8EA-4B0C-BEBA-44CF78184A98}" type="pres">
      <dgm:prSet presAssocID="{30DDC62D-2D6B-46B2-95D6-BC44150BB873}" presName="composite" presStyleCnt="0"/>
      <dgm:spPr/>
    </dgm:pt>
    <dgm:pt modelId="{9D5FC8CD-D00C-4E5B-8867-1712F64D3E2D}" type="pres">
      <dgm:prSet presAssocID="{30DDC62D-2D6B-46B2-95D6-BC44150BB873}" presName="ParentText" presStyleLbl="node1" presStyleIdx="2" presStyleCnt="3" custLinFactNeighborX="1381" custLinFactNeighborY="-915">
        <dgm:presLayoutVars>
          <dgm:chMax val="1"/>
          <dgm:chPref val="1"/>
          <dgm:bulletEnabled val="1"/>
        </dgm:presLayoutVars>
      </dgm:prSet>
      <dgm:spPr/>
    </dgm:pt>
    <dgm:pt modelId="{388E6BE5-FA2E-42C6-8147-599387F6E081}" type="pres">
      <dgm:prSet presAssocID="{30DDC62D-2D6B-46B2-95D6-BC44150BB873}" presName="FinalChildText" presStyleLbl="revTx" presStyleIdx="2" presStyleCnt="3" custScaleX="187657" custLinFactNeighborX="65707" custLinFactNeighborY="-7242">
        <dgm:presLayoutVars>
          <dgm:chMax val="0"/>
          <dgm:chPref val="0"/>
          <dgm:bulletEnabled val="1"/>
        </dgm:presLayoutVars>
      </dgm:prSet>
      <dgm:spPr/>
    </dgm:pt>
  </dgm:ptLst>
  <dgm:cxnLst>
    <dgm:cxn modelId="{AB64D008-17E0-4DF7-95AB-53358D8627FC}" type="presOf" srcId="{30DDC62D-2D6B-46B2-95D6-BC44150BB873}" destId="{9D5FC8CD-D00C-4E5B-8867-1712F64D3E2D}" srcOrd="0" destOrd="0" presId="urn:microsoft.com/office/officeart/2005/8/layout/StepDownProcess"/>
    <dgm:cxn modelId="{FADB5467-1C9F-4A2B-AEE1-E55985D14597}" type="presOf" srcId="{DF2044A7-97DB-4DBB-BA0A-621EBAEDF9AD}" destId="{792C66A4-D23E-47EF-A0F7-76E6D1350E82}" srcOrd="0" destOrd="0" presId="urn:microsoft.com/office/officeart/2005/8/layout/StepDownProcess"/>
    <dgm:cxn modelId="{1B66207A-5527-4AA2-990E-B0EA5F0DEB2C}" type="presOf" srcId="{CD239B80-E9E6-42E3-8F9C-D75A21B644FD}" destId="{C43097DF-A33D-4692-AEF2-4F4A3B35ED94}" srcOrd="0" destOrd="0" presId="urn:microsoft.com/office/officeart/2005/8/layout/StepDownProcess"/>
    <dgm:cxn modelId="{85111683-DF4E-44F7-8BFF-F7BC9DA51495}" srcId="{30DDC62D-2D6B-46B2-95D6-BC44150BB873}" destId="{46A3B100-24D8-4E90-AACB-29F2C2CDBFA3}" srcOrd="0" destOrd="0" parTransId="{3954CF7F-11DF-4829-8B11-A3D3DDA131A1}" sibTransId="{2589F001-BBF6-4E85-96DA-D5A526E1BBBA}"/>
    <dgm:cxn modelId="{969E2887-7F9E-4084-B4F9-07DABE8F96CC}" srcId="{EE1CB788-94C2-46AD-9C4A-B5E1C8F23062}" destId="{0326C329-3C82-4C08-98CF-310DAC4B68B3}" srcOrd="0" destOrd="0" parTransId="{8C391B43-3572-44BB-9F23-5BFCC52FBD91}" sibTransId="{40432EEA-AFCC-403B-9131-99A358668A2A}"/>
    <dgm:cxn modelId="{ECA0F0AD-6CA2-4A95-A6F5-53358B8CE9AE}" type="presOf" srcId="{0326C329-3C82-4C08-98CF-310DAC4B68B3}" destId="{D2A614E6-AA6A-43DA-9561-A9F2B5CBD4F9}" srcOrd="0" destOrd="0" presId="urn:microsoft.com/office/officeart/2005/8/layout/StepDownProcess"/>
    <dgm:cxn modelId="{3948F1AF-4B64-4700-9DB7-1C1E0B26FE18}" srcId="{CD239B80-E9E6-42E3-8F9C-D75A21B644FD}" destId="{EE1CB788-94C2-46AD-9C4A-B5E1C8F23062}" srcOrd="0" destOrd="0" parTransId="{2F0E181E-159B-41B7-9061-623FC4CF8D97}" sibTransId="{57AE04FF-3583-45C6-A670-98BC35E16546}"/>
    <dgm:cxn modelId="{B564C0C3-B1F8-4B0D-A8F0-76A8FE0291F5}" type="presOf" srcId="{EE1CB788-94C2-46AD-9C4A-B5E1C8F23062}" destId="{76E4A0BF-C717-4C9A-BBF1-BB11B41B7C2A}" srcOrd="0" destOrd="0" presId="urn:microsoft.com/office/officeart/2005/8/layout/StepDownProcess"/>
    <dgm:cxn modelId="{804BA7CB-0226-4652-A706-1EA4DAE5A3EF}" type="presOf" srcId="{46A3B100-24D8-4E90-AACB-29F2C2CDBFA3}" destId="{388E6BE5-FA2E-42C6-8147-599387F6E081}" srcOrd="0" destOrd="0" presId="urn:microsoft.com/office/officeart/2005/8/layout/StepDownProcess"/>
    <dgm:cxn modelId="{0E2C27D2-A403-4D01-8308-45BC2A94969B}" type="presOf" srcId="{D81FECAD-F556-48B5-B913-E73B1811A5A7}" destId="{FD5C8D18-25D6-438C-A4EE-66A021427F72}" srcOrd="0" destOrd="0" presId="urn:microsoft.com/office/officeart/2005/8/layout/StepDownProcess"/>
    <dgm:cxn modelId="{51F0E2EB-23D6-4EA7-A51C-58E2FC61B62C}" srcId="{CD239B80-E9E6-42E3-8F9C-D75A21B644FD}" destId="{30DDC62D-2D6B-46B2-95D6-BC44150BB873}" srcOrd="2" destOrd="0" parTransId="{ABAC6FEF-B2F2-4F04-9F72-F6BB21F5C4DA}" sibTransId="{7F2A60CB-59EC-4577-9D1C-02BAE861456A}"/>
    <dgm:cxn modelId="{24980EEE-9F8B-41A2-BCAD-88015BF0F826}" srcId="{D81FECAD-F556-48B5-B913-E73B1811A5A7}" destId="{DF2044A7-97DB-4DBB-BA0A-621EBAEDF9AD}" srcOrd="0" destOrd="0" parTransId="{862B1539-3B13-44FB-90AD-A774D16E60F4}" sibTransId="{C08A3BE9-E9E9-49DA-BE30-DE722356F0D0}"/>
    <dgm:cxn modelId="{225103FF-F504-4F25-BD0C-F55A5DF4F761}" srcId="{CD239B80-E9E6-42E3-8F9C-D75A21B644FD}" destId="{D81FECAD-F556-48B5-B913-E73B1811A5A7}" srcOrd="1" destOrd="0" parTransId="{05603174-38B1-4461-832E-0AF76DA27058}" sibTransId="{820A88AD-F473-4931-B685-5ECC751E624B}"/>
    <dgm:cxn modelId="{23C39CC3-C71C-4629-BDFB-D2755A476DF0}" type="presParOf" srcId="{C43097DF-A33D-4692-AEF2-4F4A3B35ED94}" destId="{0C1B6FCF-1FCD-4039-A3E6-C0ECD9EA57AE}" srcOrd="0" destOrd="0" presId="urn:microsoft.com/office/officeart/2005/8/layout/StepDownProcess"/>
    <dgm:cxn modelId="{B60BBA9C-C189-48A2-8A89-D7721F8DD1BC}" type="presParOf" srcId="{0C1B6FCF-1FCD-4039-A3E6-C0ECD9EA57AE}" destId="{CD6801DF-0BF2-4619-A3C3-B0FB7A3DFAF4}" srcOrd="0" destOrd="0" presId="urn:microsoft.com/office/officeart/2005/8/layout/StepDownProcess"/>
    <dgm:cxn modelId="{D8DF1554-F06D-488F-9C8E-4988CFADD1AC}" type="presParOf" srcId="{0C1B6FCF-1FCD-4039-A3E6-C0ECD9EA57AE}" destId="{76E4A0BF-C717-4C9A-BBF1-BB11B41B7C2A}" srcOrd="1" destOrd="0" presId="urn:microsoft.com/office/officeart/2005/8/layout/StepDownProcess"/>
    <dgm:cxn modelId="{12F59C51-29FC-493A-BC79-13D050FFA7E8}" type="presParOf" srcId="{0C1B6FCF-1FCD-4039-A3E6-C0ECD9EA57AE}" destId="{D2A614E6-AA6A-43DA-9561-A9F2B5CBD4F9}" srcOrd="2" destOrd="0" presId="urn:microsoft.com/office/officeart/2005/8/layout/StepDownProcess"/>
    <dgm:cxn modelId="{6C2425A9-DD82-4E39-A3F1-7876E1EECC9E}" type="presParOf" srcId="{C43097DF-A33D-4692-AEF2-4F4A3B35ED94}" destId="{79F2D96C-109C-4FAC-8B74-9E8110E16390}" srcOrd="1" destOrd="0" presId="urn:microsoft.com/office/officeart/2005/8/layout/StepDownProcess"/>
    <dgm:cxn modelId="{D49B55E9-228D-49A7-9920-2161EAE277FA}" type="presParOf" srcId="{C43097DF-A33D-4692-AEF2-4F4A3B35ED94}" destId="{272DB2F4-229A-4BDA-9DEA-4FE927DDAD67}" srcOrd="2" destOrd="0" presId="urn:microsoft.com/office/officeart/2005/8/layout/StepDownProcess"/>
    <dgm:cxn modelId="{1084DA9D-8CE7-4A10-AB40-A55C20C21625}" type="presParOf" srcId="{272DB2F4-229A-4BDA-9DEA-4FE927DDAD67}" destId="{9F0A9478-A006-450F-8191-E33FDAE12485}" srcOrd="0" destOrd="0" presId="urn:microsoft.com/office/officeart/2005/8/layout/StepDownProcess"/>
    <dgm:cxn modelId="{B0A2F6F8-E22F-46CF-9991-CF157F3AACFD}" type="presParOf" srcId="{272DB2F4-229A-4BDA-9DEA-4FE927DDAD67}" destId="{FD5C8D18-25D6-438C-A4EE-66A021427F72}" srcOrd="1" destOrd="0" presId="urn:microsoft.com/office/officeart/2005/8/layout/StepDownProcess"/>
    <dgm:cxn modelId="{C35330A2-79B7-4114-9C21-A8D06E3C3081}" type="presParOf" srcId="{272DB2F4-229A-4BDA-9DEA-4FE927DDAD67}" destId="{792C66A4-D23E-47EF-A0F7-76E6D1350E82}" srcOrd="2" destOrd="0" presId="urn:microsoft.com/office/officeart/2005/8/layout/StepDownProcess"/>
    <dgm:cxn modelId="{00AE0FCF-DEAA-4581-898C-1274A353E248}" type="presParOf" srcId="{C43097DF-A33D-4692-AEF2-4F4A3B35ED94}" destId="{303E8887-80F5-41D3-850B-96F1E1214246}" srcOrd="3" destOrd="0" presId="urn:microsoft.com/office/officeart/2005/8/layout/StepDownProcess"/>
    <dgm:cxn modelId="{4FBA8CA5-CE50-4272-BAEB-768FFAB36476}" type="presParOf" srcId="{C43097DF-A33D-4692-AEF2-4F4A3B35ED94}" destId="{F6F2295F-A8EA-4B0C-BEBA-44CF78184A98}" srcOrd="4" destOrd="0" presId="urn:microsoft.com/office/officeart/2005/8/layout/StepDownProcess"/>
    <dgm:cxn modelId="{635618B4-76C8-40DE-988E-7EF216D07D44}" type="presParOf" srcId="{F6F2295F-A8EA-4B0C-BEBA-44CF78184A98}" destId="{9D5FC8CD-D00C-4E5B-8867-1712F64D3E2D}" srcOrd="0" destOrd="0" presId="urn:microsoft.com/office/officeart/2005/8/layout/StepDownProcess"/>
    <dgm:cxn modelId="{6C8334BC-100E-4246-AB25-035C5DD899B0}" type="presParOf" srcId="{F6F2295F-A8EA-4B0C-BEBA-44CF78184A98}" destId="{388E6BE5-FA2E-42C6-8147-599387F6E081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A19E46-4FA9-45DC-A8D0-055CD1AFF32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478F9B-9AFE-4988-9C4F-52DEB6AB2E76}">
      <dgm:prSet phldrT="[Текст]" custT="1"/>
      <dgm:spPr/>
      <dgm:t>
        <a:bodyPr/>
        <a:lstStyle/>
        <a:p>
          <a:r>
            <a:rPr lang="ru-RU" sz="2000" b="1" dirty="0"/>
            <a:t>Текущее состояние раннего вмешательства (ранней поддержки)</a:t>
          </a:r>
        </a:p>
      </dgm:t>
    </dgm:pt>
    <dgm:pt modelId="{708464A1-8882-4083-8AD4-4EB7F6D718AE}" type="parTrans" cxnId="{8192D87A-B88C-4414-9F49-20428DA9D941}">
      <dgm:prSet/>
      <dgm:spPr/>
      <dgm:t>
        <a:bodyPr/>
        <a:lstStyle/>
        <a:p>
          <a:endParaRPr lang="ru-RU"/>
        </a:p>
      </dgm:t>
    </dgm:pt>
    <dgm:pt modelId="{7931B1DB-0239-449F-9902-604906969E76}" type="sibTrans" cxnId="{8192D87A-B88C-4414-9F49-20428DA9D941}">
      <dgm:prSet/>
      <dgm:spPr/>
      <dgm:t>
        <a:bodyPr/>
        <a:lstStyle/>
        <a:p>
          <a:endParaRPr lang="ru-RU"/>
        </a:p>
      </dgm:t>
    </dgm:pt>
    <dgm:pt modelId="{58E0E166-68A1-4EC6-911C-6F381F644BA1}">
      <dgm:prSet phldrT="[Текст]" custT="1"/>
      <dgm:spPr/>
      <dgm:t>
        <a:bodyPr/>
        <a:lstStyle/>
        <a:p>
          <a:r>
            <a:rPr lang="ru-RU" sz="1400" b="1" dirty="0"/>
            <a:t>Ребенок с ограниченными возможностями выступает как объект ухода, а не член своей семьи.</a:t>
          </a:r>
        </a:p>
      </dgm:t>
    </dgm:pt>
    <dgm:pt modelId="{CB7FFEFF-A0EE-4B42-A55A-880C7006A933}" type="parTrans" cxnId="{3C0E321C-3445-494A-B790-9493680FDA27}">
      <dgm:prSet/>
      <dgm:spPr/>
      <dgm:t>
        <a:bodyPr/>
        <a:lstStyle/>
        <a:p>
          <a:endParaRPr lang="ru-RU"/>
        </a:p>
      </dgm:t>
    </dgm:pt>
    <dgm:pt modelId="{CB073C96-549C-4FB6-B06B-D555EE30F865}" type="sibTrans" cxnId="{3C0E321C-3445-494A-B790-9493680FDA27}">
      <dgm:prSet/>
      <dgm:spPr/>
      <dgm:t>
        <a:bodyPr/>
        <a:lstStyle/>
        <a:p>
          <a:endParaRPr lang="ru-RU"/>
        </a:p>
      </dgm:t>
    </dgm:pt>
    <dgm:pt modelId="{F1F6240E-C223-4E1D-80E1-7D16B65E68CC}">
      <dgm:prSet phldrT="[Текст]" custT="1"/>
      <dgm:spPr/>
      <dgm:t>
        <a:bodyPr/>
        <a:lstStyle/>
        <a:p>
          <a:r>
            <a:rPr lang="ru-RU" sz="1400" b="1" dirty="0"/>
            <a:t>Основной поддержкой в этот период является консультирование врачей, лечение, </a:t>
          </a:r>
          <a:r>
            <a:rPr lang="ru-RU" sz="1400" b="1" dirty="0" err="1"/>
            <a:t>абилитация</a:t>
          </a:r>
          <a:r>
            <a:rPr lang="ru-RU" sz="1400" b="1" dirty="0"/>
            <a:t> и медицинская реабилитация. </a:t>
          </a:r>
        </a:p>
      </dgm:t>
    </dgm:pt>
    <dgm:pt modelId="{06C6D56D-3C8E-401F-9BD6-FC51B7F56738}" type="parTrans" cxnId="{5770E4E8-6C13-4DF1-8CD1-31A4F75FF1BD}">
      <dgm:prSet/>
      <dgm:spPr/>
      <dgm:t>
        <a:bodyPr/>
        <a:lstStyle/>
        <a:p>
          <a:endParaRPr lang="ru-RU"/>
        </a:p>
      </dgm:t>
    </dgm:pt>
    <dgm:pt modelId="{DEC6B1BB-A90D-4B32-B735-5EF0F5430DB3}" type="sibTrans" cxnId="{5770E4E8-6C13-4DF1-8CD1-31A4F75FF1BD}">
      <dgm:prSet/>
      <dgm:spPr/>
      <dgm:t>
        <a:bodyPr/>
        <a:lstStyle/>
        <a:p>
          <a:endParaRPr lang="ru-RU"/>
        </a:p>
      </dgm:t>
    </dgm:pt>
    <dgm:pt modelId="{A15FA02B-D476-4EF6-B98C-F4065EF4B74D}">
      <dgm:prSet phldrT="[Текст]" custT="1"/>
      <dgm:spPr/>
      <dgm:t>
        <a:bodyPr/>
        <a:lstStyle/>
        <a:p>
          <a:r>
            <a:rPr lang="ru-RU" sz="2000" b="1" dirty="0"/>
            <a:t>приоритет медицинских служб и слабое развитие психолого-</a:t>
          </a:r>
          <a:br>
            <a:rPr lang="ru-RU" sz="2000" b="1" dirty="0"/>
          </a:br>
          <a:r>
            <a:rPr lang="ru-RU" sz="2000" b="1" dirty="0"/>
            <a:t>педагогической и социальной помощи</a:t>
          </a:r>
        </a:p>
      </dgm:t>
    </dgm:pt>
    <dgm:pt modelId="{1D39B5CB-4A99-40EF-81A7-FA6AD44139AD}" type="parTrans" cxnId="{B462720A-BE77-4784-9F95-C6CE36930039}">
      <dgm:prSet/>
      <dgm:spPr/>
      <dgm:t>
        <a:bodyPr/>
        <a:lstStyle/>
        <a:p>
          <a:endParaRPr lang="ru-RU"/>
        </a:p>
      </dgm:t>
    </dgm:pt>
    <dgm:pt modelId="{451E38DC-7E1C-47E5-BEC6-BB8F9E5A405B}" type="sibTrans" cxnId="{B462720A-BE77-4784-9F95-C6CE36930039}">
      <dgm:prSet/>
      <dgm:spPr/>
      <dgm:t>
        <a:bodyPr/>
        <a:lstStyle/>
        <a:p>
          <a:endParaRPr lang="ru-RU"/>
        </a:p>
      </dgm:t>
    </dgm:pt>
    <dgm:pt modelId="{4E6D6C8D-B948-4FA6-BDCC-51C8812A5176}">
      <dgm:prSet phldrT="[Текст]" custT="1"/>
      <dgm:spPr/>
      <dgm:t>
        <a:bodyPr/>
        <a:lstStyle/>
        <a:p>
          <a:r>
            <a:rPr lang="ru-RU" sz="1400" b="1" dirty="0"/>
            <a:t>не все дети с ограниченными возможностями имеют физические нарушения, не всегда до трех лет можно выявить показания к инвалидности. </a:t>
          </a:r>
        </a:p>
      </dgm:t>
    </dgm:pt>
    <dgm:pt modelId="{4206D18B-B748-46A5-A6D1-B0E76BE8C02F}" type="parTrans" cxnId="{7B0F3893-BCB0-4E4C-9B81-BAA67EDDDE93}">
      <dgm:prSet/>
      <dgm:spPr/>
      <dgm:t>
        <a:bodyPr/>
        <a:lstStyle/>
        <a:p>
          <a:endParaRPr lang="ru-RU"/>
        </a:p>
      </dgm:t>
    </dgm:pt>
    <dgm:pt modelId="{D77F1409-8F74-4DEF-8CA2-16B423FCDBE9}" type="sibTrans" cxnId="{7B0F3893-BCB0-4E4C-9B81-BAA67EDDDE93}">
      <dgm:prSet/>
      <dgm:spPr/>
      <dgm:t>
        <a:bodyPr/>
        <a:lstStyle/>
        <a:p>
          <a:endParaRPr lang="ru-RU"/>
        </a:p>
      </dgm:t>
    </dgm:pt>
    <dgm:pt modelId="{171A1C08-84B4-475C-881B-34B7D7EACB92}">
      <dgm:prSet phldrT="[Текст]" custT="1"/>
      <dgm:spPr/>
      <dgm:t>
        <a:bodyPr/>
        <a:lstStyle/>
        <a:p>
          <a:r>
            <a:rPr lang="ru-RU" sz="1400" b="1" dirty="0"/>
            <a:t>Ребенок с ОВ и его семья лишаются поддержки органов здравоохранения и социальной защиты. Низкая осведомленность, особенности менталитета некоторых родителей делают недоступной помощь и органов образования. </a:t>
          </a:r>
        </a:p>
      </dgm:t>
    </dgm:pt>
    <dgm:pt modelId="{78BFD1AA-4503-4D66-ACEB-61413F141829}" type="parTrans" cxnId="{5DD9E9F5-CC33-4F73-9D5C-B25F4D492C12}">
      <dgm:prSet/>
      <dgm:spPr/>
      <dgm:t>
        <a:bodyPr/>
        <a:lstStyle/>
        <a:p>
          <a:endParaRPr lang="ru-RU"/>
        </a:p>
      </dgm:t>
    </dgm:pt>
    <dgm:pt modelId="{161EBBB0-E82C-416D-A1AA-AD8F79949ED7}" type="sibTrans" cxnId="{5DD9E9F5-CC33-4F73-9D5C-B25F4D492C12}">
      <dgm:prSet/>
      <dgm:spPr/>
      <dgm:t>
        <a:bodyPr/>
        <a:lstStyle/>
        <a:p>
          <a:endParaRPr lang="ru-RU"/>
        </a:p>
      </dgm:t>
    </dgm:pt>
    <dgm:pt modelId="{B02E5F6E-90E0-436C-A133-B1E777542251}">
      <dgm:prSet phldrT="[Текст]" custT="1"/>
      <dgm:spPr/>
      <dgm:t>
        <a:bodyPr/>
        <a:lstStyle/>
        <a:p>
          <a:endParaRPr lang="ru-RU" sz="1400" dirty="0"/>
        </a:p>
      </dgm:t>
    </dgm:pt>
    <dgm:pt modelId="{DA0C3767-E9B3-49D3-B633-CCF8F933217F}" type="parTrans" cxnId="{BA41AA5E-971E-43B8-8E69-8DCFD9F1E12E}">
      <dgm:prSet/>
      <dgm:spPr/>
      <dgm:t>
        <a:bodyPr/>
        <a:lstStyle/>
        <a:p>
          <a:endParaRPr lang="ru-RU"/>
        </a:p>
      </dgm:t>
    </dgm:pt>
    <dgm:pt modelId="{2BEA46B8-F039-4A4C-BCC2-FED512D247B8}" type="sibTrans" cxnId="{BA41AA5E-971E-43B8-8E69-8DCFD9F1E12E}">
      <dgm:prSet/>
      <dgm:spPr/>
      <dgm:t>
        <a:bodyPr/>
        <a:lstStyle/>
        <a:p>
          <a:endParaRPr lang="ru-RU"/>
        </a:p>
      </dgm:t>
    </dgm:pt>
    <dgm:pt modelId="{8C416E0D-7B16-423F-9793-785D3A921EC9}">
      <dgm:prSet phldrT="[Текст]" custT="1"/>
      <dgm:spPr/>
      <dgm:t>
        <a:bodyPr/>
        <a:lstStyle/>
        <a:p>
          <a:endParaRPr lang="ru-RU" sz="1400" dirty="0"/>
        </a:p>
      </dgm:t>
    </dgm:pt>
    <dgm:pt modelId="{0C8FA004-3ACB-4C82-812D-7AEAFA161CB3}" type="parTrans" cxnId="{DC8CF1C0-DCD7-4C02-AD7D-903A4BA72577}">
      <dgm:prSet/>
      <dgm:spPr/>
      <dgm:t>
        <a:bodyPr/>
        <a:lstStyle/>
        <a:p>
          <a:endParaRPr lang="ru-RU"/>
        </a:p>
      </dgm:t>
    </dgm:pt>
    <dgm:pt modelId="{A9B01E07-31FA-4505-A382-00A2ABD506BC}" type="sibTrans" cxnId="{DC8CF1C0-DCD7-4C02-AD7D-903A4BA72577}">
      <dgm:prSet/>
      <dgm:spPr/>
      <dgm:t>
        <a:bodyPr/>
        <a:lstStyle/>
        <a:p>
          <a:endParaRPr lang="ru-RU"/>
        </a:p>
      </dgm:t>
    </dgm:pt>
    <dgm:pt modelId="{F0382AC2-1A86-41D1-B2EC-D3630B49E46F}" type="pres">
      <dgm:prSet presAssocID="{54A19E46-4FA9-45DC-A8D0-055CD1AFF322}" presName="Name0" presStyleCnt="0">
        <dgm:presLayoutVars>
          <dgm:dir/>
          <dgm:animLvl val="lvl"/>
          <dgm:resizeHandles/>
        </dgm:presLayoutVars>
      </dgm:prSet>
      <dgm:spPr/>
    </dgm:pt>
    <dgm:pt modelId="{158A5892-6516-4EEB-9434-48159D67C85E}" type="pres">
      <dgm:prSet presAssocID="{88478F9B-9AFE-4988-9C4F-52DEB6AB2E76}" presName="linNode" presStyleCnt="0"/>
      <dgm:spPr/>
    </dgm:pt>
    <dgm:pt modelId="{CC8E454D-F23C-4403-9629-6E60C705C3E0}" type="pres">
      <dgm:prSet presAssocID="{88478F9B-9AFE-4988-9C4F-52DEB6AB2E76}" presName="parentShp" presStyleLbl="node1" presStyleIdx="0" presStyleCnt="2">
        <dgm:presLayoutVars>
          <dgm:bulletEnabled val="1"/>
        </dgm:presLayoutVars>
      </dgm:prSet>
      <dgm:spPr/>
    </dgm:pt>
    <dgm:pt modelId="{53BF094E-5280-4070-9ABB-421245BD7B3D}" type="pres">
      <dgm:prSet presAssocID="{88478F9B-9AFE-4988-9C4F-52DEB6AB2E76}" presName="childShp" presStyleLbl="bgAccFollowNode1" presStyleIdx="0" presStyleCnt="2">
        <dgm:presLayoutVars>
          <dgm:bulletEnabled val="1"/>
        </dgm:presLayoutVars>
      </dgm:prSet>
      <dgm:spPr/>
    </dgm:pt>
    <dgm:pt modelId="{3773929F-4C5F-42ED-83A9-926DF4C6645B}" type="pres">
      <dgm:prSet presAssocID="{7931B1DB-0239-449F-9902-604906969E76}" presName="spacing" presStyleCnt="0"/>
      <dgm:spPr/>
    </dgm:pt>
    <dgm:pt modelId="{22E7A47A-2C60-4051-BB98-2C853CEB8041}" type="pres">
      <dgm:prSet presAssocID="{A15FA02B-D476-4EF6-B98C-F4065EF4B74D}" presName="linNode" presStyleCnt="0"/>
      <dgm:spPr/>
    </dgm:pt>
    <dgm:pt modelId="{0269AF44-940E-4CA2-8EFF-E3CB2DBD5A58}" type="pres">
      <dgm:prSet presAssocID="{A15FA02B-D476-4EF6-B98C-F4065EF4B74D}" presName="parentShp" presStyleLbl="node1" presStyleIdx="1" presStyleCnt="2">
        <dgm:presLayoutVars>
          <dgm:bulletEnabled val="1"/>
        </dgm:presLayoutVars>
      </dgm:prSet>
      <dgm:spPr/>
    </dgm:pt>
    <dgm:pt modelId="{1D1CCAB9-2402-41E3-8365-580B0B35E569}" type="pres">
      <dgm:prSet presAssocID="{A15FA02B-D476-4EF6-B98C-F4065EF4B74D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B462720A-BE77-4784-9F95-C6CE36930039}" srcId="{54A19E46-4FA9-45DC-A8D0-055CD1AFF322}" destId="{A15FA02B-D476-4EF6-B98C-F4065EF4B74D}" srcOrd="1" destOrd="0" parTransId="{1D39B5CB-4A99-40EF-81A7-FA6AD44139AD}" sibTransId="{451E38DC-7E1C-47E5-BEC6-BB8F9E5A405B}"/>
    <dgm:cxn modelId="{3C0E321C-3445-494A-B790-9493680FDA27}" srcId="{88478F9B-9AFE-4988-9C4F-52DEB6AB2E76}" destId="{58E0E166-68A1-4EC6-911C-6F381F644BA1}" srcOrd="2" destOrd="0" parTransId="{CB7FFEFF-A0EE-4B42-A55A-880C7006A933}" sibTransId="{CB073C96-549C-4FB6-B06B-D555EE30F865}"/>
    <dgm:cxn modelId="{4A663D33-8631-4D1D-8ECF-BDB8A44A293F}" type="presOf" srcId="{171A1C08-84B4-475C-881B-34B7D7EACB92}" destId="{1D1CCAB9-2402-41E3-8365-580B0B35E569}" srcOrd="0" destOrd="1" presId="urn:microsoft.com/office/officeart/2005/8/layout/vList6"/>
    <dgm:cxn modelId="{5959A639-E6FD-4070-B47D-743D2095D1DF}" type="presOf" srcId="{58E0E166-68A1-4EC6-911C-6F381F644BA1}" destId="{53BF094E-5280-4070-9ABB-421245BD7B3D}" srcOrd="0" destOrd="2" presId="urn:microsoft.com/office/officeart/2005/8/layout/vList6"/>
    <dgm:cxn modelId="{BA41AA5E-971E-43B8-8E69-8DCFD9F1E12E}" srcId="{88478F9B-9AFE-4988-9C4F-52DEB6AB2E76}" destId="{B02E5F6E-90E0-436C-A133-B1E777542251}" srcOrd="0" destOrd="0" parTransId="{DA0C3767-E9B3-49D3-B633-CCF8F933217F}" sibTransId="{2BEA46B8-F039-4A4C-BCC2-FED512D247B8}"/>
    <dgm:cxn modelId="{700C9E6E-1D66-4925-A7A2-B009FFF400B5}" type="presOf" srcId="{F1F6240E-C223-4E1D-80E1-7D16B65E68CC}" destId="{53BF094E-5280-4070-9ABB-421245BD7B3D}" srcOrd="0" destOrd="3" presId="urn:microsoft.com/office/officeart/2005/8/layout/vList6"/>
    <dgm:cxn modelId="{0373F276-E1C1-4195-9366-74A729BF5737}" type="presOf" srcId="{54A19E46-4FA9-45DC-A8D0-055CD1AFF322}" destId="{F0382AC2-1A86-41D1-B2EC-D3630B49E46F}" srcOrd="0" destOrd="0" presId="urn:microsoft.com/office/officeart/2005/8/layout/vList6"/>
    <dgm:cxn modelId="{8192D87A-B88C-4414-9F49-20428DA9D941}" srcId="{54A19E46-4FA9-45DC-A8D0-055CD1AFF322}" destId="{88478F9B-9AFE-4988-9C4F-52DEB6AB2E76}" srcOrd="0" destOrd="0" parTransId="{708464A1-8882-4083-8AD4-4EB7F6D718AE}" sibTransId="{7931B1DB-0239-449F-9902-604906969E76}"/>
    <dgm:cxn modelId="{F5020785-22D4-43BF-A340-436CBE9F1E08}" type="presOf" srcId="{B02E5F6E-90E0-436C-A133-B1E777542251}" destId="{53BF094E-5280-4070-9ABB-421245BD7B3D}" srcOrd="0" destOrd="0" presId="urn:microsoft.com/office/officeart/2005/8/layout/vList6"/>
    <dgm:cxn modelId="{51F49A8D-B10D-4BE1-A6AE-9665795A13C1}" type="presOf" srcId="{8C416E0D-7B16-423F-9793-785D3A921EC9}" destId="{53BF094E-5280-4070-9ABB-421245BD7B3D}" srcOrd="0" destOrd="1" presId="urn:microsoft.com/office/officeart/2005/8/layout/vList6"/>
    <dgm:cxn modelId="{326D2C92-8284-4E5B-A63E-303A2E91E428}" type="presOf" srcId="{A15FA02B-D476-4EF6-B98C-F4065EF4B74D}" destId="{0269AF44-940E-4CA2-8EFF-E3CB2DBD5A58}" srcOrd="0" destOrd="0" presId="urn:microsoft.com/office/officeart/2005/8/layout/vList6"/>
    <dgm:cxn modelId="{7B0F3893-BCB0-4E4C-9B81-BAA67EDDDE93}" srcId="{A15FA02B-D476-4EF6-B98C-F4065EF4B74D}" destId="{4E6D6C8D-B948-4FA6-BDCC-51C8812A5176}" srcOrd="0" destOrd="0" parTransId="{4206D18B-B748-46A5-A6D1-B0E76BE8C02F}" sibTransId="{D77F1409-8F74-4DEF-8CA2-16B423FCDBE9}"/>
    <dgm:cxn modelId="{4FB2B1AF-8E70-4319-82C0-D08814F5AC36}" type="presOf" srcId="{88478F9B-9AFE-4988-9C4F-52DEB6AB2E76}" destId="{CC8E454D-F23C-4403-9629-6E60C705C3E0}" srcOrd="0" destOrd="0" presId="urn:microsoft.com/office/officeart/2005/8/layout/vList6"/>
    <dgm:cxn modelId="{DC8CF1C0-DCD7-4C02-AD7D-903A4BA72577}" srcId="{88478F9B-9AFE-4988-9C4F-52DEB6AB2E76}" destId="{8C416E0D-7B16-423F-9793-785D3A921EC9}" srcOrd="1" destOrd="0" parTransId="{0C8FA004-3ACB-4C82-812D-7AEAFA161CB3}" sibTransId="{A9B01E07-31FA-4505-A382-00A2ABD506BC}"/>
    <dgm:cxn modelId="{0360C2D1-1295-4E3A-9D53-1439B4E06B4F}" type="presOf" srcId="{4E6D6C8D-B948-4FA6-BDCC-51C8812A5176}" destId="{1D1CCAB9-2402-41E3-8365-580B0B35E569}" srcOrd="0" destOrd="0" presId="urn:microsoft.com/office/officeart/2005/8/layout/vList6"/>
    <dgm:cxn modelId="{5770E4E8-6C13-4DF1-8CD1-31A4F75FF1BD}" srcId="{88478F9B-9AFE-4988-9C4F-52DEB6AB2E76}" destId="{F1F6240E-C223-4E1D-80E1-7D16B65E68CC}" srcOrd="3" destOrd="0" parTransId="{06C6D56D-3C8E-401F-9BD6-FC51B7F56738}" sibTransId="{DEC6B1BB-A90D-4B32-B735-5EF0F5430DB3}"/>
    <dgm:cxn modelId="{5DD9E9F5-CC33-4F73-9D5C-B25F4D492C12}" srcId="{A15FA02B-D476-4EF6-B98C-F4065EF4B74D}" destId="{171A1C08-84B4-475C-881B-34B7D7EACB92}" srcOrd="1" destOrd="0" parTransId="{78BFD1AA-4503-4D66-ACEB-61413F141829}" sibTransId="{161EBBB0-E82C-416D-A1AA-AD8F79949ED7}"/>
    <dgm:cxn modelId="{D964E352-5D78-4CF3-A69B-C5A2552974A6}" type="presParOf" srcId="{F0382AC2-1A86-41D1-B2EC-D3630B49E46F}" destId="{158A5892-6516-4EEB-9434-48159D67C85E}" srcOrd="0" destOrd="0" presId="urn:microsoft.com/office/officeart/2005/8/layout/vList6"/>
    <dgm:cxn modelId="{05798427-5F5D-4011-B504-92DCECDADD79}" type="presParOf" srcId="{158A5892-6516-4EEB-9434-48159D67C85E}" destId="{CC8E454D-F23C-4403-9629-6E60C705C3E0}" srcOrd="0" destOrd="0" presId="urn:microsoft.com/office/officeart/2005/8/layout/vList6"/>
    <dgm:cxn modelId="{95E7D078-483A-428F-A014-0B21BA3BBD66}" type="presParOf" srcId="{158A5892-6516-4EEB-9434-48159D67C85E}" destId="{53BF094E-5280-4070-9ABB-421245BD7B3D}" srcOrd="1" destOrd="0" presId="urn:microsoft.com/office/officeart/2005/8/layout/vList6"/>
    <dgm:cxn modelId="{CBAE2A63-F7D8-4A8E-BFDB-0FD3E195B306}" type="presParOf" srcId="{F0382AC2-1A86-41D1-B2EC-D3630B49E46F}" destId="{3773929F-4C5F-42ED-83A9-926DF4C6645B}" srcOrd="1" destOrd="0" presId="urn:microsoft.com/office/officeart/2005/8/layout/vList6"/>
    <dgm:cxn modelId="{902645EC-3730-404E-B349-2F852A1ECCA8}" type="presParOf" srcId="{F0382AC2-1A86-41D1-B2EC-D3630B49E46F}" destId="{22E7A47A-2C60-4051-BB98-2C853CEB8041}" srcOrd="2" destOrd="0" presId="urn:microsoft.com/office/officeart/2005/8/layout/vList6"/>
    <dgm:cxn modelId="{7B874DF8-9841-461B-A938-755C9C3C3853}" type="presParOf" srcId="{22E7A47A-2C60-4051-BB98-2C853CEB8041}" destId="{0269AF44-940E-4CA2-8EFF-E3CB2DBD5A58}" srcOrd="0" destOrd="0" presId="urn:microsoft.com/office/officeart/2005/8/layout/vList6"/>
    <dgm:cxn modelId="{B631BBE9-D45E-4C57-B12C-14A6244250F6}" type="presParOf" srcId="{22E7A47A-2C60-4051-BB98-2C853CEB8041}" destId="{1D1CCAB9-2402-41E3-8365-580B0B35E56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0B1777-9E1B-4A5B-B033-DE435CF7CD0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E64F0F-34E4-4646-9DB0-FB971790D35C}">
      <dgm:prSet phldrT="[Текст]" custT="1"/>
      <dgm:spPr/>
      <dgm:t>
        <a:bodyPr/>
        <a:lstStyle/>
        <a:p>
          <a:r>
            <a:rPr lang="ru-RU" sz="2000" b="1" dirty="0"/>
            <a:t>Выявление детей с ограниченными возможностями раннего возраста затруднено.</a:t>
          </a:r>
        </a:p>
      </dgm:t>
    </dgm:pt>
    <dgm:pt modelId="{16301904-8C36-4553-B8AF-6E9F573E7AB4}" type="parTrans" cxnId="{00270157-B189-4EF4-B6EC-F06BF81D59CA}">
      <dgm:prSet/>
      <dgm:spPr/>
      <dgm:t>
        <a:bodyPr/>
        <a:lstStyle/>
        <a:p>
          <a:endParaRPr lang="ru-RU"/>
        </a:p>
      </dgm:t>
    </dgm:pt>
    <dgm:pt modelId="{EA5FEF49-A8F8-4313-BF9C-09715259856F}" type="sibTrans" cxnId="{00270157-B189-4EF4-B6EC-F06BF81D59CA}">
      <dgm:prSet/>
      <dgm:spPr/>
      <dgm:t>
        <a:bodyPr/>
        <a:lstStyle/>
        <a:p>
          <a:endParaRPr lang="ru-RU"/>
        </a:p>
      </dgm:t>
    </dgm:pt>
    <dgm:pt modelId="{575A5D14-2960-4FF9-94A5-5D86D558F0CE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b="1" dirty="0"/>
            <a:t>При выявлении ребенка раннего возраста с ограниченными возможностями, помощь оказывается только ребенку, без учета особенностей его семьи и оказания помощи семье.</a:t>
          </a:r>
        </a:p>
      </dgm:t>
    </dgm:pt>
    <dgm:pt modelId="{A311FADA-F2B2-436A-BC28-FF900D4F4A53}" type="parTrans" cxnId="{EFEFBC4E-60F3-4B5D-852D-C28319717880}">
      <dgm:prSet/>
      <dgm:spPr/>
      <dgm:t>
        <a:bodyPr/>
        <a:lstStyle/>
        <a:p>
          <a:endParaRPr lang="ru-RU"/>
        </a:p>
      </dgm:t>
    </dgm:pt>
    <dgm:pt modelId="{CFF532E7-4566-484D-BE66-7005A855978C}" type="sibTrans" cxnId="{EFEFBC4E-60F3-4B5D-852D-C28319717880}">
      <dgm:prSet/>
      <dgm:spPr/>
      <dgm:t>
        <a:bodyPr/>
        <a:lstStyle/>
        <a:p>
          <a:endParaRPr lang="ru-RU"/>
        </a:p>
      </dgm:t>
    </dgm:pt>
    <dgm:pt modelId="{D3DC3ED7-D4BF-46A5-B16D-84BF3E53ED49}">
      <dgm:prSet phldrT="[Текст]" custT="1"/>
      <dgm:spPr/>
      <dgm:t>
        <a:bodyPr/>
        <a:lstStyle/>
        <a:p>
          <a:r>
            <a:rPr lang="ru-RU" sz="2000" b="1" dirty="0"/>
            <a:t>Ранняя поддержка не оказывается вовсе.</a:t>
          </a:r>
        </a:p>
      </dgm:t>
    </dgm:pt>
    <dgm:pt modelId="{965D1415-00A2-4DE2-A1B0-736C7C745914}" type="parTrans" cxnId="{637D6A23-8261-4B9E-8C72-61B9752C86A9}">
      <dgm:prSet/>
      <dgm:spPr/>
      <dgm:t>
        <a:bodyPr/>
        <a:lstStyle/>
        <a:p>
          <a:endParaRPr lang="ru-RU"/>
        </a:p>
      </dgm:t>
    </dgm:pt>
    <dgm:pt modelId="{89355FF7-4AE9-4844-9F85-D4D7CC3CE875}" type="sibTrans" cxnId="{637D6A23-8261-4B9E-8C72-61B9752C86A9}">
      <dgm:prSet/>
      <dgm:spPr/>
      <dgm:t>
        <a:bodyPr/>
        <a:lstStyle/>
        <a:p>
          <a:endParaRPr lang="ru-RU"/>
        </a:p>
      </dgm:t>
    </dgm:pt>
    <dgm:pt modelId="{8A5E2EA7-D432-48DF-A04E-1C89E308552F}" type="pres">
      <dgm:prSet presAssocID="{760B1777-9E1B-4A5B-B033-DE435CF7CD04}" presName="linear" presStyleCnt="0">
        <dgm:presLayoutVars>
          <dgm:dir/>
          <dgm:animLvl val="lvl"/>
          <dgm:resizeHandles val="exact"/>
        </dgm:presLayoutVars>
      </dgm:prSet>
      <dgm:spPr/>
    </dgm:pt>
    <dgm:pt modelId="{27B2DC6E-9FDF-4ADF-8E2C-B74BDCA57627}" type="pres">
      <dgm:prSet presAssocID="{FFE64F0F-34E4-4646-9DB0-FB971790D35C}" presName="parentLin" presStyleCnt="0"/>
      <dgm:spPr/>
    </dgm:pt>
    <dgm:pt modelId="{EFDCEDC8-D2F3-4F2A-8F32-916184B9E7BC}" type="pres">
      <dgm:prSet presAssocID="{FFE64F0F-34E4-4646-9DB0-FB971790D35C}" presName="parentLeftMargin" presStyleLbl="node1" presStyleIdx="0" presStyleCnt="3"/>
      <dgm:spPr/>
    </dgm:pt>
    <dgm:pt modelId="{3771C917-3711-473B-9835-E98A0DD5ABC8}" type="pres">
      <dgm:prSet presAssocID="{FFE64F0F-34E4-4646-9DB0-FB971790D35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1C08AAD-ECE9-4D17-A41F-35DC1B05A901}" type="pres">
      <dgm:prSet presAssocID="{FFE64F0F-34E4-4646-9DB0-FB971790D35C}" presName="negativeSpace" presStyleCnt="0"/>
      <dgm:spPr/>
    </dgm:pt>
    <dgm:pt modelId="{3353C844-CD04-4EA5-9222-19BBD4FAD12D}" type="pres">
      <dgm:prSet presAssocID="{FFE64F0F-34E4-4646-9DB0-FB971790D35C}" presName="childText" presStyleLbl="conFgAcc1" presStyleIdx="0" presStyleCnt="3">
        <dgm:presLayoutVars>
          <dgm:bulletEnabled val="1"/>
        </dgm:presLayoutVars>
      </dgm:prSet>
      <dgm:spPr/>
    </dgm:pt>
    <dgm:pt modelId="{829E90F7-C876-45A2-B0B6-C19A97102876}" type="pres">
      <dgm:prSet presAssocID="{EA5FEF49-A8F8-4313-BF9C-09715259856F}" presName="spaceBetweenRectangles" presStyleCnt="0"/>
      <dgm:spPr/>
    </dgm:pt>
    <dgm:pt modelId="{4077D914-6387-40B1-B34E-337EE9843560}" type="pres">
      <dgm:prSet presAssocID="{575A5D14-2960-4FF9-94A5-5D86D558F0CE}" presName="parentLin" presStyleCnt="0"/>
      <dgm:spPr/>
    </dgm:pt>
    <dgm:pt modelId="{FE941F52-7E42-40A3-81F0-00B75CE5A6A7}" type="pres">
      <dgm:prSet presAssocID="{575A5D14-2960-4FF9-94A5-5D86D558F0CE}" presName="parentLeftMargin" presStyleLbl="node1" presStyleIdx="0" presStyleCnt="3"/>
      <dgm:spPr/>
    </dgm:pt>
    <dgm:pt modelId="{45057158-ECBB-4991-9A7C-97D7EA61F955}" type="pres">
      <dgm:prSet presAssocID="{575A5D14-2960-4FF9-94A5-5D86D558F0CE}" presName="parentText" presStyleLbl="node1" presStyleIdx="1" presStyleCnt="3" custScaleY="137989">
        <dgm:presLayoutVars>
          <dgm:chMax val="0"/>
          <dgm:bulletEnabled val="1"/>
        </dgm:presLayoutVars>
      </dgm:prSet>
      <dgm:spPr/>
    </dgm:pt>
    <dgm:pt modelId="{B940F28B-78F5-431D-B731-2CE9808505D4}" type="pres">
      <dgm:prSet presAssocID="{575A5D14-2960-4FF9-94A5-5D86D558F0CE}" presName="negativeSpace" presStyleCnt="0"/>
      <dgm:spPr/>
    </dgm:pt>
    <dgm:pt modelId="{91EA3E97-8A82-4975-AAF9-592AFAE5BA41}" type="pres">
      <dgm:prSet presAssocID="{575A5D14-2960-4FF9-94A5-5D86D558F0CE}" presName="childText" presStyleLbl="conFgAcc1" presStyleIdx="1" presStyleCnt="3">
        <dgm:presLayoutVars>
          <dgm:bulletEnabled val="1"/>
        </dgm:presLayoutVars>
      </dgm:prSet>
      <dgm:spPr/>
    </dgm:pt>
    <dgm:pt modelId="{67D01DA0-F7CC-472B-8D10-04368BAEEE8A}" type="pres">
      <dgm:prSet presAssocID="{CFF532E7-4566-484D-BE66-7005A855978C}" presName="spaceBetweenRectangles" presStyleCnt="0"/>
      <dgm:spPr/>
    </dgm:pt>
    <dgm:pt modelId="{D7AEBA8B-E361-4F19-BB43-CAB804F93634}" type="pres">
      <dgm:prSet presAssocID="{D3DC3ED7-D4BF-46A5-B16D-84BF3E53ED49}" presName="parentLin" presStyleCnt="0"/>
      <dgm:spPr/>
    </dgm:pt>
    <dgm:pt modelId="{2BD7B217-2389-449E-B988-072A2F17BCC2}" type="pres">
      <dgm:prSet presAssocID="{D3DC3ED7-D4BF-46A5-B16D-84BF3E53ED49}" presName="parentLeftMargin" presStyleLbl="node1" presStyleIdx="1" presStyleCnt="3"/>
      <dgm:spPr/>
    </dgm:pt>
    <dgm:pt modelId="{F06120F6-1431-41B3-B142-A71457D1352B}" type="pres">
      <dgm:prSet presAssocID="{D3DC3ED7-D4BF-46A5-B16D-84BF3E53ED4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81C8D81-37EB-438B-B00B-E730A237E169}" type="pres">
      <dgm:prSet presAssocID="{D3DC3ED7-D4BF-46A5-B16D-84BF3E53ED49}" presName="negativeSpace" presStyleCnt="0"/>
      <dgm:spPr/>
    </dgm:pt>
    <dgm:pt modelId="{FE437C8B-2007-44B9-87F9-72EB3FA93A0E}" type="pres">
      <dgm:prSet presAssocID="{D3DC3ED7-D4BF-46A5-B16D-84BF3E53ED4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37D6A23-8261-4B9E-8C72-61B9752C86A9}" srcId="{760B1777-9E1B-4A5B-B033-DE435CF7CD04}" destId="{D3DC3ED7-D4BF-46A5-B16D-84BF3E53ED49}" srcOrd="2" destOrd="0" parTransId="{965D1415-00A2-4DE2-A1B0-736C7C745914}" sibTransId="{89355FF7-4AE9-4844-9F85-D4D7CC3CE875}"/>
    <dgm:cxn modelId="{14424326-0E8B-4878-91A8-4001B7D930AC}" type="presOf" srcId="{D3DC3ED7-D4BF-46A5-B16D-84BF3E53ED49}" destId="{2BD7B217-2389-449E-B988-072A2F17BCC2}" srcOrd="0" destOrd="0" presId="urn:microsoft.com/office/officeart/2005/8/layout/list1"/>
    <dgm:cxn modelId="{CBC25D63-6CDD-448E-9E54-6A1575F5876B}" type="presOf" srcId="{FFE64F0F-34E4-4646-9DB0-FB971790D35C}" destId="{3771C917-3711-473B-9835-E98A0DD5ABC8}" srcOrd="1" destOrd="0" presId="urn:microsoft.com/office/officeart/2005/8/layout/list1"/>
    <dgm:cxn modelId="{C5013E4D-C15E-449D-B4FB-2AE0D642091B}" type="presOf" srcId="{FFE64F0F-34E4-4646-9DB0-FB971790D35C}" destId="{EFDCEDC8-D2F3-4F2A-8F32-916184B9E7BC}" srcOrd="0" destOrd="0" presId="urn:microsoft.com/office/officeart/2005/8/layout/list1"/>
    <dgm:cxn modelId="{EFEFBC4E-60F3-4B5D-852D-C28319717880}" srcId="{760B1777-9E1B-4A5B-B033-DE435CF7CD04}" destId="{575A5D14-2960-4FF9-94A5-5D86D558F0CE}" srcOrd="1" destOrd="0" parTransId="{A311FADA-F2B2-436A-BC28-FF900D4F4A53}" sibTransId="{CFF532E7-4566-484D-BE66-7005A855978C}"/>
    <dgm:cxn modelId="{00270157-B189-4EF4-B6EC-F06BF81D59CA}" srcId="{760B1777-9E1B-4A5B-B033-DE435CF7CD04}" destId="{FFE64F0F-34E4-4646-9DB0-FB971790D35C}" srcOrd="0" destOrd="0" parTransId="{16301904-8C36-4553-B8AF-6E9F573E7AB4}" sibTransId="{EA5FEF49-A8F8-4313-BF9C-09715259856F}"/>
    <dgm:cxn modelId="{D5491890-B504-4134-844E-76AF6C127557}" type="presOf" srcId="{D3DC3ED7-D4BF-46A5-B16D-84BF3E53ED49}" destId="{F06120F6-1431-41B3-B142-A71457D1352B}" srcOrd="1" destOrd="0" presId="urn:microsoft.com/office/officeart/2005/8/layout/list1"/>
    <dgm:cxn modelId="{3B0F4C9C-3FA2-40FC-98A9-F758E45EA0EC}" type="presOf" srcId="{760B1777-9E1B-4A5B-B033-DE435CF7CD04}" destId="{8A5E2EA7-D432-48DF-A04E-1C89E308552F}" srcOrd="0" destOrd="0" presId="urn:microsoft.com/office/officeart/2005/8/layout/list1"/>
    <dgm:cxn modelId="{DC673EE9-C890-42A3-A967-D3CA446E4DB4}" type="presOf" srcId="{575A5D14-2960-4FF9-94A5-5D86D558F0CE}" destId="{FE941F52-7E42-40A3-81F0-00B75CE5A6A7}" srcOrd="0" destOrd="0" presId="urn:microsoft.com/office/officeart/2005/8/layout/list1"/>
    <dgm:cxn modelId="{27A06FF0-A05D-4254-BA2D-9481461E0F0D}" type="presOf" srcId="{575A5D14-2960-4FF9-94A5-5D86D558F0CE}" destId="{45057158-ECBB-4991-9A7C-97D7EA61F955}" srcOrd="1" destOrd="0" presId="urn:microsoft.com/office/officeart/2005/8/layout/list1"/>
    <dgm:cxn modelId="{8E1FAE1F-1176-4377-9B97-F917FB46EBCF}" type="presParOf" srcId="{8A5E2EA7-D432-48DF-A04E-1C89E308552F}" destId="{27B2DC6E-9FDF-4ADF-8E2C-B74BDCA57627}" srcOrd="0" destOrd="0" presId="urn:microsoft.com/office/officeart/2005/8/layout/list1"/>
    <dgm:cxn modelId="{89CE7A78-B95B-4DC5-B461-9E3101B194F9}" type="presParOf" srcId="{27B2DC6E-9FDF-4ADF-8E2C-B74BDCA57627}" destId="{EFDCEDC8-D2F3-4F2A-8F32-916184B9E7BC}" srcOrd="0" destOrd="0" presId="urn:microsoft.com/office/officeart/2005/8/layout/list1"/>
    <dgm:cxn modelId="{17DF7ED2-1CBB-4CBC-A3A8-BA6E62E868F5}" type="presParOf" srcId="{27B2DC6E-9FDF-4ADF-8E2C-B74BDCA57627}" destId="{3771C917-3711-473B-9835-E98A0DD5ABC8}" srcOrd="1" destOrd="0" presId="urn:microsoft.com/office/officeart/2005/8/layout/list1"/>
    <dgm:cxn modelId="{04B2E76C-9654-42BE-AAE3-9AA80CE85337}" type="presParOf" srcId="{8A5E2EA7-D432-48DF-A04E-1C89E308552F}" destId="{B1C08AAD-ECE9-4D17-A41F-35DC1B05A901}" srcOrd="1" destOrd="0" presId="urn:microsoft.com/office/officeart/2005/8/layout/list1"/>
    <dgm:cxn modelId="{6604A545-4596-44B4-856C-605D29AABBB8}" type="presParOf" srcId="{8A5E2EA7-D432-48DF-A04E-1C89E308552F}" destId="{3353C844-CD04-4EA5-9222-19BBD4FAD12D}" srcOrd="2" destOrd="0" presId="urn:microsoft.com/office/officeart/2005/8/layout/list1"/>
    <dgm:cxn modelId="{F7B11C38-32B1-4963-9A2D-C68371565892}" type="presParOf" srcId="{8A5E2EA7-D432-48DF-A04E-1C89E308552F}" destId="{829E90F7-C876-45A2-B0B6-C19A97102876}" srcOrd="3" destOrd="0" presId="urn:microsoft.com/office/officeart/2005/8/layout/list1"/>
    <dgm:cxn modelId="{789C6A65-2D3E-4BB2-B0A0-F418B67A7254}" type="presParOf" srcId="{8A5E2EA7-D432-48DF-A04E-1C89E308552F}" destId="{4077D914-6387-40B1-B34E-337EE9843560}" srcOrd="4" destOrd="0" presId="urn:microsoft.com/office/officeart/2005/8/layout/list1"/>
    <dgm:cxn modelId="{1DF3B14A-8090-45FE-8575-816DE6FB097D}" type="presParOf" srcId="{4077D914-6387-40B1-B34E-337EE9843560}" destId="{FE941F52-7E42-40A3-81F0-00B75CE5A6A7}" srcOrd="0" destOrd="0" presId="urn:microsoft.com/office/officeart/2005/8/layout/list1"/>
    <dgm:cxn modelId="{DFA9D969-41F0-4DBB-9C39-EEB99EDFEE2B}" type="presParOf" srcId="{4077D914-6387-40B1-B34E-337EE9843560}" destId="{45057158-ECBB-4991-9A7C-97D7EA61F955}" srcOrd="1" destOrd="0" presId="urn:microsoft.com/office/officeart/2005/8/layout/list1"/>
    <dgm:cxn modelId="{F1FC0023-3EF6-4BEE-BFD9-26B51FF298C4}" type="presParOf" srcId="{8A5E2EA7-D432-48DF-A04E-1C89E308552F}" destId="{B940F28B-78F5-431D-B731-2CE9808505D4}" srcOrd="5" destOrd="0" presId="urn:microsoft.com/office/officeart/2005/8/layout/list1"/>
    <dgm:cxn modelId="{381F49B1-CE5F-4484-B71F-61617DEE4727}" type="presParOf" srcId="{8A5E2EA7-D432-48DF-A04E-1C89E308552F}" destId="{91EA3E97-8A82-4975-AAF9-592AFAE5BA41}" srcOrd="6" destOrd="0" presId="urn:microsoft.com/office/officeart/2005/8/layout/list1"/>
    <dgm:cxn modelId="{C1D3ECF8-2237-4BC6-B4F7-98BC8A8BC0EF}" type="presParOf" srcId="{8A5E2EA7-D432-48DF-A04E-1C89E308552F}" destId="{67D01DA0-F7CC-472B-8D10-04368BAEEE8A}" srcOrd="7" destOrd="0" presId="urn:microsoft.com/office/officeart/2005/8/layout/list1"/>
    <dgm:cxn modelId="{2CF3E309-B4C3-4D0D-B3CE-26111DC7FFA5}" type="presParOf" srcId="{8A5E2EA7-D432-48DF-A04E-1C89E308552F}" destId="{D7AEBA8B-E361-4F19-BB43-CAB804F93634}" srcOrd="8" destOrd="0" presId="urn:microsoft.com/office/officeart/2005/8/layout/list1"/>
    <dgm:cxn modelId="{9DDD24D5-C57F-4F71-B474-846F7120306A}" type="presParOf" srcId="{D7AEBA8B-E361-4F19-BB43-CAB804F93634}" destId="{2BD7B217-2389-449E-B988-072A2F17BCC2}" srcOrd="0" destOrd="0" presId="urn:microsoft.com/office/officeart/2005/8/layout/list1"/>
    <dgm:cxn modelId="{4BC0CED4-22A6-46ED-87B2-E2D6D560970A}" type="presParOf" srcId="{D7AEBA8B-E361-4F19-BB43-CAB804F93634}" destId="{F06120F6-1431-41B3-B142-A71457D1352B}" srcOrd="1" destOrd="0" presId="urn:microsoft.com/office/officeart/2005/8/layout/list1"/>
    <dgm:cxn modelId="{8600F698-6492-4BB4-A51E-C99E3D6AA7B7}" type="presParOf" srcId="{8A5E2EA7-D432-48DF-A04E-1C89E308552F}" destId="{081C8D81-37EB-438B-B00B-E730A237E169}" srcOrd="9" destOrd="0" presId="urn:microsoft.com/office/officeart/2005/8/layout/list1"/>
    <dgm:cxn modelId="{C5A0A81D-2798-4268-A945-CA22E5F4B0BB}" type="presParOf" srcId="{8A5E2EA7-D432-48DF-A04E-1C89E308552F}" destId="{FE437C8B-2007-44B9-87F9-72EB3FA93A0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0144BB-0B7D-42D6-AEFF-BEAE08528A5F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2E2377-9312-4855-9C02-3B7071917EED}">
      <dgm:prSet phldrT="[Текст]" custT="1"/>
      <dgm:spPr/>
      <dgm:t>
        <a:bodyPr/>
        <a:lstStyle/>
        <a:p>
          <a:r>
            <a:rPr lang="ru-RU" sz="2800" b="1" dirty="0"/>
            <a:t>ПМПК</a:t>
          </a:r>
        </a:p>
      </dgm:t>
    </dgm:pt>
    <dgm:pt modelId="{C0BAAE6C-1D3E-4661-BC8E-5CD1E2DE73FA}" type="parTrans" cxnId="{34296A0D-4249-4AF7-B065-C5B0B61E4101}">
      <dgm:prSet/>
      <dgm:spPr/>
      <dgm:t>
        <a:bodyPr/>
        <a:lstStyle/>
        <a:p>
          <a:endParaRPr lang="ru-RU"/>
        </a:p>
      </dgm:t>
    </dgm:pt>
    <dgm:pt modelId="{B3EBEB1D-CAAD-4FE8-A6C2-48D648B6A25D}" type="sibTrans" cxnId="{34296A0D-4249-4AF7-B065-C5B0B61E4101}">
      <dgm:prSet custT="1"/>
      <dgm:spPr/>
      <dgm:t>
        <a:bodyPr/>
        <a:lstStyle/>
        <a:p>
          <a:r>
            <a:rPr lang="ru-RU" sz="1400" b="1" dirty="0">
              <a:solidFill>
                <a:schemeClr val="accent4">
                  <a:lumMod val="40000"/>
                  <a:lumOff val="60000"/>
                </a:schemeClr>
              </a:solidFill>
            </a:rPr>
            <a:t>Специальные детские сады?</a:t>
          </a:r>
        </a:p>
      </dgm:t>
    </dgm:pt>
    <dgm:pt modelId="{E2F94329-22ED-45E8-AA14-7872461659BE}">
      <dgm:prSet phldrT="[Текст]" custT="1"/>
      <dgm:spPr/>
      <dgm:t>
        <a:bodyPr/>
        <a:lstStyle/>
        <a:p>
          <a:r>
            <a:rPr lang="ru-RU" sz="1400" b="1" dirty="0">
              <a:solidFill>
                <a:srgbClr val="FF0000"/>
              </a:solidFill>
            </a:rPr>
            <a:t>Лишь</a:t>
          </a:r>
          <a:r>
            <a:rPr lang="ru-RU" sz="1400" b="1" baseline="0" dirty="0">
              <a:solidFill>
                <a:srgbClr val="FF0000"/>
              </a:solidFill>
            </a:rPr>
            <a:t> 2,7% детей раннего возраста от общего числа детей с ОВ обращается в ПМПК. (Для сравнения детей от 3 до 6 лет – 25,7%)</a:t>
          </a:r>
          <a:endParaRPr lang="ru-RU" sz="1400" b="1" dirty="0">
            <a:solidFill>
              <a:srgbClr val="FF0000"/>
            </a:solidFill>
          </a:endParaRPr>
        </a:p>
      </dgm:t>
    </dgm:pt>
    <dgm:pt modelId="{C880C95F-BB32-4F98-A7B0-D587CAB3F7AA}" type="parTrans" cxnId="{D55B8D15-ADEB-4D87-A179-E930F76025A0}">
      <dgm:prSet/>
      <dgm:spPr/>
      <dgm:t>
        <a:bodyPr/>
        <a:lstStyle/>
        <a:p>
          <a:endParaRPr lang="ru-RU"/>
        </a:p>
      </dgm:t>
    </dgm:pt>
    <dgm:pt modelId="{47B76F18-9073-4067-B8DD-9AD66E40EBB6}" type="sibTrans" cxnId="{D55B8D15-ADEB-4D87-A179-E930F76025A0}">
      <dgm:prSet/>
      <dgm:spPr/>
      <dgm:t>
        <a:bodyPr/>
        <a:lstStyle/>
        <a:p>
          <a:endParaRPr lang="ru-RU"/>
        </a:p>
      </dgm:t>
    </dgm:pt>
    <dgm:pt modelId="{66E8675C-6504-43BF-BD3C-B92F10FABCDA}">
      <dgm:prSet phldrT="[Текст]"/>
      <dgm:spPr/>
      <dgm:t>
        <a:bodyPr/>
        <a:lstStyle/>
        <a:p>
          <a:r>
            <a:rPr lang="ru-RU" b="1" dirty="0"/>
            <a:t>КППК</a:t>
          </a:r>
        </a:p>
      </dgm:t>
    </dgm:pt>
    <dgm:pt modelId="{5668D4FD-B324-4A7C-84A0-B9FA0C3E355A}" type="parTrans" cxnId="{4D55D0CA-E53A-44CD-9D55-89597E635320}">
      <dgm:prSet/>
      <dgm:spPr/>
      <dgm:t>
        <a:bodyPr/>
        <a:lstStyle/>
        <a:p>
          <a:endParaRPr lang="ru-RU"/>
        </a:p>
      </dgm:t>
    </dgm:pt>
    <dgm:pt modelId="{71CD2D9E-2211-46A7-87CB-09FDDE1E13E2}" type="sibTrans" cxnId="{4D55D0CA-E53A-44CD-9D55-89597E635320}">
      <dgm:prSet custT="1"/>
      <dgm:spPr/>
      <dgm:t>
        <a:bodyPr/>
        <a:lstStyle/>
        <a:p>
          <a:r>
            <a:rPr lang="ru-RU" sz="1400" b="1" dirty="0">
              <a:solidFill>
                <a:schemeClr val="accent4">
                  <a:lumMod val="40000"/>
                  <a:lumOff val="60000"/>
                </a:schemeClr>
              </a:solidFill>
            </a:rPr>
            <a:t>Специальные группы детских садов?</a:t>
          </a:r>
        </a:p>
      </dgm:t>
    </dgm:pt>
    <dgm:pt modelId="{FC82FDB8-566D-4405-94B6-9A01245BAA5D}">
      <dgm:prSet phldrT="[Текст]"/>
      <dgm:spPr/>
      <dgm:t>
        <a:bodyPr/>
        <a:lstStyle/>
        <a:p>
          <a:r>
            <a:rPr lang="ru-RU" b="1" dirty="0">
              <a:solidFill>
                <a:srgbClr val="FF0000"/>
              </a:solidFill>
            </a:rPr>
            <a:t>Высокая очередность и ограниченный срок получения помощи. Недостаточная квалификация педагогов в аспекте ранней поддержки.</a:t>
          </a:r>
        </a:p>
      </dgm:t>
    </dgm:pt>
    <dgm:pt modelId="{E3481EBC-82D2-42DF-8B99-E0982F154879}" type="parTrans" cxnId="{1D9FD47F-3689-45B9-B833-6A03FF6DFDAE}">
      <dgm:prSet/>
      <dgm:spPr/>
      <dgm:t>
        <a:bodyPr/>
        <a:lstStyle/>
        <a:p>
          <a:endParaRPr lang="ru-RU"/>
        </a:p>
      </dgm:t>
    </dgm:pt>
    <dgm:pt modelId="{2881EA09-9B22-4FF9-89E0-78F327597EFB}" type="sibTrans" cxnId="{1D9FD47F-3689-45B9-B833-6A03FF6DFDAE}">
      <dgm:prSet/>
      <dgm:spPr/>
      <dgm:t>
        <a:bodyPr/>
        <a:lstStyle/>
        <a:p>
          <a:endParaRPr lang="ru-RU"/>
        </a:p>
      </dgm:t>
    </dgm:pt>
    <dgm:pt modelId="{89B365A9-BAE4-4535-A969-DA605B3ED793}">
      <dgm:prSet phldrT="[Текст]"/>
      <dgm:spPr/>
      <dgm:t>
        <a:bodyPr/>
        <a:lstStyle/>
        <a:p>
          <a:r>
            <a:rPr lang="ru-RU" b="1" dirty="0"/>
            <a:t>РЦ</a:t>
          </a:r>
        </a:p>
      </dgm:t>
    </dgm:pt>
    <dgm:pt modelId="{FF38C6A1-D644-4CDE-AFB5-5BC625488351}" type="parTrans" cxnId="{BF541D4C-B83D-48FE-AFA3-9673EFD2BD72}">
      <dgm:prSet/>
      <dgm:spPr/>
      <dgm:t>
        <a:bodyPr/>
        <a:lstStyle/>
        <a:p>
          <a:endParaRPr lang="ru-RU"/>
        </a:p>
      </dgm:t>
    </dgm:pt>
    <dgm:pt modelId="{EABC55D9-470B-4AFF-909A-37474A0211DF}" type="sibTrans" cxnId="{BF541D4C-B83D-48FE-AFA3-9673EFD2BD72}">
      <dgm:prSet custT="1"/>
      <dgm:spPr/>
      <dgm:t>
        <a:bodyPr/>
        <a:lstStyle/>
        <a:p>
          <a:r>
            <a:rPr lang="ru-RU" sz="1400" b="1" dirty="0">
              <a:solidFill>
                <a:schemeClr val="accent4">
                  <a:lumMod val="40000"/>
                  <a:lumOff val="60000"/>
                </a:schemeClr>
              </a:solidFill>
            </a:rPr>
            <a:t>Обычные детские сады?</a:t>
          </a:r>
        </a:p>
      </dgm:t>
    </dgm:pt>
    <dgm:pt modelId="{F890229A-4EF8-4761-9D62-A103F4497A76}">
      <dgm:prSet phldrT="[Текст]"/>
      <dgm:spPr/>
      <dgm:t>
        <a:bodyPr/>
        <a:lstStyle/>
        <a:p>
          <a:r>
            <a:rPr lang="ru-RU" b="1" dirty="0">
              <a:solidFill>
                <a:srgbClr val="FF0000"/>
              </a:solidFill>
            </a:rPr>
            <a:t>Дети раннего возраста принимаются в РЦ в приоритетном порядке. Помощь получает ребенок, но не семья.</a:t>
          </a:r>
        </a:p>
      </dgm:t>
    </dgm:pt>
    <dgm:pt modelId="{361E2FD5-EE5B-4782-BE41-A2AB7F6ECCB8}" type="parTrans" cxnId="{C082BA47-EB8F-4AB4-99DE-3819A491BBC8}">
      <dgm:prSet/>
      <dgm:spPr/>
      <dgm:t>
        <a:bodyPr/>
        <a:lstStyle/>
        <a:p>
          <a:endParaRPr lang="ru-RU"/>
        </a:p>
      </dgm:t>
    </dgm:pt>
    <dgm:pt modelId="{3AF2EEDF-AE43-49C7-9C13-90A49EB21B7F}" type="sibTrans" cxnId="{C082BA47-EB8F-4AB4-99DE-3819A491BBC8}">
      <dgm:prSet/>
      <dgm:spPr/>
      <dgm:t>
        <a:bodyPr/>
        <a:lstStyle/>
        <a:p>
          <a:endParaRPr lang="ru-RU"/>
        </a:p>
      </dgm:t>
    </dgm:pt>
    <dgm:pt modelId="{72D999C2-D6C9-456F-8550-980898BC73E7}" type="pres">
      <dgm:prSet presAssocID="{F50144BB-0B7D-42D6-AEFF-BEAE08528A5F}" presName="Name0" presStyleCnt="0">
        <dgm:presLayoutVars>
          <dgm:chMax/>
          <dgm:chPref/>
          <dgm:dir/>
          <dgm:animLvl val="lvl"/>
        </dgm:presLayoutVars>
      </dgm:prSet>
      <dgm:spPr/>
    </dgm:pt>
    <dgm:pt modelId="{B280D172-5342-4986-B6B9-E51FCE624ACD}" type="pres">
      <dgm:prSet presAssocID="{C42E2377-9312-4855-9C02-3B7071917EED}" presName="composite" presStyleCnt="0"/>
      <dgm:spPr/>
    </dgm:pt>
    <dgm:pt modelId="{7A25624A-5787-465D-B532-442D344437B9}" type="pres">
      <dgm:prSet presAssocID="{C42E2377-9312-4855-9C02-3B7071917EED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BC114018-077F-4692-AAB5-90BC526FDD37}" type="pres">
      <dgm:prSet presAssocID="{C42E2377-9312-4855-9C02-3B7071917EED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5D8F1B14-2AE3-4CAA-B3F8-F12DC20AE0DF}" type="pres">
      <dgm:prSet presAssocID="{C42E2377-9312-4855-9C02-3B7071917EED}" presName="BalanceSpacing" presStyleCnt="0"/>
      <dgm:spPr/>
    </dgm:pt>
    <dgm:pt modelId="{5890341D-4A36-4A29-97FC-841757B42BA9}" type="pres">
      <dgm:prSet presAssocID="{C42E2377-9312-4855-9C02-3B7071917EED}" presName="BalanceSpacing1" presStyleCnt="0"/>
      <dgm:spPr/>
    </dgm:pt>
    <dgm:pt modelId="{DE4F9286-18D7-4D0E-89B3-CF52BE81FD7D}" type="pres">
      <dgm:prSet presAssocID="{B3EBEB1D-CAAD-4FE8-A6C2-48D648B6A25D}" presName="Accent1Text" presStyleLbl="node1" presStyleIdx="1" presStyleCnt="6"/>
      <dgm:spPr/>
    </dgm:pt>
    <dgm:pt modelId="{5FA69D3F-3851-4AFA-9A92-8CE8A45FA890}" type="pres">
      <dgm:prSet presAssocID="{B3EBEB1D-CAAD-4FE8-A6C2-48D648B6A25D}" presName="spaceBetweenRectangles" presStyleCnt="0"/>
      <dgm:spPr/>
    </dgm:pt>
    <dgm:pt modelId="{003A4AD9-AB7A-46CD-A748-C60E94D9F095}" type="pres">
      <dgm:prSet presAssocID="{66E8675C-6504-43BF-BD3C-B92F10FABCDA}" presName="composite" presStyleCnt="0"/>
      <dgm:spPr/>
    </dgm:pt>
    <dgm:pt modelId="{CBEB77E6-1BD6-4FB1-BDE5-D3A73ED9102E}" type="pres">
      <dgm:prSet presAssocID="{66E8675C-6504-43BF-BD3C-B92F10FABCDA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6890085D-0301-41B8-A83E-CA00FE730EA6}" type="pres">
      <dgm:prSet presAssocID="{66E8675C-6504-43BF-BD3C-B92F10FABCDA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D8052BA4-1D99-4C72-B644-727ADBEBA86F}" type="pres">
      <dgm:prSet presAssocID="{66E8675C-6504-43BF-BD3C-B92F10FABCDA}" presName="BalanceSpacing" presStyleCnt="0"/>
      <dgm:spPr/>
    </dgm:pt>
    <dgm:pt modelId="{08C9D976-B6FB-4832-BFF9-68C118D5F815}" type="pres">
      <dgm:prSet presAssocID="{66E8675C-6504-43BF-BD3C-B92F10FABCDA}" presName="BalanceSpacing1" presStyleCnt="0"/>
      <dgm:spPr/>
    </dgm:pt>
    <dgm:pt modelId="{07154B40-80AB-400A-9B40-A2233E5FE403}" type="pres">
      <dgm:prSet presAssocID="{71CD2D9E-2211-46A7-87CB-09FDDE1E13E2}" presName="Accent1Text" presStyleLbl="node1" presStyleIdx="3" presStyleCnt="6"/>
      <dgm:spPr/>
    </dgm:pt>
    <dgm:pt modelId="{46296F3B-7207-4B3D-87D6-F11EBA154E22}" type="pres">
      <dgm:prSet presAssocID="{71CD2D9E-2211-46A7-87CB-09FDDE1E13E2}" presName="spaceBetweenRectangles" presStyleCnt="0"/>
      <dgm:spPr/>
    </dgm:pt>
    <dgm:pt modelId="{C0A1EB47-8B51-4AFC-A7FA-090636374011}" type="pres">
      <dgm:prSet presAssocID="{89B365A9-BAE4-4535-A969-DA605B3ED793}" presName="composite" presStyleCnt="0"/>
      <dgm:spPr/>
    </dgm:pt>
    <dgm:pt modelId="{4C3EB931-F34E-46BA-BD2C-396F22388F1B}" type="pres">
      <dgm:prSet presAssocID="{89B365A9-BAE4-4535-A969-DA605B3ED793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2E044EEA-6038-4650-8201-6A36558CFB2A}" type="pres">
      <dgm:prSet presAssocID="{89B365A9-BAE4-4535-A969-DA605B3ED793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81115E61-865D-40FE-8F4C-020E1B69A6AC}" type="pres">
      <dgm:prSet presAssocID="{89B365A9-BAE4-4535-A969-DA605B3ED793}" presName="BalanceSpacing" presStyleCnt="0"/>
      <dgm:spPr/>
    </dgm:pt>
    <dgm:pt modelId="{C107914F-64A0-4FFA-B2DF-B952BC76B3DC}" type="pres">
      <dgm:prSet presAssocID="{89B365A9-BAE4-4535-A969-DA605B3ED793}" presName="BalanceSpacing1" presStyleCnt="0"/>
      <dgm:spPr/>
    </dgm:pt>
    <dgm:pt modelId="{E8A0CA05-BB80-4432-8406-765F3B024235}" type="pres">
      <dgm:prSet presAssocID="{EABC55D9-470B-4AFF-909A-37474A0211DF}" presName="Accent1Text" presStyleLbl="node1" presStyleIdx="5" presStyleCnt="6"/>
      <dgm:spPr/>
    </dgm:pt>
  </dgm:ptLst>
  <dgm:cxnLst>
    <dgm:cxn modelId="{7A83EC05-65A9-41B7-89C6-181DE1484582}" type="presOf" srcId="{E2F94329-22ED-45E8-AA14-7872461659BE}" destId="{BC114018-077F-4692-AAB5-90BC526FDD37}" srcOrd="0" destOrd="0" presId="urn:microsoft.com/office/officeart/2008/layout/AlternatingHexagons"/>
    <dgm:cxn modelId="{34296A0D-4249-4AF7-B065-C5B0B61E4101}" srcId="{F50144BB-0B7D-42D6-AEFF-BEAE08528A5F}" destId="{C42E2377-9312-4855-9C02-3B7071917EED}" srcOrd="0" destOrd="0" parTransId="{C0BAAE6C-1D3E-4661-BC8E-5CD1E2DE73FA}" sibTransId="{B3EBEB1D-CAAD-4FE8-A6C2-48D648B6A25D}"/>
    <dgm:cxn modelId="{D55B8D15-ADEB-4D87-A179-E930F76025A0}" srcId="{C42E2377-9312-4855-9C02-3B7071917EED}" destId="{E2F94329-22ED-45E8-AA14-7872461659BE}" srcOrd="0" destOrd="0" parTransId="{C880C95F-BB32-4F98-A7B0-D587CAB3F7AA}" sibTransId="{47B76F18-9073-4067-B8DD-9AD66E40EBB6}"/>
    <dgm:cxn modelId="{36C41B3E-9DFD-4393-956F-98C3F01DD496}" type="presOf" srcId="{FC82FDB8-566D-4405-94B6-9A01245BAA5D}" destId="{6890085D-0301-41B8-A83E-CA00FE730EA6}" srcOrd="0" destOrd="0" presId="urn:microsoft.com/office/officeart/2008/layout/AlternatingHexagons"/>
    <dgm:cxn modelId="{C082BA47-EB8F-4AB4-99DE-3819A491BBC8}" srcId="{89B365A9-BAE4-4535-A969-DA605B3ED793}" destId="{F890229A-4EF8-4761-9D62-A103F4497A76}" srcOrd="0" destOrd="0" parTransId="{361E2FD5-EE5B-4782-BE41-A2AB7F6ECCB8}" sibTransId="{3AF2EEDF-AE43-49C7-9C13-90A49EB21B7F}"/>
    <dgm:cxn modelId="{BF541D4C-B83D-48FE-AFA3-9673EFD2BD72}" srcId="{F50144BB-0B7D-42D6-AEFF-BEAE08528A5F}" destId="{89B365A9-BAE4-4535-A969-DA605B3ED793}" srcOrd="2" destOrd="0" parTransId="{FF38C6A1-D644-4CDE-AFB5-5BC625488351}" sibTransId="{EABC55D9-470B-4AFF-909A-37474A0211DF}"/>
    <dgm:cxn modelId="{6EF60355-25B7-46B9-951C-F6AC2130DAB0}" type="presOf" srcId="{F890229A-4EF8-4761-9D62-A103F4497A76}" destId="{2E044EEA-6038-4650-8201-6A36558CFB2A}" srcOrd="0" destOrd="0" presId="urn:microsoft.com/office/officeart/2008/layout/AlternatingHexagons"/>
    <dgm:cxn modelId="{23684758-4E9B-4521-80E2-D400684CA952}" type="presOf" srcId="{89B365A9-BAE4-4535-A969-DA605B3ED793}" destId="{4C3EB931-F34E-46BA-BD2C-396F22388F1B}" srcOrd="0" destOrd="0" presId="urn:microsoft.com/office/officeart/2008/layout/AlternatingHexagons"/>
    <dgm:cxn modelId="{B2EDCD59-61B0-4190-A154-6700C8A1FC16}" type="presOf" srcId="{66E8675C-6504-43BF-BD3C-B92F10FABCDA}" destId="{CBEB77E6-1BD6-4FB1-BDE5-D3A73ED9102E}" srcOrd="0" destOrd="0" presId="urn:microsoft.com/office/officeart/2008/layout/AlternatingHexagons"/>
    <dgm:cxn modelId="{1D9FD47F-3689-45B9-B833-6A03FF6DFDAE}" srcId="{66E8675C-6504-43BF-BD3C-B92F10FABCDA}" destId="{FC82FDB8-566D-4405-94B6-9A01245BAA5D}" srcOrd="0" destOrd="0" parTransId="{E3481EBC-82D2-42DF-8B99-E0982F154879}" sibTransId="{2881EA09-9B22-4FF9-89E0-78F327597EFB}"/>
    <dgm:cxn modelId="{B7C61183-BD22-4BDE-8BEB-DCEDBEA17288}" type="presOf" srcId="{C42E2377-9312-4855-9C02-3B7071917EED}" destId="{7A25624A-5787-465D-B532-442D344437B9}" srcOrd="0" destOrd="0" presId="urn:microsoft.com/office/officeart/2008/layout/AlternatingHexagons"/>
    <dgm:cxn modelId="{B26D07A0-3BC9-4D1E-9E03-D63F814E7594}" type="presOf" srcId="{B3EBEB1D-CAAD-4FE8-A6C2-48D648B6A25D}" destId="{DE4F9286-18D7-4D0E-89B3-CF52BE81FD7D}" srcOrd="0" destOrd="0" presId="urn:microsoft.com/office/officeart/2008/layout/AlternatingHexagons"/>
    <dgm:cxn modelId="{4D55D0CA-E53A-44CD-9D55-89597E635320}" srcId="{F50144BB-0B7D-42D6-AEFF-BEAE08528A5F}" destId="{66E8675C-6504-43BF-BD3C-B92F10FABCDA}" srcOrd="1" destOrd="0" parTransId="{5668D4FD-B324-4A7C-84A0-B9FA0C3E355A}" sibTransId="{71CD2D9E-2211-46A7-87CB-09FDDE1E13E2}"/>
    <dgm:cxn modelId="{BE2029D3-CC4F-46F2-8412-C3E0B8B02FD1}" type="presOf" srcId="{71CD2D9E-2211-46A7-87CB-09FDDE1E13E2}" destId="{07154B40-80AB-400A-9B40-A2233E5FE403}" srcOrd="0" destOrd="0" presId="urn:microsoft.com/office/officeart/2008/layout/AlternatingHexagons"/>
    <dgm:cxn modelId="{601E46D3-BFA3-4210-A8D2-B9293E6B8ACB}" type="presOf" srcId="{F50144BB-0B7D-42D6-AEFF-BEAE08528A5F}" destId="{72D999C2-D6C9-456F-8550-980898BC73E7}" srcOrd="0" destOrd="0" presId="urn:microsoft.com/office/officeart/2008/layout/AlternatingHexagons"/>
    <dgm:cxn modelId="{C2A24AE5-5D7B-4C8C-A202-45119A0B4469}" type="presOf" srcId="{EABC55D9-470B-4AFF-909A-37474A0211DF}" destId="{E8A0CA05-BB80-4432-8406-765F3B024235}" srcOrd="0" destOrd="0" presId="urn:microsoft.com/office/officeart/2008/layout/AlternatingHexagons"/>
    <dgm:cxn modelId="{179020E9-FB28-4E13-92AF-4E9CA13296E8}" type="presParOf" srcId="{72D999C2-D6C9-456F-8550-980898BC73E7}" destId="{B280D172-5342-4986-B6B9-E51FCE624ACD}" srcOrd="0" destOrd="0" presId="urn:microsoft.com/office/officeart/2008/layout/AlternatingHexagons"/>
    <dgm:cxn modelId="{8202701A-3D72-42C4-B2CE-00E1A9AFBAA1}" type="presParOf" srcId="{B280D172-5342-4986-B6B9-E51FCE624ACD}" destId="{7A25624A-5787-465D-B532-442D344437B9}" srcOrd="0" destOrd="0" presId="urn:microsoft.com/office/officeart/2008/layout/AlternatingHexagons"/>
    <dgm:cxn modelId="{239B6E11-19E4-4772-856F-AB05B11D1F4A}" type="presParOf" srcId="{B280D172-5342-4986-B6B9-E51FCE624ACD}" destId="{BC114018-077F-4692-AAB5-90BC526FDD37}" srcOrd="1" destOrd="0" presId="urn:microsoft.com/office/officeart/2008/layout/AlternatingHexagons"/>
    <dgm:cxn modelId="{1167FB7F-0AEE-4779-BA0D-B9DC9F60070E}" type="presParOf" srcId="{B280D172-5342-4986-B6B9-E51FCE624ACD}" destId="{5D8F1B14-2AE3-4CAA-B3F8-F12DC20AE0DF}" srcOrd="2" destOrd="0" presId="urn:microsoft.com/office/officeart/2008/layout/AlternatingHexagons"/>
    <dgm:cxn modelId="{EE89A737-5753-4BAD-8BCC-07CB02C29862}" type="presParOf" srcId="{B280D172-5342-4986-B6B9-E51FCE624ACD}" destId="{5890341D-4A36-4A29-97FC-841757B42BA9}" srcOrd="3" destOrd="0" presId="urn:microsoft.com/office/officeart/2008/layout/AlternatingHexagons"/>
    <dgm:cxn modelId="{EB6524AA-B418-47CC-8E9C-851ECD8EC08D}" type="presParOf" srcId="{B280D172-5342-4986-B6B9-E51FCE624ACD}" destId="{DE4F9286-18D7-4D0E-89B3-CF52BE81FD7D}" srcOrd="4" destOrd="0" presId="urn:microsoft.com/office/officeart/2008/layout/AlternatingHexagons"/>
    <dgm:cxn modelId="{AE049040-55CA-45F5-81F7-1AD75F5A898D}" type="presParOf" srcId="{72D999C2-D6C9-456F-8550-980898BC73E7}" destId="{5FA69D3F-3851-4AFA-9A92-8CE8A45FA890}" srcOrd="1" destOrd="0" presId="urn:microsoft.com/office/officeart/2008/layout/AlternatingHexagons"/>
    <dgm:cxn modelId="{780102BC-2AC1-44B0-B2F7-3600C133DC25}" type="presParOf" srcId="{72D999C2-D6C9-456F-8550-980898BC73E7}" destId="{003A4AD9-AB7A-46CD-A748-C60E94D9F095}" srcOrd="2" destOrd="0" presId="urn:microsoft.com/office/officeart/2008/layout/AlternatingHexagons"/>
    <dgm:cxn modelId="{02FA0A5E-9884-4360-B20D-28E4BA02F856}" type="presParOf" srcId="{003A4AD9-AB7A-46CD-A748-C60E94D9F095}" destId="{CBEB77E6-1BD6-4FB1-BDE5-D3A73ED9102E}" srcOrd="0" destOrd="0" presId="urn:microsoft.com/office/officeart/2008/layout/AlternatingHexagons"/>
    <dgm:cxn modelId="{E0595A06-232C-4F1B-9124-084A55D2BB2F}" type="presParOf" srcId="{003A4AD9-AB7A-46CD-A748-C60E94D9F095}" destId="{6890085D-0301-41B8-A83E-CA00FE730EA6}" srcOrd="1" destOrd="0" presId="urn:microsoft.com/office/officeart/2008/layout/AlternatingHexagons"/>
    <dgm:cxn modelId="{FAAE6DD5-7890-4691-8959-F3C715409A24}" type="presParOf" srcId="{003A4AD9-AB7A-46CD-A748-C60E94D9F095}" destId="{D8052BA4-1D99-4C72-B644-727ADBEBA86F}" srcOrd="2" destOrd="0" presId="urn:microsoft.com/office/officeart/2008/layout/AlternatingHexagons"/>
    <dgm:cxn modelId="{376AF4A5-B79B-4D48-8A11-8CA057AF4527}" type="presParOf" srcId="{003A4AD9-AB7A-46CD-A748-C60E94D9F095}" destId="{08C9D976-B6FB-4832-BFF9-68C118D5F815}" srcOrd="3" destOrd="0" presId="urn:microsoft.com/office/officeart/2008/layout/AlternatingHexagons"/>
    <dgm:cxn modelId="{F9CAB5C3-DFF1-47F0-8252-A7747F12DFAE}" type="presParOf" srcId="{003A4AD9-AB7A-46CD-A748-C60E94D9F095}" destId="{07154B40-80AB-400A-9B40-A2233E5FE403}" srcOrd="4" destOrd="0" presId="urn:microsoft.com/office/officeart/2008/layout/AlternatingHexagons"/>
    <dgm:cxn modelId="{C4D13DA3-9832-4474-9F05-4F45CC263B83}" type="presParOf" srcId="{72D999C2-D6C9-456F-8550-980898BC73E7}" destId="{46296F3B-7207-4B3D-87D6-F11EBA154E22}" srcOrd="3" destOrd="0" presId="urn:microsoft.com/office/officeart/2008/layout/AlternatingHexagons"/>
    <dgm:cxn modelId="{648355AB-D8D8-4B7B-A980-AA2DE53A82E6}" type="presParOf" srcId="{72D999C2-D6C9-456F-8550-980898BC73E7}" destId="{C0A1EB47-8B51-4AFC-A7FA-090636374011}" srcOrd="4" destOrd="0" presId="urn:microsoft.com/office/officeart/2008/layout/AlternatingHexagons"/>
    <dgm:cxn modelId="{558F74E5-94DD-4450-B5AF-C5D10B59AFE1}" type="presParOf" srcId="{C0A1EB47-8B51-4AFC-A7FA-090636374011}" destId="{4C3EB931-F34E-46BA-BD2C-396F22388F1B}" srcOrd="0" destOrd="0" presId="urn:microsoft.com/office/officeart/2008/layout/AlternatingHexagons"/>
    <dgm:cxn modelId="{D3A5F32C-6389-4551-A1DF-0A15FFC23F6D}" type="presParOf" srcId="{C0A1EB47-8B51-4AFC-A7FA-090636374011}" destId="{2E044EEA-6038-4650-8201-6A36558CFB2A}" srcOrd="1" destOrd="0" presId="urn:microsoft.com/office/officeart/2008/layout/AlternatingHexagons"/>
    <dgm:cxn modelId="{CC2CA45C-7168-4204-A3F9-75FB62A243D5}" type="presParOf" srcId="{C0A1EB47-8B51-4AFC-A7FA-090636374011}" destId="{81115E61-865D-40FE-8F4C-020E1B69A6AC}" srcOrd="2" destOrd="0" presId="urn:microsoft.com/office/officeart/2008/layout/AlternatingHexagons"/>
    <dgm:cxn modelId="{F72F64E1-FCB0-4C33-8470-584D6D4FD632}" type="presParOf" srcId="{C0A1EB47-8B51-4AFC-A7FA-090636374011}" destId="{C107914F-64A0-4FFA-B2DF-B952BC76B3DC}" srcOrd="3" destOrd="0" presId="urn:microsoft.com/office/officeart/2008/layout/AlternatingHexagons"/>
    <dgm:cxn modelId="{CC65E60E-4DC8-469B-83CF-C4FE2543A020}" type="presParOf" srcId="{C0A1EB47-8B51-4AFC-A7FA-090636374011}" destId="{E8A0CA05-BB80-4432-8406-765F3B024235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82C543-EA65-4C50-AA58-9E699F89FCAF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3884F4-05FD-4FDE-A7EB-CE1A34F0003A}">
      <dgm:prSet phldrT="[Текст]" custT="1"/>
      <dgm:spPr/>
      <dgm:t>
        <a:bodyPr/>
        <a:lstStyle/>
        <a:p>
          <a:r>
            <a:rPr lang="ru-RU" sz="4800" dirty="0"/>
            <a:t>СКРИНИНГ</a:t>
          </a:r>
        </a:p>
      </dgm:t>
    </dgm:pt>
    <dgm:pt modelId="{3EADE1DE-0B14-4CB2-9398-87B31F6B7276}" type="parTrans" cxnId="{A20ECF35-A668-47EB-A35C-8982CB6C249B}">
      <dgm:prSet/>
      <dgm:spPr/>
      <dgm:t>
        <a:bodyPr/>
        <a:lstStyle/>
        <a:p>
          <a:endParaRPr lang="ru-RU"/>
        </a:p>
      </dgm:t>
    </dgm:pt>
    <dgm:pt modelId="{0AAF8C73-4732-45CD-8C88-0AD8E80593EC}" type="sibTrans" cxnId="{A20ECF35-A668-47EB-A35C-8982CB6C249B}">
      <dgm:prSet/>
      <dgm:spPr/>
      <dgm:t>
        <a:bodyPr/>
        <a:lstStyle/>
        <a:p>
          <a:endParaRPr lang="ru-RU"/>
        </a:p>
      </dgm:t>
    </dgm:pt>
    <dgm:pt modelId="{AE7AA22E-70FF-435B-8B06-22D6A3BA4CB4}">
      <dgm:prSet phldrT="[Текст]" custT="1"/>
      <dgm:spPr/>
      <dgm:t>
        <a:bodyPr/>
        <a:lstStyle/>
        <a:p>
          <a:r>
            <a:rPr lang="ru-RU" sz="2000" b="1" dirty="0"/>
            <a:t>Консультирование родителей</a:t>
          </a:r>
        </a:p>
      </dgm:t>
    </dgm:pt>
    <dgm:pt modelId="{48786BA2-AE41-45FC-9E3A-9FABF84DEBD9}" type="parTrans" cxnId="{2705DD67-0934-45ED-8366-25888B3D39A5}">
      <dgm:prSet/>
      <dgm:spPr/>
      <dgm:t>
        <a:bodyPr/>
        <a:lstStyle/>
        <a:p>
          <a:endParaRPr lang="ru-RU"/>
        </a:p>
      </dgm:t>
    </dgm:pt>
    <dgm:pt modelId="{E6CC1C25-69AD-4EC5-BBC4-E14EE1249407}" type="sibTrans" cxnId="{2705DD67-0934-45ED-8366-25888B3D39A5}">
      <dgm:prSet/>
      <dgm:spPr/>
      <dgm:t>
        <a:bodyPr/>
        <a:lstStyle/>
        <a:p>
          <a:endParaRPr lang="ru-RU"/>
        </a:p>
      </dgm:t>
    </dgm:pt>
    <dgm:pt modelId="{229BDC22-41EE-4488-807F-6B5CD9AC6192}">
      <dgm:prSet phldrT="[Текст]" custT="1"/>
      <dgm:spPr/>
      <dgm:t>
        <a:bodyPr/>
        <a:lstStyle/>
        <a:p>
          <a:r>
            <a:rPr lang="ru-RU" sz="2000" b="1" dirty="0"/>
            <a:t>Направление списков детей группы «риска» в ПМПК</a:t>
          </a:r>
        </a:p>
      </dgm:t>
    </dgm:pt>
    <dgm:pt modelId="{5C9828EB-5B5C-4360-9A9D-6583AE0C3FC6}" type="parTrans" cxnId="{EF7934EF-5CE0-4B39-893A-2FC1FC4FB17B}">
      <dgm:prSet/>
      <dgm:spPr/>
      <dgm:t>
        <a:bodyPr/>
        <a:lstStyle/>
        <a:p>
          <a:endParaRPr lang="ru-RU"/>
        </a:p>
      </dgm:t>
    </dgm:pt>
    <dgm:pt modelId="{FED91CDD-6B41-49C4-9D0A-6922E3502D76}" type="sibTrans" cxnId="{EF7934EF-5CE0-4B39-893A-2FC1FC4FB17B}">
      <dgm:prSet/>
      <dgm:spPr/>
      <dgm:t>
        <a:bodyPr/>
        <a:lstStyle/>
        <a:p>
          <a:endParaRPr lang="ru-RU"/>
        </a:p>
      </dgm:t>
    </dgm:pt>
    <dgm:pt modelId="{7A9B8B88-D901-4850-AEF8-D61C0FD746E9}">
      <dgm:prSet phldrT="[Текст]" custT="1"/>
      <dgm:spPr/>
      <dgm:t>
        <a:bodyPr/>
        <a:lstStyle/>
        <a:p>
          <a:r>
            <a:rPr lang="ru-RU" sz="5400" dirty="0"/>
            <a:t>ПМПК</a:t>
          </a:r>
        </a:p>
      </dgm:t>
    </dgm:pt>
    <dgm:pt modelId="{1279B6C7-7ABE-4BF0-84F1-ADD13F420FB4}" type="parTrans" cxnId="{C7BE1BF9-C7C3-4D47-9E31-A226F1BB76EE}">
      <dgm:prSet/>
      <dgm:spPr/>
      <dgm:t>
        <a:bodyPr/>
        <a:lstStyle/>
        <a:p>
          <a:endParaRPr lang="ru-RU"/>
        </a:p>
      </dgm:t>
    </dgm:pt>
    <dgm:pt modelId="{754628A7-24EA-4870-BBAE-6F41E6286605}" type="sibTrans" cxnId="{C7BE1BF9-C7C3-4D47-9E31-A226F1BB76EE}">
      <dgm:prSet/>
      <dgm:spPr/>
      <dgm:t>
        <a:bodyPr/>
        <a:lstStyle/>
        <a:p>
          <a:endParaRPr lang="ru-RU"/>
        </a:p>
      </dgm:t>
    </dgm:pt>
    <dgm:pt modelId="{9228C9AD-AC52-4F1E-8A5B-1F169EC17ADA}">
      <dgm:prSet phldrT="[Текст]" custT="1"/>
      <dgm:spPr/>
      <dgm:t>
        <a:bodyPr/>
        <a:lstStyle/>
        <a:p>
          <a:r>
            <a:rPr lang="ru-RU" sz="1600" b="1" dirty="0"/>
            <a:t>Обследование, консультирование, направление в организации образования для получения ранней поддержки</a:t>
          </a:r>
        </a:p>
      </dgm:t>
    </dgm:pt>
    <dgm:pt modelId="{415EF4BA-4FBD-462E-A1B2-6D0B0E92032A}" type="parTrans" cxnId="{AC20ABAC-02DC-4F02-BDBD-6926B2F282A6}">
      <dgm:prSet/>
      <dgm:spPr/>
      <dgm:t>
        <a:bodyPr/>
        <a:lstStyle/>
        <a:p>
          <a:endParaRPr lang="ru-RU"/>
        </a:p>
      </dgm:t>
    </dgm:pt>
    <dgm:pt modelId="{9E904A23-0A8B-45B2-82AF-A825B6A3B313}" type="sibTrans" cxnId="{AC20ABAC-02DC-4F02-BDBD-6926B2F282A6}">
      <dgm:prSet/>
      <dgm:spPr/>
      <dgm:t>
        <a:bodyPr/>
        <a:lstStyle/>
        <a:p>
          <a:endParaRPr lang="ru-RU"/>
        </a:p>
      </dgm:t>
    </dgm:pt>
    <dgm:pt modelId="{A0B4A2A6-8027-42E0-98F6-578C18FDC975}">
      <dgm:prSet phldrT="[Текст]" custT="1"/>
      <dgm:spPr/>
      <dgm:t>
        <a:bodyPr/>
        <a:lstStyle/>
        <a:p>
          <a:r>
            <a:rPr lang="ru-RU" sz="1800" b="1" dirty="0"/>
            <a:t>Направление сведений о прохождении ПМПК в организацию здравоохранения</a:t>
          </a:r>
        </a:p>
      </dgm:t>
    </dgm:pt>
    <dgm:pt modelId="{00A4F96D-479A-4F1B-AB8B-FF9588B5D5A2}" type="parTrans" cxnId="{C04BA994-990E-42CB-B72B-CD1EA1238F27}">
      <dgm:prSet/>
      <dgm:spPr/>
      <dgm:t>
        <a:bodyPr/>
        <a:lstStyle/>
        <a:p>
          <a:endParaRPr lang="ru-RU"/>
        </a:p>
      </dgm:t>
    </dgm:pt>
    <dgm:pt modelId="{49603358-D69A-41D4-812B-26C1B2AEA735}" type="sibTrans" cxnId="{C04BA994-990E-42CB-B72B-CD1EA1238F27}">
      <dgm:prSet/>
      <dgm:spPr/>
      <dgm:t>
        <a:bodyPr/>
        <a:lstStyle/>
        <a:p>
          <a:endParaRPr lang="ru-RU"/>
        </a:p>
      </dgm:t>
    </dgm:pt>
    <dgm:pt modelId="{E9398CC0-30F9-4DAB-BB65-FF8285FFB66E}" type="pres">
      <dgm:prSet presAssocID="{6082C543-EA65-4C50-AA58-9E699F89FCA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4A64490-DEA3-4AB3-95CE-37C552AAEB03}" type="pres">
      <dgm:prSet presAssocID="{A33884F4-05FD-4FDE-A7EB-CE1A34F0003A}" presName="root" presStyleCnt="0"/>
      <dgm:spPr/>
    </dgm:pt>
    <dgm:pt modelId="{4B898E37-79AB-4065-B579-ACF39B745D75}" type="pres">
      <dgm:prSet presAssocID="{A33884F4-05FD-4FDE-A7EB-CE1A34F0003A}" presName="rootComposite" presStyleCnt="0"/>
      <dgm:spPr/>
    </dgm:pt>
    <dgm:pt modelId="{A94AF1C8-F805-4EF3-8EF8-4C0F538995E4}" type="pres">
      <dgm:prSet presAssocID="{A33884F4-05FD-4FDE-A7EB-CE1A34F0003A}" presName="rootText" presStyleLbl="node1" presStyleIdx="0" presStyleCnt="2"/>
      <dgm:spPr/>
    </dgm:pt>
    <dgm:pt modelId="{D347A7C9-6ACF-421F-8234-E8C40042C6CE}" type="pres">
      <dgm:prSet presAssocID="{A33884F4-05FD-4FDE-A7EB-CE1A34F0003A}" presName="rootConnector" presStyleLbl="node1" presStyleIdx="0" presStyleCnt="2"/>
      <dgm:spPr/>
    </dgm:pt>
    <dgm:pt modelId="{04E605B7-2190-43F4-AFE1-20ACEB9D35F6}" type="pres">
      <dgm:prSet presAssocID="{A33884F4-05FD-4FDE-A7EB-CE1A34F0003A}" presName="childShape" presStyleCnt="0"/>
      <dgm:spPr/>
    </dgm:pt>
    <dgm:pt modelId="{00FC175D-1529-4D46-818C-6F2D240FC2CB}" type="pres">
      <dgm:prSet presAssocID="{48786BA2-AE41-45FC-9E3A-9FABF84DEBD9}" presName="Name13" presStyleLbl="parChTrans1D2" presStyleIdx="0" presStyleCnt="4"/>
      <dgm:spPr/>
    </dgm:pt>
    <dgm:pt modelId="{3639A16C-0763-4A54-A0B0-81EED32275B0}" type="pres">
      <dgm:prSet presAssocID="{AE7AA22E-70FF-435B-8B06-22D6A3BA4CB4}" presName="childText" presStyleLbl="bgAcc1" presStyleIdx="0" presStyleCnt="4">
        <dgm:presLayoutVars>
          <dgm:bulletEnabled val="1"/>
        </dgm:presLayoutVars>
      </dgm:prSet>
      <dgm:spPr/>
    </dgm:pt>
    <dgm:pt modelId="{F39B6B35-6CA5-4CCD-9D0F-71CB3B5E11B7}" type="pres">
      <dgm:prSet presAssocID="{5C9828EB-5B5C-4360-9A9D-6583AE0C3FC6}" presName="Name13" presStyleLbl="parChTrans1D2" presStyleIdx="1" presStyleCnt="4"/>
      <dgm:spPr/>
    </dgm:pt>
    <dgm:pt modelId="{BD6B3193-F4B6-4E6B-9360-326F4D2C6527}" type="pres">
      <dgm:prSet presAssocID="{229BDC22-41EE-4488-807F-6B5CD9AC6192}" presName="childText" presStyleLbl="bgAcc1" presStyleIdx="1" presStyleCnt="4">
        <dgm:presLayoutVars>
          <dgm:bulletEnabled val="1"/>
        </dgm:presLayoutVars>
      </dgm:prSet>
      <dgm:spPr/>
    </dgm:pt>
    <dgm:pt modelId="{FD26A694-AF49-4E12-9FB2-95C3BC0362E1}" type="pres">
      <dgm:prSet presAssocID="{7A9B8B88-D901-4850-AEF8-D61C0FD746E9}" presName="root" presStyleCnt="0"/>
      <dgm:spPr/>
    </dgm:pt>
    <dgm:pt modelId="{95092AA3-D925-4367-B115-163DED3A90B5}" type="pres">
      <dgm:prSet presAssocID="{7A9B8B88-D901-4850-AEF8-D61C0FD746E9}" presName="rootComposite" presStyleCnt="0"/>
      <dgm:spPr/>
    </dgm:pt>
    <dgm:pt modelId="{B6FF8E5D-F4B8-4664-9EE5-E129C9DDEC82}" type="pres">
      <dgm:prSet presAssocID="{7A9B8B88-D901-4850-AEF8-D61C0FD746E9}" presName="rootText" presStyleLbl="node1" presStyleIdx="1" presStyleCnt="2"/>
      <dgm:spPr/>
    </dgm:pt>
    <dgm:pt modelId="{50A731B1-7399-4E97-858A-3FD179EB934A}" type="pres">
      <dgm:prSet presAssocID="{7A9B8B88-D901-4850-AEF8-D61C0FD746E9}" presName="rootConnector" presStyleLbl="node1" presStyleIdx="1" presStyleCnt="2"/>
      <dgm:spPr/>
    </dgm:pt>
    <dgm:pt modelId="{41FA92B9-6901-414B-B232-6D1C689F1D35}" type="pres">
      <dgm:prSet presAssocID="{7A9B8B88-D901-4850-AEF8-D61C0FD746E9}" presName="childShape" presStyleCnt="0"/>
      <dgm:spPr/>
    </dgm:pt>
    <dgm:pt modelId="{07F0E8B7-9E07-4D6E-89B3-AE772D832DD9}" type="pres">
      <dgm:prSet presAssocID="{415EF4BA-4FBD-462E-A1B2-6D0B0E92032A}" presName="Name13" presStyleLbl="parChTrans1D2" presStyleIdx="2" presStyleCnt="4"/>
      <dgm:spPr/>
    </dgm:pt>
    <dgm:pt modelId="{EC156560-D1F6-47B6-8321-815836550A78}" type="pres">
      <dgm:prSet presAssocID="{9228C9AD-AC52-4F1E-8A5B-1F169EC17ADA}" presName="childText" presStyleLbl="bgAcc1" presStyleIdx="2" presStyleCnt="4">
        <dgm:presLayoutVars>
          <dgm:bulletEnabled val="1"/>
        </dgm:presLayoutVars>
      </dgm:prSet>
      <dgm:spPr/>
    </dgm:pt>
    <dgm:pt modelId="{7A36B9A9-C17F-42EE-B3DC-7A56E5880748}" type="pres">
      <dgm:prSet presAssocID="{00A4F96D-479A-4F1B-AB8B-FF9588B5D5A2}" presName="Name13" presStyleLbl="parChTrans1D2" presStyleIdx="3" presStyleCnt="4"/>
      <dgm:spPr/>
    </dgm:pt>
    <dgm:pt modelId="{B22D9EFE-8D43-4D1B-809C-B823D846A136}" type="pres">
      <dgm:prSet presAssocID="{A0B4A2A6-8027-42E0-98F6-578C18FDC975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89F7D107-336F-407F-AF64-5F62AA4894D0}" type="presOf" srcId="{7A9B8B88-D901-4850-AEF8-D61C0FD746E9}" destId="{50A731B1-7399-4E97-858A-3FD179EB934A}" srcOrd="1" destOrd="0" presId="urn:microsoft.com/office/officeart/2005/8/layout/hierarchy3"/>
    <dgm:cxn modelId="{0CD71E09-E279-48E4-86AE-A4248BF87CB1}" type="presOf" srcId="{7A9B8B88-D901-4850-AEF8-D61C0FD746E9}" destId="{B6FF8E5D-F4B8-4664-9EE5-E129C9DDEC82}" srcOrd="0" destOrd="0" presId="urn:microsoft.com/office/officeart/2005/8/layout/hierarchy3"/>
    <dgm:cxn modelId="{A20ECF35-A668-47EB-A35C-8982CB6C249B}" srcId="{6082C543-EA65-4C50-AA58-9E699F89FCAF}" destId="{A33884F4-05FD-4FDE-A7EB-CE1A34F0003A}" srcOrd="0" destOrd="0" parTransId="{3EADE1DE-0B14-4CB2-9398-87B31F6B7276}" sibTransId="{0AAF8C73-4732-45CD-8C88-0AD8E80593EC}"/>
    <dgm:cxn modelId="{06D15947-06F2-4BB7-9F81-F3A0157B4FBC}" type="presOf" srcId="{48786BA2-AE41-45FC-9E3A-9FABF84DEBD9}" destId="{00FC175D-1529-4D46-818C-6F2D240FC2CB}" srcOrd="0" destOrd="0" presId="urn:microsoft.com/office/officeart/2005/8/layout/hierarchy3"/>
    <dgm:cxn modelId="{2705DD67-0934-45ED-8366-25888B3D39A5}" srcId="{A33884F4-05FD-4FDE-A7EB-CE1A34F0003A}" destId="{AE7AA22E-70FF-435B-8B06-22D6A3BA4CB4}" srcOrd="0" destOrd="0" parTransId="{48786BA2-AE41-45FC-9E3A-9FABF84DEBD9}" sibTransId="{E6CC1C25-69AD-4EC5-BBC4-E14EE1249407}"/>
    <dgm:cxn modelId="{7DCF8158-96FE-4266-B133-D7ECEE9188F1}" type="presOf" srcId="{229BDC22-41EE-4488-807F-6B5CD9AC6192}" destId="{BD6B3193-F4B6-4E6B-9360-326F4D2C6527}" srcOrd="0" destOrd="0" presId="urn:microsoft.com/office/officeart/2005/8/layout/hierarchy3"/>
    <dgm:cxn modelId="{BA77267A-7CEF-417A-BCD8-F123EDB89672}" type="presOf" srcId="{A33884F4-05FD-4FDE-A7EB-CE1A34F0003A}" destId="{D347A7C9-6ACF-421F-8234-E8C40042C6CE}" srcOrd="1" destOrd="0" presId="urn:microsoft.com/office/officeart/2005/8/layout/hierarchy3"/>
    <dgm:cxn modelId="{C04BA994-990E-42CB-B72B-CD1EA1238F27}" srcId="{7A9B8B88-D901-4850-AEF8-D61C0FD746E9}" destId="{A0B4A2A6-8027-42E0-98F6-578C18FDC975}" srcOrd="1" destOrd="0" parTransId="{00A4F96D-479A-4F1B-AB8B-FF9588B5D5A2}" sibTransId="{49603358-D69A-41D4-812B-26C1B2AEA735}"/>
    <dgm:cxn modelId="{4F36AC9F-513A-4BFC-BED7-EA0AA2F7F859}" type="presOf" srcId="{A0B4A2A6-8027-42E0-98F6-578C18FDC975}" destId="{B22D9EFE-8D43-4D1B-809C-B823D846A136}" srcOrd="0" destOrd="0" presId="urn:microsoft.com/office/officeart/2005/8/layout/hierarchy3"/>
    <dgm:cxn modelId="{199623A9-F656-42E6-9177-7EDF02121DBB}" type="presOf" srcId="{415EF4BA-4FBD-462E-A1B2-6D0B0E92032A}" destId="{07F0E8B7-9E07-4D6E-89B3-AE772D832DD9}" srcOrd="0" destOrd="0" presId="urn:microsoft.com/office/officeart/2005/8/layout/hierarchy3"/>
    <dgm:cxn modelId="{AC20ABAC-02DC-4F02-BDBD-6926B2F282A6}" srcId="{7A9B8B88-D901-4850-AEF8-D61C0FD746E9}" destId="{9228C9AD-AC52-4F1E-8A5B-1F169EC17ADA}" srcOrd="0" destOrd="0" parTransId="{415EF4BA-4FBD-462E-A1B2-6D0B0E92032A}" sibTransId="{9E904A23-0A8B-45B2-82AF-A825B6A3B313}"/>
    <dgm:cxn modelId="{DAA33CCC-C8FD-4B49-8FC4-87034569BBCC}" type="presOf" srcId="{5C9828EB-5B5C-4360-9A9D-6583AE0C3FC6}" destId="{F39B6B35-6CA5-4CCD-9D0F-71CB3B5E11B7}" srcOrd="0" destOrd="0" presId="urn:microsoft.com/office/officeart/2005/8/layout/hierarchy3"/>
    <dgm:cxn modelId="{7EEE98CD-C3DF-4E41-9242-B8C8B13E3468}" type="presOf" srcId="{AE7AA22E-70FF-435B-8B06-22D6A3BA4CB4}" destId="{3639A16C-0763-4A54-A0B0-81EED32275B0}" srcOrd="0" destOrd="0" presId="urn:microsoft.com/office/officeart/2005/8/layout/hierarchy3"/>
    <dgm:cxn modelId="{96ABF3D1-1BEE-4608-B293-27248CBCD1D5}" type="presOf" srcId="{9228C9AD-AC52-4F1E-8A5B-1F169EC17ADA}" destId="{EC156560-D1F6-47B6-8321-815836550A78}" srcOrd="0" destOrd="0" presId="urn:microsoft.com/office/officeart/2005/8/layout/hierarchy3"/>
    <dgm:cxn modelId="{D95662E3-9B88-45FC-8F18-37C60CB8CCBE}" type="presOf" srcId="{00A4F96D-479A-4F1B-AB8B-FF9588B5D5A2}" destId="{7A36B9A9-C17F-42EE-B3DC-7A56E5880748}" srcOrd="0" destOrd="0" presId="urn:microsoft.com/office/officeart/2005/8/layout/hierarchy3"/>
    <dgm:cxn modelId="{EF7934EF-5CE0-4B39-893A-2FC1FC4FB17B}" srcId="{A33884F4-05FD-4FDE-A7EB-CE1A34F0003A}" destId="{229BDC22-41EE-4488-807F-6B5CD9AC6192}" srcOrd="1" destOrd="0" parTransId="{5C9828EB-5B5C-4360-9A9D-6583AE0C3FC6}" sibTransId="{FED91CDD-6B41-49C4-9D0A-6922E3502D76}"/>
    <dgm:cxn modelId="{FBFC69F3-9290-4634-96EF-9E528426C4C5}" type="presOf" srcId="{6082C543-EA65-4C50-AA58-9E699F89FCAF}" destId="{E9398CC0-30F9-4DAB-BB65-FF8285FFB66E}" srcOrd="0" destOrd="0" presId="urn:microsoft.com/office/officeart/2005/8/layout/hierarchy3"/>
    <dgm:cxn modelId="{C7BE1BF9-C7C3-4D47-9E31-A226F1BB76EE}" srcId="{6082C543-EA65-4C50-AA58-9E699F89FCAF}" destId="{7A9B8B88-D901-4850-AEF8-D61C0FD746E9}" srcOrd="1" destOrd="0" parTransId="{1279B6C7-7ABE-4BF0-84F1-ADD13F420FB4}" sibTransId="{754628A7-24EA-4870-BBAE-6F41E6286605}"/>
    <dgm:cxn modelId="{DE6621FE-8C48-4D1A-8450-73F98C91D86C}" type="presOf" srcId="{A33884F4-05FD-4FDE-A7EB-CE1A34F0003A}" destId="{A94AF1C8-F805-4EF3-8EF8-4C0F538995E4}" srcOrd="0" destOrd="0" presId="urn:microsoft.com/office/officeart/2005/8/layout/hierarchy3"/>
    <dgm:cxn modelId="{1662F67E-6DBB-417F-9513-4D8043DF22DD}" type="presParOf" srcId="{E9398CC0-30F9-4DAB-BB65-FF8285FFB66E}" destId="{E4A64490-DEA3-4AB3-95CE-37C552AAEB03}" srcOrd="0" destOrd="0" presId="urn:microsoft.com/office/officeart/2005/8/layout/hierarchy3"/>
    <dgm:cxn modelId="{A7BA1556-0D70-4E4A-BBFC-329EEDE7828F}" type="presParOf" srcId="{E4A64490-DEA3-4AB3-95CE-37C552AAEB03}" destId="{4B898E37-79AB-4065-B579-ACF39B745D75}" srcOrd="0" destOrd="0" presId="urn:microsoft.com/office/officeart/2005/8/layout/hierarchy3"/>
    <dgm:cxn modelId="{EFE4D454-CE80-4803-A911-6166F391672D}" type="presParOf" srcId="{4B898E37-79AB-4065-B579-ACF39B745D75}" destId="{A94AF1C8-F805-4EF3-8EF8-4C0F538995E4}" srcOrd="0" destOrd="0" presId="urn:microsoft.com/office/officeart/2005/8/layout/hierarchy3"/>
    <dgm:cxn modelId="{6E7DF996-7C5E-4BC7-A2EF-A24546AB53EA}" type="presParOf" srcId="{4B898E37-79AB-4065-B579-ACF39B745D75}" destId="{D347A7C9-6ACF-421F-8234-E8C40042C6CE}" srcOrd="1" destOrd="0" presId="urn:microsoft.com/office/officeart/2005/8/layout/hierarchy3"/>
    <dgm:cxn modelId="{9BD95D7F-C1AA-4FE7-B45C-B0DBD786775A}" type="presParOf" srcId="{E4A64490-DEA3-4AB3-95CE-37C552AAEB03}" destId="{04E605B7-2190-43F4-AFE1-20ACEB9D35F6}" srcOrd="1" destOrd="0" presId="urn:microsoft.com/office/officeart/2005/8/layout/hierarchy3"/>
    <dgm:cxn modelId="{209EA1E5-47AF-4DB5-B6E2-9EE54681A37D}" type="presParOf" srcId="{04E605B7-2190-43F4-AFE1-20ACEB9D35F6}" destId="{00FC175D-1529-4D46-818C-6F2D240FC2CB}" srcOrd="0" destOrd="0" presId="urn:microsoft.com/office/officeart/2005/8/layout/hierarchy3"/>
    <dgm:cxn modelId="{7ECA828D-8578-483A-AE18-35C070B10B8D}" type="presParOf" srcId="{04E605B7-2190-43F4-AFE1-20ACEB9D35F6}" destId="{3639A16C-0763-4A54-A0B0-81EED32275B0}" srcOrd="1" destOrd="0" presId="urn:microsoft.com/office/officeart/2005/8/layout/hierarchy3"/>
    <dgm:cxn modelId="{662F0798-17E9-4D24-80A9-CFA4299125C9}" type="presParOf" srcId="{04E605B7-2190-43F4-AFE1-20ACEB9D35F6}" destId="{F39B6B35-6CA5-4CCD-9D0F-71CB3B5E11B7}" srcOrd="2" destOrd="0" presId="urn:microsoft.com/office/officeart/2005/8/layout/hierarchy3"/>
    <dgm:cxn modelId="{E0AF9FC2-6575-4C9C-8D9E-43ABE5845D84}" type="presParOf" srcId="{04E605B7-2190-43F4-AFE1-20ACEB9D35F6}" destId="{BD6B3193-F4B6-4E6B-9360-326F4D2C6527}" srcOrd="3" destOrd="0" presId="urn:microsoft.com/office/officeart/2005/8/layout/hierarchy3"/>
    <dgm:cxn modelId="{06436D21-FFCE-49F4-BF2B-88BD002EFC9D}" type="presParOf" srcId="{E9398CC0-30F9-4DAB-BB65-FF8285FFB66E}" destId="{FD26A694-AF49-4E12-9FB2-95C3BC0362E1}" srcOrd="1" destOrd="0" presId="urn:microsoft.com/office/officeart/2005/8/layout/hierarchy3"/>
    <dgm:cxn modelId="{279F1BD9-8112-4DF1-AD7E-D96665CA2A6F}" type="presParOf" srcId="{FD26A694-AF49-4E12-9FB2-95C3BC0362E1}" destId="{95092AA3-D925-4367-B115-163DED3A90B5}" srcOrd="0" destOrd="0" presId="urn:microsoft.com/office/officeart/2005/8/layout/hierarchy3"/>
    <dgm:cxn modelId="{5039A93D-9FB5-4151-A65E-DEEE6DA3F86B}" type="presParOf" srcId="{95092AA3-D925-4367-B115-163DED3A90B5}" destId="{B6FF8E5D-F4B8-4664-9EE5-E129C9DDEC82}" srcOrd="0" destOrd="0" presId="urn:microsoft.com/office/officeart/2005/8/layout/hierarchy3"/>
    <dgm:cxn modelId="{683B07BB-6E83-42A4-A5EC-436FCDC887DE}" type="presParOf" srcId="{95092AA3-D925-4367-B115-163DED3A90B5}" destId="{50A731B1-7399-4E97-858A-3FD179EB934A}" srcOrd="1" destOrd="0" presId="urn:microsoft.com/office/officeart/2005/8/layout/hierarchy3"/>
    <dgm:cxn modelId="{BD786E9D-4B40-406A-8AA8-15CF3A90AA44}" type="presParOf" srcId="{FD26A694-AF49-4E12-9FB2-95C3BC0362E1}" destId="{41FA92B9-6901-414B-B232-6D1C689F1D35}" srcOrd="1" destOrd="0" presId="urn:microsoft.com/office/officeart/2005/8/layout/hierarchy3"/>
    <dgm:cxn modelId="{1D6F4867-31B2-44D2-8975-0EE076E3870E}" type="presParOf" srcId="{41FA92B9-6901-414B-B232-6D1C689F1D35}" destId="{07F0E8B7-9E07-4D6E-89B3-AE772D832DD9}" srcOrd="0" destOrd="0" presId="urn:microsoft.com/office/officeart/2005/8/layout/hierarchy3"/>
    <dgm:cxn modelId="{BA061556-AEC7-4CDE-9A6D-D10D2618134B}" type="presParOf" srcId="{41FA92B9-6901-414B-B232-6D1C689F1D35}" destId="{EC156560-D1F6-47B6-8321-815836550A78}" srcOrd="1" destOrd="0" presId="urn:microsoft.com/office/officeart/2005/8/layout/hierarchy3"/>
    <dgm:cxn modelId="{6E32C8E2-6BD5-43BB-AC9B-62B3A45A8275}" type="presParOf" srcId="{41FA92B9-6901-414B-B232-6D1C689F1D35}" destId="{7A36B9A9-C17F-42EE-B3DC-7A56E5880748}" srcOrd="2" destOrd="0" presId="urn:microsoft.com/office/officeart/2005/8/layout/hierarchy3"/>
    <dgm:cxn modelId="{06A7816C-0DE2-4425-9B6B-E7BFE32887C7}" type="presParOf" srcId="{41FA92B9-6901-414B-B232-6D1C689F1D35}" destId="{B22D9EFE-8D43-4D1B-809C-B823D846A13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E466C70-EFA4-4A98-9B85-175C35287929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C10405-67D8-4073-BF42-716CC17EAD43}">
      <dgm:prSet phldrT="[Текст]" custT="1"/>
      <dgm:spPr/>
      <dgm:t>
        <a:bodyPr/>
        <a:lstStyle/>
        <a:p>
          <a:r>
            <a:rPr lang="ru-RU" sz="1800" b="1" dirty="0"/>
            <a:t>Программа психолого-педагогического обследования детей раннего возраста в ПМПК</a:t>
          </a:r>
        </a:p>
      </dgm:t>
    </dgm:pt>
    <dgm:pt modelId="{0CD53E62-067B-4EA3-811B-433A8729B23B}" type="parTrans" cxnId="{AF4368E4-7064-41B8-A208-FDC75248DABC}">
      <dgm:prSet/>
      <dgm:spPr/>
      <dgm:t>
        <a:bodyPr/>
        <a:lstStyle/>
        <a:p>
          <a:endParaRPr lang="ru-RU"/>
        </a:p>
      </dgm:t>
    </dgm:pt>
    <dgm:pt modelId="{B6557D21-C324-46F4-BDA9-314A197874D2}" type="sibTrans" cxnId="{AF4368E4-7064-41B8-A208-FDC75248DABC}">
      <dgm:prSet/>
      <dgm:spPr/>
      <dgm:t>
        <a:bodyPr/>
        <a:lstStyle/>
        <a:p>
          <a:endParaRPr lang="ru-RU"/>
        </a:p>
      </dgm:t>
    </dgm:pt>
    <dgm:pt modelId="{90B96FDC-D1C1-4029-A1A3-6E85C0F27751}">
      <dgm:prSet phldrT="[Текст]" custT="1"/>
      <dgm:spPr/>
      <dgm:t>
        <a:bodyPr/>
        <a:lstStyle/>
        <a:p>
          <a:r>
            <a:rPr lang="ru-RU" sz="1800" b="1" dirty="0"/>
            <a:t>Социально-педагогическая модель выявления проблем и нарушений развития у детей раннего возраста </a:t>
          </a:r>
        </a:p>
      </dgm:t>
    </dgm:pt>
    <dgm:pt modelId="{7EF2E2DD-64F6-4C7A-A76C-2C739930103A}" type="parTrans" cxnId="{38FA6B8B-93A3-4A6C-B570-BFEC1C655095}">
      <dgm:prSet/>
      <dgm:spPr/>
      <dgm:t>
        <a:bodyPr/>
        <a:lstStyle/>
        <a:p>
          <a:endParaRPr lang="ru-RU"/>
        </a:p>
      </dgm:t>
    </dgm:pt>
    <dgm:pt modelId="{113FEB54-E314-49AB-8C93-E3F2FF9C0262}" type="sibTrans" cxnId="{38FA6B8B-93A3-4A6C-B570-BFEC1C655095}">
      <dgm:prSet/>
      <dgm:spPr/>
      <dgm:t>
        <a:bodyPr/>
        <a:lstStyle/>
        <a:p>
          <a:endParaRPr lang="ru-RU"/>
        </a:p>
      </dgm:t>
    </dgm:pt>
    <dgm:pt modelId="{08069B98-8D2A-49D2-BA3E-9023BEA38867}">
      <dgm:prSet phldrT="[Текст]" custT="1"/>
      <dgm:spPr/>
      <dgm:t>
        <a:bodyPr/>
        <a:lstStyle/>
        <a:p>
          <a:r>
            <a:rPr lang="ru-RU" sz="1200" b="1" dirty="0"/>
            <a:t>Изучение различных факторов, имеющих влияние на</a:t>
          </a:r>
          <a:br>
            <a:rPr lang="ru-RU" sz="1200" b="1" dirty="0"/>
          </a:br>
          <a:r>
            <a:rPr lang="ru-RU" sz="1200" b="1" dirty="0"/>
            <a:t>развитие ребенка: </a:t>
          </a:r>
        </a:p>
        <a:p>
          <a:r>
            <a:rPr lang="ru-RU" sz="1200" b="1" dirty="0"/>
            <a:t>его сильные стороны и интересы, ресурсы и возможности родителей, наличие психологических и социальных проблем и барьеров. </a:t>
          </a:r>
        </a:p>
      </dgm:t>
    </dgm:pt>
    <dgm:pt modelId="{FC3BD6A8-5786-4F5B-9B61-75119837FD32}" type="parTrans" cxnId="{0156DC8E-0652-49E6-9F9B-531598B2F511}">
      <dgm:prSet/>
      <dgm:spPr/>
      <dgm:t>
        <a:bodyPr/>
        <a:lstStyle/>
        <a:p>
          <a:endParaRPr lang="ru-RU"/>
        </a:p>
      </dgm:t>
    </dgm:pt>
    <dgm:pt modelId="{54446159-11BA-4055-80AC-2B80B59DADF3}" type="sibTrans" cxnId="{0156DC8E-0652-49E6-9F9B-531598B2F511}">
      <dgm:prSet/>
      <dgm:spPr/>
      <dgm:t>
        <a:bodyPr/>
        <a:lstStyle/>
        <a:p>
          <a:endParaRPr lang="ru-RU"/>
        </a:p>
      </dgm:t>
    </dgm:pt>
    <dgm:pt modelId="{DF69DB1A-3AAE-4125-9EAF-E6BA3993E40E}">
      <dgm:prSet phldrT="[Текст]"/>
      <dgm:spPr/>
      <dgm:t>
        <a:bodyPr/>
        <a:lstStyle/>
        <a:p>
          <a:r>
            <a:rPr lang="ru-RU" dirty="0"/>
            <a:t>МКФ</a:t>
          </a:r>
        </a:p>
      </dgm:t>
    </dgm:pt>
    <dgm:pt modelId="{465A257C-9FF5-4954-8CDF-01F09E0B881A}" type="parTrans" cxnId="{007E79C0-D067-4142-BD3F-A6FBA969AAC4}">
      <dgm:prSet/>
      <dgm:spPr/>
      <dgm:t>
        <a:bodyPr/>
        <a:lstStyle/>
        <a:p>
          <a:endParaRPr lang="ru-RU"/>
        </a:p>
      </dgm:t>
    </dgm:pt>
    <dgm:pt modelId="{461C9833-A478-42C6-92A1-33D34B5BD134}" type="sibTrans" cxnId="{007E79C0-D067-4142-BD3F-A6FBA969AAC4}">
      <dgm:prSet/>
      <dgm:spPr/>
      <dgm:t>
        <a:bodyPr/>
        <a:lstStyle/>
        <a:p>
          <a:endParaRPr lang="ru-RU"/>
        </a:p>
      </dgm:t>
    </dgm:pt>
    <dgm:pt modelId="{BED6A625-AB60-4A3E-8071-F51D55138FA3}">
      <dgm:prSet phldrT="[Текст]" custT="1"/>
      <dgm:spPr/>
      <dgm:t>
        <a:bodyPr/>
        <a:lstStyle/>
        <a:p>
          <a:r>
            <a:rPr lang="ru-RU" sz="1600" b="1" dirty="0"/>
            <a:t>Имеется локальный опыт применения МКФ</a:t>
          </a:r>
          <a:br>
            <a:rPr lang="ru-RU" sz="1600" b="1" dirty="0"/>
          </a:br>
          <a:r>
            <a:rPr lang="ru-RU" sz="1600" b="1" dirty="0"/>
            <a:t>в системе здравоохранения, а также при проведении медико-социальной экспертизы. </a:t>
          </a:r>
        </a:p>
      </dgm:t>
    </dgm:pt>
    <dgm:pt modelId="{7A34F345-A72C-4A51-AA85-3A061617CCCA}" type="parTrans" cxnId="{1C7EB19C-FF09-47F5-B070-BE733E362E3B}">
      <dgm:prSet/>
      <dgm:spPr/>
      <dgm:t>
        <a:bodyPr/>
        <a:lstStyle/>
        <a:p>
          <a:endParaRPr lang="ru-RU"/>
        </a:p>
      </dgm:t>
    </dgm:pt>
    <dgm:pt modelId="{7657EE9C-5CAB-4AB9-B1CC-B08BB1226AB9}" type="sibTrans" cxnId="{1C7EB19C-FF09-47F5-B070-BE733E362E3B}">
      <dgm:prSet/>
      <dgm:spPr/>
      <dgm:t>
        <a:bodyPr/>
        <a:lstStyle/>
        <a:p>
          <a:endParaRPr lang="ru-RU"/>
        </a:p>
      </dgm:t>
    </dgm:pt>
    <dgm:pt modelId="{3F26DF02-965D-45A7-9BEA-CAC676508AD6}">
      <dgm:prSet phldrT="[Текст]" custT="1"/>
      <dgm:spPr/>
      <dgm:t>
        <a:bodyPr/>
        <a:lstStyle/>
        <a:p>
          <a:r>
            <a:rPr lang="ru-RU" sz="1600" b="1" dirty="0"/>
            <a:t>В специальных организациях образования не используется либо делаются лишь первые шаги в применении МКФ.</a:t>
          </a:r>
        </a:p>
      </dgm:t>
    </dgm:pt>
    <dgm:pt modelId="{DF5143FE-6A03-4C04-9CF0-948219166DD7}" type="parTrans" cxnId="{839302D1-B21A-4997-9250-F7F6F1D92603}">
      <dgm:prSet/>
      <dgm:spPr/>
      <dgm:t>
        <a:bodyPr/>
        <a:lstStyle/>
        <a:p>
          <a:endParaRPr lang="ru-RU"/>
        </a:p>
      </dgm:t>
    </dgm:pt>
    <dgm:pt modelId="{53EFFF31-F729-427B-861A-4889A7F07638}" type="sibTrans" cxnId="{839302D1-B21A-4997-9250-F7F6F1D92603}">
      <dgm:prSet/>
      <dgm:spPr/>
      <dgm:t>
        <a:bodyPr/>
        <a:lstStyle/>
        <a:p>
          <a:endParaRPr lang="ru-RU"/>
        </a:p>
      </dgm:t>
    </dgm:pt>
    <dgm:pt modelId="{AD09DF1E-0C9A-4E16-B5D4-CE7BE11DD573}" type="pres">
      <dgm:prSet presAssocID="{1E466C70-EFA4-4A98-9B85-175C3528792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F995A04-7CBF-4F3F-8319-556C7A76EF7D}" type="pres">
      <dgm:prSet presAssocID="{CDC10405-67D8-4073-BF42-716CC17EAD43}" presName="root" presStyleCnt="0"/>
      <dgm:spPr/>
    </dgm:pt>
    <dgm:pt modelId="{181636C3-34D5-4EFC-ABE4-AF79882D2DD7}" type="pres">
      <dgm:prSet presAssocID="{CDC10405-67D8-4073-BF42-716CC17EAD43}" presName="rootComposite" presStyleCnt="0"/>
      <dgm:spPr/>
    </dgm:pt>
    <dgm:pt modelId="{CD9BA411-EFB3-462F-9298-8E7D032B8694}" type="pres">
      <dgm:prSet presAssocID="{CDC10405-67D8-4073-BF42-716CC17EAD43}" presName="rootText" presStyleLbl="node1" presStyleIdx="0" presStyleCnt="2"/>
      <dgm:spPr/>
    </dgm:pt>
    <dgm:pt modelId="{D29D2CFD-C4A2-466F-AB16-6A162E097FB7}" type="pres">
      <dgm:prSet presAssocID="{CDC10405-67D8-4073-BF42-716CC17EAD43}" presName="rootConnector" presStyleLbl="node1" presStyleIdx="0" presStyleCnt="2"/>
      <dgm:spPr/>
    </dgm:pt>
    <dgm:pt modelId="{435FABDE-BF6B-4679-8625-44626E1D7840}" type="pres">
      <dgm:prSet presAssocID="{CDC10405-67D8-4073-BF42-716CC17EAD43}" presName="childShape" presStyleCnt="0"/>
      <dgm:spPr/>
    </dgm:pt>
    <dgm:pt modelId="{51697228-8035-45CE-8CAF-1B9B0B9ED90D}" type="pres">
      <dgm:prSet presAssocID="{7EF2E2DD-64F6-4C7A-A76C-2C739930103A}" presName="Name13" presStyleLbl="parChTrans1D2" presStyleIdx="0" presStyleCnt="4"/>
      <dgm:spPr/>
    </dgm:pt>
    <dgm:pt modelId="{1A896443-D53C-4509-B79C-5D3C6B57C9E4}" type="pres">
      <dgm:prSet presAssocID="{90B96FDC-D1C1-4029-A1A3-6E85C0F27751}" presName="childText" presStyleLbl="bgAcc1" presStyleIdx="0" presStyleCnt="4">
        <dgm:presLayoutVars>
          <dgm:bulletEnabled val="1"/>
        </dgm:presLayoutVars>
      </dgm:prSet>
      <dgm:spPr/>
    </dgm:pt>
    <dgm:pt modelId="{874D1E20-E86E-4509-AD55-364BE1BF145D}" type="pres">
      <dgm:prSet presAssocID="{FC3BD6A8-5786-4F5B-9B61-75119837FD32}" presName="Name13" presStyleLbl="parChTrans1D2" presStyleIdx="1" presStyleCnt="4"/>
      <dgm:spPr/>
    </dgm:pt>
    <dgm:pt modelId="{64E5FA80-862C-41EB-A6FC-072BA2B64508}" type="pres">
      <dgm:prSet presAssocID="{08069B98-8D2A-49D2-BA3E-9023BEA38867}" presName="childText" presStyleLbl="bgAcc1" presStyleIdx="1" presStyleCnt="4">
        <dgm:presLayoutVars>
          <dgm:bulletEnabled val="1"/>
        </dgm:presLayoutVars>
      </dgm:prSet>
      <dgm:spPr/>
    </dgm:pt>
    <dgm:pt modelId="{6D4FFFC4-BF5F-401B-95FE-0CBA79DDFB6B}" type="pres">
      <dgm:prSet presAssocID="{DF69DB1A-3AAE-4125-9EAF-E6BA3993E40E}" presName="root" presStyleCnt="0"/>
      <dgm:spPr/>
    </dgm:pt>
    <dgm:pt modelId="{339CAC30-9546-4ADC-9A74-2A663C9AC998}" type="pres">
      <dgm:prSet presAssocID="{DF69DB1A-3AAE-4125-9EAF-E6BA3993E40E}" presName="rootComposite" presStyleCnt="0"/>
      <dgm:spPr/>
    </dgm:pt>
    <dgm:pt modelId="{ABD7CDE5-B2BA-41D0-AB09-A02E596A6BD0}" type="pres">
      <dgm:prSet presAssocID="{DF69DB1A-3AAE-4125-9EAF-E6BA3993E40E}" presName="rootText" presStyleLbl="node1" presStyleIdx="1" presStyleCnt="2"/>
      <dgm:spPr/>
    </dgm:pt>
    <dgm:pt modelId="{87564D95-EFF9-4A30-AB57-637DF843916B}" type="pres">
      <dgm:prSet presAssocID="{DF69DB1A-3AAE-4125-9EAF-E6BA3993E40E}" presName="rootConnector" presStyleLbl="node1" presStyleIdx="1" presStyleCnt="2"/>
      <dgm:spPr/>
    </dgm:pt>
    <dgm:pt modelId="{E2A26567-8867-4B62-B44F-6A09541AA75A}" type="pres">
      <dgm:prSet presAssocID="{DF69DB1A-3AAE-4125-9EAF-E6BA3993E40E}" presName="childShape" presStyleCnt="0"/>
      <dgm:spPr/>
    </dgm:pt>
    <dgm:pt modelId="{8C48391E-37C5-4A82-8329-4DDBFBCC0ADA}" type="pres">
      <dgm:prSet presAssocID="{7A34F345-A72C-4A51-AA85-3A061617CCCA}" presName="Name13" presStyleLbl="parChTrans1D2" presStyleIdx="2" presStyleCnt="4"/>
      <dgm:spPr/>
    </dgm:pt>
    <dgm:pt modelId="{D5568F44-6B2C-4759-A771-D50D85A6186C}" type="pres">
      <dgm:prSet presAssocID="{BED6A625-AB60-4A3E-8071-F51D55138FA3}" presName="childText" presStyleLbl="bgAcc1" presStyleIdx="2" presStyleCnt="4">
        <dgm:presLayoutVars>
          <dgm:bulletEnabled val="1"/>
        </dgm:presLayoutVars>
      </dgm:prSet>
      <dgm:spPr/>
    </dgm:pt>
    <dgm:pt modelId="{30DA3062-521E-4D9F-83FE-430FE2DAF2EC}" type="pres">
      <dgm:prSet presAssocID="{DF5143FE-6A03-4C04-9CF0-948219166DD7}" presName="Name13" presStyleLbl="parChTrans1D2" presStyleIdx="3" presStyleCnt="4"/>
      <dgm:spPr/>
    </dgm:pt>
    <dgm:pt modelId="{9992EF4A-1848-41B9-8E25-9AD7919900CD}" type="pres">
      <dgm:prSet presAssocID="{3F26DF02-965D-45A7-9BEA-CAC676508AD6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3B4B440E-6888-402B-A05B-86592CC12FCA}" type="presOf" srcId="{DF69DB1A-3AAE-4125-9EAF-E6BA3993E40E}" destId="{87564D95-EFF9-4A30-AB57-637DF843916B}" srcOrd="1" destOrd="0" presId="urn:microsoft.com/office/officeart/2005/8/layout/hierarchy3"/>
    <dgm:cxn modelId="{BD38D71F-438E-42FA-97D2-398071045A1C}" type="presOf" srcId="{3F26DF02-965D-45A7-9BEA-CAC676508AD6}" destId="{9992EF4A-1848-41B9-8E25-9AD7919900CD}" srcOrd="0" destOrd="0" presId="urn:microsoft.com/office/officeart/2005/8/layout/hierarchy3"/>
    <dgm:cxn modelId="{A6B1442E-C992-4F13-B087-79D0FFD92845}" type="presOf" srcId="{7EF2E2DD-64F6-4C7A-A76C-2C739930103A}" destId="{51697228-8035-45CE-8CAF-1B9B0B9ED90D}" srcOrd="0" destOrd="0" presId="urn:microsoft.com/office/officeart/2005/8/layout/hierarchy3"/>
    <dgm:cxn modelId="{EDD7CE5D-E2B6-4F7B-B062-DEEF6C0ED8A4}" type="presOf" srcId="{DF69DB1A-3AAE-4125-9EAF-E6BA3993E40E}" destId="{ABD7CDE5-B2BA-41D0-AB09-A02E596A6BD0}" srcOrd="0" destOrd="0" presId="urn:microsoft.com/office/officeart/2005/8/layout/hierarchy3"/>
    <dgm:cxn modelId="{FDC77053-2E0E-42D4-BB8E-33E995861BE6}" type="presOf" srcId="{08069B98-8D2A-49D2-BA3E-9023BEA38867}" destId="{64E5FA80-862C-41EB-A6FC-072BA2B64508}" srcOrd="0" destOrd="0" presId="urn:microsoft.com/office/officeart/2005/8/layout/hierarchy3"/>
    <dgm:cxn modelId="{38FA6B8B-93A3-4A6C-B570-BFEC1C655095}" srcId="{CDC10405-67D8-4073-BF42-716CC17EAD43}" destId="{90B96FDC-D1C1-4029-A1A3-6E85C0F27751}" srcOrd="0" destOrd="0" parTransId="{7EF2E2DD-64F6-4C7A-A76C-2C739930103A}" sibTransId="{113FEB54-E314-49AB-8C93-E3F2FF9C0262}"/>
    <dgm:cxn modelId="{98FDD98E-1F07-4E18-AAC2-C2B251F9985E}" type="presOf" srcId="{BED6A625-AB60-4A3E-8071-F51D55138FA3}" destId="{D5568F44-6B2C-4759-A771-D50D85A6186C}" srcOrd="0" destOrd="0" presId="urn:microsoft.com/office/officeart/2005/8/layout/hierarchy3"/>
    <dgm:cxn modelId="{0156DC8E-0652-49E6-9F9B-531598B2F511}" srcId="{CDC10405-67D8-4073-BF42-716CC17EAD43}" destId="{08069B98-8D2A-49D2-BA3E-9023BEA38867}" srcOrd="1" destOrd="0" parTransId="{FC3BD6A8-5786-4F5B-9B61-75119837FD32}" sibTransId="{54446159-11BA-4055-80AC-2B80B59DADF3}"/>
    <dgm:cxn modelId="{72C26D9A-F8CC-4C36-B1AA-C6D557118A2B}" type="presOf" srcId="{1E466C70-EFA4-4A98-9B85-175C35287929}" destId="{AD09DF1E-0C9A-4E16-B5D4-CE7BE11DD573}" srcOrd="0" destOrd="0" presId="urn:microsoft.com/office/officeart/2005/8/layout/hierarchy3"/>
    <dgm:cxn modelId="{1C7EB19C-FF09-47F5-B070-BE733E362E3B}" srcId="{DF69DB1A-3AAE-4125-9EAF-E6BA3993E40E}" destId="{BED6A625-AB60-4A3E-8071-F51D55138FA3}" srcOrd="0" destOrd="0" parTransId="{7A34F345-A72C-4A51-AA85-3A061617CCCA}" sibTransId="{7657EE9C-5CAB-4AB9-B1CC-B08BB1226AB9}"/>
    <dgm:cxn modelId="{EEB69EB7-2FD2-4667-AD4F-325CC746D38E}" type="presOf" srcId="{90B96FDC-D1C1-4029-A1A3-6E85C0F27751}" destId="{1A896443-D53C-4509-B79C-5D3C6B57C9E4}" srcOrd="0" destOrd="0" presId="urn:microsoft.com/office/officeart/2005/8/layout/hierarchy3"/>
    <dgm:cxn modelId="{007E79C0-D067-4142-BD3F-A6FBA969AAC4}" srcId="{1E466C70-EFA4-4A98-9B85-175C35287929}" destId="{DF69DB1A-3AAE-4125-9EAF-E6BA3993E40E}" srcOrd="1" destOrd="0" parTransId="{465A257C-9FF5-4954-8CDF-01F09E0B881A}" sibTransId="{461C9833-A478-42C6-92A1-33D34B5BD134}"/>
    <dgm:cxn modelId="{36DA33CB-8D02-4DD7-A9BF-FD372F7CC0FE}" type="presOf" srcId="{7A34F345-A72C-4A51-AA85-3A061617CCCA}" destId="{8C48391E-37C5-4A82-8329-4DDBFBCC0ADA}" srcOrd="0" destOrd="0" presId="urn:microsoft.com/office/officeart/2005/8/layout/hierarchy3"/>
    <dgm:cxn modelId="{839302D1-B21A-4997-9250-F7F6F1D92603}" srcId="{DF69DB1A-3AAE-4125-9EAF-E6BA3993E40E}" destId="{3F26DF02-965D-45A7-9BEA-CAC676508AD6}" srcOrd="1" destOrd="0" parTransId="{DF5143FE-6A03-4C04-9CF0-948219166DD7}" sibTransId="{53EFFF31-F729-427B-861A-4889A7F07638}"/>
    <dgm:cxn modelId="{5AA9A4D5-F957-4B99-A319-B9B676A72E28}" type="presOf" srcId="{CDC10405-67D8-4073-BF42-716CC17EAD43}" destId="{D29D2CFD-C4A2-466F-AB16-6A162E097FB7}" srcOrd="1" destOrd="0" presId="urn:microsoft.com/office/officeart/2005/8/layout/hierarchy3"/>
    <dgm:cxn modelId="{DD90AFE0-967B-4490-ABE8-9E6771F701A7}" type="presOf" srcId="{FC3BD6A8-5786-4F5B-9B61-75119837FD32}" destId="{874D1E20-E86E-4509-AD55-364BE1BF145D}" srcOrd="0" destOrd="0" presId="urn:microsoft.com/office/officeart/2005/8/layout/hierarchy3"/>
    <dgm:cxn modelId="{AF4368E4-7064-41B8-A208-FDC75248DABC}" srcId="{1E466C70-EFA4-4A98-9B85-175C35287929}" destId="{CDC10405-67D8-4073-BF42-716CC17EAD43}" srcOrd="0" destOrd="0" parTransId="{0CD53E62-067B-4EA3-811B-433A8729B23B}" sibTransId="{B6557D21-C324-46F4-BDA9-314A197874D2}"/>
    <dgm:cxn modelId="{F368F0EC-71FB-4C8B-9732-E7C04DEBCB19}" type="presOf" srcId="{CDC10405-67D8-4073-BF42-716CC17EAD43}" destId="{CD9BA411-EFB3-462F-9298-8E7D032B8694}" srcOrd="0" destOrd="0" presId="urn:microsoft.com/office/officeart/2005/8/layout/hierarchy3"/>
    <dgm:cxn modelId="{BC5873FA-724F-4B8A-8E4E-C042B8A9FFD8}" type="presOf" srcId="{DF5143FE-6A03-4C04-9CF0-948219166DD7}" destId="{30DA3062-521E-4D9F-83FE-430FE2DAF2EC}" srcOrd="0" destOrd="0" presId="urn:microsoft.com/office/officeart/2005/8/layout/hierarchy3"/>
    <dgm:cxn modelId="{635EF74A-ACF2-4B5D-A4D5-73B06F759FA0}" type="presParOf" srcId="{AD09DF1E-0C9A-4E16-B5D4-CE7BE11DD573}" destId="{CF995A04-7CBF-4F3F-8319-556C7A76EF7D}" srcOrd="0" destOrd="0" presId="urn:microsoft.com/office/officeart/2005/8/layout/hierarchy3"/>
    <dgm:cxn modelId="{42E62D30-5A4E-4EE1-AEB7-5F1E9D6439F3}" type="presParOf" srcId="{CF995A04-7CBF-4F3F-8319-556C7A76EF7D}" destId="{181636C3-34D5-4EFC-ABE4-AF79882D2DD7}" srcOrd="0" destOrd="0" presId="urn:microsoft.com/office/officeart/2005/8/layout/hierarchy3"/>
    <dgm:cxn modelId="{2686827B-761A-405F-A44E-4B31FAB3AE69}" type="presParOf" srcId="{181636C3-34D5-4EFC-ABE4-AF79882D2DD7}" destId="{CD9BA411-EFB3-462F-9298-8E7D032B8694}" srcOrd="0" destOrd="0" presId="urn:microsoft.com/office/officeart/2005/8/layout/hierarchy3"/>
    <dgm:cxn modelId="{94208EDF-13CF-4779-B85D-BC1EFDF6AC67}" type="presParOf" srcId="{181636C3-34D5-4EFC-ABE4-AF79882D2DD7}" destId="{D29D2CFD-C4A2-466F-AB16-6A162E097FB7}" srcOrd="1" destOrd="0" presId="urn:microsoft.com/office/officeart/2005/8/layout/hierarchy3"/>
    <dgm:cxn modelId="{623F0C85-E3BC-4F06-9280-05A6A3CEE007}" type="presParOf" srcId="{CF995A04-7CBF-4F3F-8319-556C7A76EF7D}" destId="{435FABDE-BF6B-4679-8625-44626E1D7840}" srcOrd="1" destOrd="0" presId="urn:microsoft.com/office/officeart/2005/8/layout/hierarchy3"/>
    <dgm:cxn modelId="{67043404-6183-474D-8BC2-58491DD26DB6}" type="presParOf" srcId="{435FABDE-BF6B-4679-8625-44626E1D7840}" destId="{51697228-8035-45CE-8CAF-1B9B0B9ED90D}" srcOrd="0" destOrd="0" presId="urn:microsoft.com/office/officeart/2005/8/layout/hierarchy3"/>
    <dgm:cxn modelId="{5030FDD5-9ED9-4225-A7F5-B36F90813025}" type="presParOf" srcId="{435FABDE-BF6B-4679-8625-44626E1D7840}" destId="{1A896443-D53C-4509-B79C-5D3C6B57C9E4}" srcOrd="1" destOrd="0" presId="urn:microsoft.com/office/officeart/2005/8/layout/hierarchy3"/>
    <dgm:cxn modelId="{7E019B2A-9B1A-4D39-98BE-06B2AA43821A}" type="presParOf" srcId="{435FABDE-BF6B-4679-8625-44626E1D7840}" destId="{874D1E20-E86E-4509-AD55-364BE1BF145D}" srcOrd="2" destOrd="0" presId="urn:microsoft.com/office/officeart/2005/8/layout/hierarchy3"/>
    <dgm:cxn modelId="{CB0F155E-E062-4338-A361-06154BE26CF4}" type="presParOf" srcId="{435FABDE-BF6B-4679-8625-44626E1D7840}" destId="{64E5FA80-862C-41EB-A6FC-072BA2B64508}" srcOrd="3" destOrd="0" presId="urn:microsoft.com/office/officeart/2005/8/layout/hierarchy3"/>
    <dgm:cxn modelId="{4C8C74D5-D8B3-4D57-B7B2-9C0D38FA4A0B}" type="presParOf" srcId="{AD09DF1E-0C9A-4E16-B5D4-CE7BE11DD573}" destId="{6D4FFFC4-BF5F-401B-95FE-0CBA79DDFB6B}" srcOrd="1" destOrd="0" presId="urn:microsoft.com/office/officeart/2005/8/layout/hierarchy3"/>
    <dgm:cxn modelId="{8A5D2D8F-01B1-49AE-A8D3-B3499E29D5F7}" type="presParOf" srcId="{6D4FFFC4-BF5F-401B-95FE-0CBA79DDFB6B}" destId="{339CAC30-9546-4ADC-9A74-2A663C9AC998}" srcOrd="0" destOrd="0" presId="urn:microsoft.com/office/officeart/2005/8/layout/hierarchy3"/>
    <dgm:cxn modelId="{3E150925-287B-4192-8B4D-98BF35E33434}" type="presParOf" srcId="{339CAC30-9546-4ADC-9A74-2A663C9AC998}" destId="{ABD7CDE5-B2BA-41D0-AB09-A02E596A6BD0}" srcOrd="0" destOrd="0" presId="urn:microsoft.com/office/officeart/2005/8/layout/hierarchy3"/>
    <dgm:cxn modelId="{B78758BD-8001-4D15-A26E-A12DA3DBF136}" type="presParOf" srcId="{339CAC30-9546-4ADC-9A74-2A663C9AC998}" destId="{87564D95-EFF9-4A30-AB57-637DF843916B}" srcOrd="1" destOrd="0" presId="urn:microsoft.com/office/officeart/2005/8/layout/hierarchy3"/>
    <dgm:cxn modelId="{5E5DB8A9-3591-4704-A5B2-6CFDCBE98DC5}" type="presParOf" srcId="{6D4FFFC4-BF5F-401B-95FE-0CBA79DDFB6B}" destId="{E2A26567-8867-4B62-B44F-6A09541AA75A}" srcOrd="1" destOrd="0" presId="urn:microsoft.com/office/officeart/2005/8/layout/hierarchy3"/>
    <dgm:cxn modelId="{73098DB1-9326-4755-B157-5920CEE52532}" type="presParOf" srcId="{E2A26567-8867-4B62-B44F-6A09541AA75A}" destId="{8C48391E-37C5-4A82-8329-4DDBFBCC0ADA}" srcOrd="0" destOrd="0" presId="urn:microsoft.com/office/officeart/2005/8/layout/hierarchy3"/>
    <dgm:cxn modelId="{690A97CE-1043-4A7C-B36B-D60FD0678272}" type="presParOf" srcId="{E2A26567-8867-4B62-B44F-6A09541AA75A}" destId="{D5568F44-6B2C-4759-A771-D50D85A6186C}" srcOrd="1" destOrd="0" presId="urn:microsoft.com/office/officeart/2005/8/layout/hierarchy3"/>
    <dgm:cxn modelId="{30B820C0-5134-4D8D-BF6B-AAFC34B0B9AE}" type="presParOf" srcId="{E2A26567-8867-4B62-B44F-6A09541AA75A}" destId="{30DA3062-521E-4D9F-83FE-430FE2DAF2EC}" srcOrd="2" destOrd="0" presId="urn:microsoft.com/office/officeart/2005/8/layout/hierarchy3"/>
    <dgm:cxn modelId="{0D82FC20-ABED-4F43-9A2E-D272DDB3F890}" type="presParOf" srcId="{E2A26567-8867-4B62-B44F-6A09541AA75A}" destId="{9992EF4A-1848-41B9-8E25-9AD7919900C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801DF-0BF2-4619-A3C3-B0FB7A3DFAF4}">
      <dsp:nvSpPr>
        <dsp:cNvPr id="0" name=""/>
        <dsp:cNvSpPr/>
      </dsp:nvSpPr>
      <dsp:spPr>
        <a:xfrm rot="5400000">
          <a:off x="1730086" y="916279"/>
          <a:ext cx="839866" cy="95615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E4A0BF-C717-4C9A-BBF1-BB11B41B7C2A}">
      <dsp:nvSpPr>
        <dsp:cNvPr id="0" name=""/>
        <dsp:cNvSpPr/>
      </dsp:nvSpPr>
      <dsp:spPr>
        <a:xfrm>
          <a:off x="1190702" y="18621"/>
          <a:ext cx="1413841" cy="98964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СКРИНИНГ</a:t>
          </a:r>
        </a:p>
      </dsp:txBody>
      <dsp:txXfrm>
        <a:off x="1239021" y="66940"/>
        <a:ext cx="1317203" cy="893004"/>
      </dsp:txXfrm>
    </dsp:sp>
    <dsp:sp modelId="{D2A614E6-AA6A-43DA-9561-A9F2B5CBD4F9}">
      <dsp:nvSpPr>
        <dsp:cNvPr id="0" name=""/>
        <dsp:cNvSpPr/>
      </dsp:nvSpPr>
      <dsp:spPr>
        <a:xfrm>
          <a:off x="2746725" y="90618"/>
          <a:ext cx="2089389" cy="7998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accent1">
                  <a:lumMod val="75000"/>
                </a:schemeClr>
              </a:solidFill>
            </a:rPr>
            <a:t>Скрининг детей раннего возраста в организациях здравоохранения</a:t>
          </a:r>
        </a:p>
      </dsp:txBody>
      <dsp:txXfrm>
        <a:off x="2746725" y="90618"/>
        <a:ext cx="2089389" cy="799873"/>
      </dsp:txXfrm>
    </dsp:sp>
    <dsp:sp modelId="{9F0A9478-A006-450F-8191-E33FDAE12485}">
      <dsp:nvSpPr>
        <dsp:cNvPr id="0" name=""/>
        <dsp:cNvSpPr/>
      </dsp:nvSpPr>
      <dsp:spPr>
        <a:xfrm rot="5400000">
          <a:off x="3165991" y="2070380"/>
          <a:ext cx="839866" cy="95615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5C8D18-25D6-438C-A4EE-66A021427F72}">
      <dsp:nvSpPr>
        <dsp:cNvPr id="0" name=""/>
        <dsp:cNvSpPr/>
      </dsp:nvSpPr>
      <dsp:spPr>
        <a:xfrm>
          <a:off x="2617589" y="1130317"/>
          <a:ext cx="1413841" cy="98964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ПМПК</a:t>
          </a:r>
        </a:p>
      </dsp:txBody>
      <dsp:txXfrm>
        <a:off x="2665908" y="1178636"/>
        <a:ext cx="1317203" cy="893004"/>
      </dsp:txXfrm>
    </dsp:sp>
    <dsp:sp modelId="{792C66A4-D23E-47EF-A0F7-76E6D1350E82}">
      <dsp:nvSpPr>
        <dsp:cNvPr id="0" name=""/>
        <dsp:cNvSpPr/>
      </dsp:nvSpPr>
      <dsp:spPr>
        <a:xfrm>
          <a:off x="4169623" y="1210656"/>
          <a:ext cx="2323490" cy="7998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accent1">
                  <a:lumMod val="75000"/>
                </a:schemeClr>
              </a:solidFill>
            </a:rPr>
            <a:t>Психолого-медико-педагогические консультации обследуют детей от рождения</a:t>
          </a:r>
        </a:p>
      </dsp:txBody>
      <dsp:txXfrm>
        <a:off x="4169623" y="1210656"/>
        <a:ext cx="2323490" cy="799873"/>
      </dsp:txXfrm>
    </dsp:sp>
    <dsp:sp modelId="{9D5FC8CD-D00C-4E5B-8867-1712F64D3E2D}">
      <dsp:nvSpPr>
        <dsp:cNvPr id="0" name=""/>
        <dsp:cNvSpPr/>
      </dsp:nvSpPr>
      <dsp:spPr>
        <a:xfrm>
          <a:off x="4064002" y="2232957"/>
          <a:ext cx="1413841" cy="98964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Медико-педагогическая и социальная помощь</a:t>
          </a:r>
        </a:p>
      </dsp:txBody>
      <dsp:txXfrm>
        <a:off x="4112321" y="2281276"/>
        <a:ext cx="1317203" cy="893004"/>
      </dsp:txXfrm>
    </dsp:sp>
    <dsp:sp modelId="{388E6BE5-FA2E-42C6-8147-599387F6E081}">
      <dsp:nvSpPr>
        <dsp:cNvPr id="0" name=""/>
        <dsp:cNvSpPr/>
      </dsp:nvSpPr>
      <dsp:spPr>
        <a:xfrm>
          <a:off x="5683293" y="2278471"/>
          <a:ext cx="1929664" cy="7998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solidFill>
                <a:schemeClr val="accent1">
                  <a:lumMod val="75000"/>
                </a:schemeClr>
              </a:solidFill>
            </a:rPr>
            <a:t>Организации здравоохранения, образования и социальной защиты</a:t>
          </a:r>
        </a:p>
      </dsp:txBody>
      <dsp:txXfrm>
        <a:off x="5683293" y="2278471"/>
        <a:ext cx="1929664" cy="7998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BF094E-5280-4070-9ABB-421245BD7B3D}">
      <dsp:nvSpPr>
        <dsp:cNvPr id="0" name=""/>
        <dsp:cNvSpPr/>
      </dsp:nvSpPr>
      <dsp:spPr>
        <a:xfrm>
          <a:off x="3251199" y="661"/>
          <a:ext cx="4876800" cy="257968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Ребенок с ограниченными возможностями выступает как объект ухода, а не член своей семьи.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Основной поддержкой в этот период является консультирование врачей, лечение, </a:t>
          </a:r>
          <a:r>
            <a:rPr lang="ru-RU" sz="1400" b="1" kern="1200" dirty="0" err="1"/>
            <a:t>абилитация</a:t>
          </a:r>
          <a:r>
            <a:rPr lang="ru-RU" sz="1400" b="1" kern="1200" dirty="0"/>
            <a:t> и медицинская реабилитация. </a:t>
          </a:r>
        </a:p>
      </dsp:txBody>
      <dsp:txXfrm>
        <a:off x="3251199" y="323122"/>
        <a:ext cx="3909417" cy="1934765"/>
      </dsp:txXfrm>
    </dsp:sp>
    <dsp:sp modelId="{CC8E454D-F23C-4403-9629-6E60C705C3E0}">
      <dsp:nvSpPr>
        <dsp:cNvPr id="0" name=""/>
        <dsp:cNvSpPr/>
      </dsp:nvSpPr>
      <dsp:spPr>
        <a:xfrm>
          <a:off x="0" y="661"/>
          <a:ext cx="3251200" cy="25796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Текущее состояние раннего вмешательства (ранней поддержки)</a:t>
          </a:r>
        </a:p>
      </dsp:txBody>
      <dsp:txXfrm>
        <a:off x="125930" y="126591"/>
        <a:ext cx="2999340" cy="2327827"/>
      </dsp:txXfrm>
    </dsp:sp>
    <dsp:sp modelId="{1D1CCAB9-2402-41E3-8365-580B0B35E569}">
      <dsp:nvSpPr>
        <dsp:cNvPr id="0" name=""/>
        <dsp:cNvSpPr/>
      </dsp:nvSpPr>
      <dsp:spPr>
        <a:xfrm>
          <a:off x="3251199" y="2838317"/>
          <a:ext cx="4876800" cy="257968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не все дети с ограниченными возможностями имеют физические нарушения, не всегда до трех лет можно выявить показания к инвалидности.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Ребенок с ОВ и его семья лишаются поддержки органов здравоохранения и социальной защиты. Низкая осведомленность, особенности менталитета некоторых родителей делают недоступной помощь и органов образования. </a:t>
          </a:r>
        </a:p>
      </dsp:txBody>
      <dsp:txXfrm>
        <a:off x="3251199" y="3160778"/>
        <a:ext cx="3909417" cy="1934765"/>
      </dsp:txXfrm>
    </dsp:sp>
    <dsp:sp modelId="{0269AF44-940E-4CA2-8EFF-E3CB2DBD5A58}">
      <dsp:nvSpPr>
        <dsp:cNvPr id="0" name=""/>
        <dsp:cNvSpPr/>
      </dsp:nvSpPr>
      <dsp:spPr>
        <a:xfrm>
          <a:off x="0" y="2838317"/>
          <a:ext cx="3251200" cy="25796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приоритет медицинских служб и слабое развитие психолого-</a:t>
          </a:r>
          <a:br>
            <a:rPr lang="ru-RU" sz="2000" b="1" kern="1200" dirty="0"/>
          </a:br>
          <a:r>
            <a:rPr lang="ru-RU" sz="2000" b="1" kern="1200" dirty="0"/>
            <a:t>педагогической и социальной помощи</a:t>
          </a:r>
        </a:p>
      </dsp:txBody>
      <dsp:txXfrm>
        <a:off x="125930" y="2964247"/>
        <a:ext cx="2999340" cy="23278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53C844-CD04-4EA5-9222-19BBD4FAD12D}">
      <dsp:nvSpPr>
        <dsp:cNvPr id="0" name=""/>
        <dsp:cNvSpPr/>
      </dsp:nvSpPr>
      <dsp:spPr>
        <a:xfrm>
          <a:off x="0" y="574220"/>
          <a:ext cx="8128000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71C917-3711-473B-9835-E98A0DD5ABC8}">
      <dsp:nvSpPr>
        <dsp:cNvPr id="0" name=""/>
        <dsp:cNvSpPr/>
      </dsp:nvSpPr>
      <dsp:spPr>
        <a:xfrm>
          <a:off x="406400" y="13340"/>
          <a:ext cx="5689600" cy="1121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Выявление детей с ограниченными возможностями раннего возраста затруднено.</a:t>
          </a:r>
        </a:p>
      </dsp:txBody>
      <dsp:txXfrm>
        <a:off x="461160" y="68100"/>
        <a:ext cx="5580080" cy="1012240"/>
      </dsp:txXfrm>
    </dsp:sp>
    <dsp:sp modelId="{91EA3E97-8A82-4975-AAF9-592AFAE5BA41}">
      <dsp:nvSpPr>
        <dsp:cNvPr id="0" name=""/>
        <dsp:cNvSpPr/>
      </dsp:nvSpPr>
      <dsp:spPr>
        <a:xfrm>
          <a:off x="0" y="2724046"/>
          <a:ext cx="8128000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057158-ECBB-4991-9A7C-97D7EA61F955}">
      <dsp:nvSpPr>
        <dsp:cNvPr id="0" name=""/>
        <dsp:cNvSpPr/>
      </dsp:nvSpPr>
      <dsp:spPr>
        <a:xfrm>
          <a:off x="406400" y="1737020"/>
          <a:ext cx="5689600" cy="15479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При выявлении ребенка раннего возраста с ограниченными возможностями, помощь оказывается только ребенку, без учета особенностей его семьи и оказания помощи семье.</a:t>
          </a:r>
        </a:p>
      </dsp:txBody>
      <dsp:txXfrm>
        <a:off x="481962" y="1812582"/>
        <a:ext cx="5538476" cy="1396781"/>
      </dsp:txXfrm>
    </dsp:sp>
    <dsp:sp modelId="{FE437C8B-2007-44B9-87F9-72EB3FA93A0E}">
      <dsp:nvSpPr>
        <dsp:cNvPr id="0" name=""/>
        <dsp:cNvSpPr/>
      </dsp:nvSpPr>
      <dsp:spPr>
        <a:xfrm>
          <a:off x="0" y="4447726"/>
          <a:ext cx="8128000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6120F6-1431-41B3-B142-A71457D1352B}">
      <dsp:nvSpPr>
        <dsp:cNvPr id="0" name=""/>
        <dsp:cNvSpPr/>
      </dsp:nvSpPr>
      <dsp:spPr>
        <a:xfrm>
          <a:off x="406400" y="3886846"/>
          <a:ext cx="5689600" cy="1121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Ранняя поддержка не оказывается вовсе.</a:t>
          </a:r>
        </a:p>
      </dsp:txBody>
      <dsp:txXfrm>
        <a:off x="461160" y="3941606"/>
        <a:ext cx="5580080" cy="10122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25624A-5787-465D-B532-442D344437B9}">
      <dsp:nvSpPr>
        <dsp:cNvPr id="0" name=""/>
        <dsp:cNvSpPr/>
      </dsp:nvSpPr>
      <dsp:spPr>
        <a:xfrm rot="5400000">
          <a:off x="3506806" y="130656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ПМПК</a:t>
          </a:r>
        </a:p>
      </dsp:txBody>
      <dsp:txXfrm rot="-5400000">
        <a:off x="3909687" y="313106"/>
        <a:ext cx="1202866" cy="1382606"/>
      </dsp:txXfrm>
    </dsp:sp>
    <dsp:sp modelId="{BC114018-077F-4692-AAB5-90BC526FDD37}">
      <dsp:nvSpPr>
        <dsp:cNvPr id="0" name=""/>
        <dsp:cNvSpPr/>
      </dsp:nvSpPr>
      <dsp:spPr>
        <a:xfrm>
          <a:off x="5437901" y="401821"/>
          <a:ext cx="2241629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FF0000"/>
              </a:solidFill>
            </a:rPr>
            <a:t>Лишь</a:t>
          </a:r>
          <a:r>
            <a:rPr lang="ru-RU" sz="1400" b="1" kern="1200" baseline="0" dirty="0">
              <a:solidFill>
                <a:srgbClr val="FF0000"/>
              </a:solidFill>
            </a:rPr>
            <a:t> 2,7% детей раннего возраста от общего числа детей с ОВ обращается в ПМПК. (Для сравнения детей от 3 до 6 лет – 25,7%)</a:t>
          </a:r>
          <a:endParaRPr lang="ru-RU" sz="1400" b="1" kern="1200" dirty="0">
            <a:solidFill>
              <a:srgbClr val="FF0000"/>
            </a:solidFill>
          </a:endParaRPr>
        </a:p>
      </dsp:txBody>
      <dsp:txXfrm>
        <a:off x="5437901" y="401821"/>
        <a:ext cx="2241629" cy="1205177"/>
      </dsp:txXfrm>
    </dsp:sp>
    <dsp:sp modelId="{DE4F9286-18D7-4D0E-89B3-CF52BE81FD7D}">
      <dsp:nvSpPr>
        <dsp:cNvPr id="0" name=""/>
        <dsp:cNvSpPr/>
      </dsp:nvSpPr>
      <dsp:spPr>
        <a:xfrm rot="5400000">
          <a:off x="1619499" y="130656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4">
                  <a:lumMod val="40000"/>
                  <a:lumOff val="60000"/>
                </a:schemeClr>
              </a:solidFill>
            </a:rPr>
            <a:t>Специальные детские сады?</a:t>
          </a:r>
        </a:p>
      </dsp:txBody>
      <dsp:txXfrm rot="-5400000">
        <a:off x="2022380" y="313106"/>
        <a:ext cx="1202866" cy="1382606"/>
      </dsp:txXfrm>
    </dsp:sp>
    <dsp:sp modelId="{CBEB77E6-1BD6-4FB1-BDE5-D3A73ED9102E}">
      <dsp:nvSpPr>
        <dsp:cNvPr id="0" name=""/>
        <dsp:cNvSpPr/>
      </dsp:nvSpPr>
      <dsp:spPr>
        <a:xfrm rot="5400000">
          <a:off x="2559537" y="1835580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b="1" kern="1200" dirty="0"/>
            <a:t>КППК</a:t>
          </a:r>
        </a:p>
      </dsp:txBody>
      <dsp:txXfrm rot="-5400000">
        <a:off x="2962418" y="2018030"/>
        <a:ext cx="1202866" cy="1382606"/>
      </dsp:txXfrm>
    </dsp:sp>
    <dsp:sp modelId="{6890085D-0301-41B8-A83E-CA00FE730EA6}">
      <dsp:nvSpPr>
        <dsp:cNvPr id="0" name=""/>
        <dsp:cNvSpPr/>
      </dsp:nvSpPr>
      <dsp:spPr>
        <a:xfrm>
          <a:off x="448468" y="2106744"/>
          <a:ext cx="2169318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>
              <a:solidFill>
                <a:srgbClr val="FF0000"/>
              </a:solidFill>
            </a:rPr>
            <a:t>Высокая очередность и ограниченный срок получения помощи. Недостаточная квалификация педагогов в аспекте ранней поддержки.</a:t>
          </a:r>
        </a:p>
      </dsp:txBody>
      <dsp:txXfrm>
        <a:off x="448468" y="2106744"/>
        <a:ext cx="2169318" cy="1205177"/>
      </dsp:txXfrm>
    </dsp:sp>
    <dsp:sp modelId="{07154B40-80AB-400A-9B40-A2233E5FE403}">
      <dsp:nvSpPr>
        <dsp:cNvPr id="0" name=""/>
        <dsp:cNvSpPr/>
      </dsp:nvSpPr>
      <dsp:spPr>
        <a:xfrm rot="5400000">
          <a:off x="4446844" y="1835580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4">
                  <a:lumMod val="40000"/>
                  <a:lumOff val="60000"/>
                </a:schemeClr>
              </a:solidFill>
            </a:rPr>
            <a:t>Специальные группы детских садов?</a:t>
          </a:r>
        </a:p>
      </dsp:txBody>
      <dsp:txXfrm rot="-5400000">
        <a:off x="4849725" y="2018030"/>
        <a:ext cx="1202866" cy="1382606"/>
      </dsp:txXfrm>
    </dsp:sp>
    <dsp:sp modelId="{4C3EB931-F34E-46BA-BD2C-396F22388F1B}">
      <dsp:nvSpPr>
        <dsp:cNvPr id="0" name=""/>
        <dsp:cNvSpPr/>
      </dsp:nvSpPr>
      <dsp:spPr>
        <a:xfrm rot="5400000">
          <a:off x="3506806" y="3540503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b="1" kern="1200" dirty="0"/>
            <a:t>РЦ</a:t>
          </a:r>
        </a:p>
      </dsp:txBody>
      <dsp:txXfrm rot="-5400000">
        <a:off x="3909687" y="3722953"/>
        <a:ext cx="1202866" cy="1382606"/>
      </dsp:txXfrm>
    </dsp:sp>
    <dsp:sp modelId="{2E044EEA-6038-4650-8201-6A36558CFB2A}">
      <dsp:nvSpPr>
        <dsp:cNvPr id="0" name=""/>
        <dsp:cNvSpPr/>
      </dsp:nvSpPr>
      <dsp:spPr>
        <a:xfrm>
          <a:off x="5437901" y="3811668"/>
          <a:ext cx="2241629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>
              <a:solidFill>
                <a:srgbClr val="FF0000"/>
              </a:solidFill>
            </a:rPr>
            <a:t>Дети раннего возраста принимаются в РЦ в приоритетном порядке. Помощь получает ребенок, но не семья.</a:t>
          </a:r>
        </a:p>
      </dsp:txBody>
      <dsp:txXfrm>
        <a:off x="5437901" y="3811668"/>
        <a:ext cx="2241629" cy="1205177"/>
      </dsp:txXfrm>
    </dsp:sp>
    <dsp:sp modelId="{E8A0CA05-BB80-4432-8406-765F3B024235}">
      <dsp:nvSpPr>
        <dsp:cNvPr id="0" name=""/>
        <dsp:cNvSpPr/>
      </dsp:nvSpPr>
      <dsp:spPr>
        <a:xfrm rot="5400000">
          <a:off x="1619499" y="3540503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4">
                  <a:lumMod val="40000"/>
                  <a:lumOff val="60000"/>
                </a:schemeClr>
              </a:solidFill>
            </a:rPr>
            <a:t>Обычные детские сады?</a:t>
          </a:r>
        </a:p>
      </dsp:txBody>
      <dsp:txXfrm rot="-5400000">
        <a:off x="2022380" y="3722953"/>
        <a:ext cx="1202866" cy="13826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4AF1C8-F805-4EF3-8EF8-4C0F538995E4}">
      <dsp:nvSpPr>
        <dsp:cNvPr id="0" name=""/>
        <dsp:cNvSpPr/>
      </dsp:nvSpPr>
      <dsp:spPr>
        <a:xfrm>
          <a:off x="2099492" y="102"/>
          <a:ext cx="3068593" cy="1534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800" kern="1200" dirty="0"/>
            <a:t>СКРИНИНГ</a:t>
          </a:r>
        </a:p>
      </dsp:txBody>
      <dsp:txXfrm>
        <a:off x="2144430" y="45040"/>
        <a:ext cx="2978717" cy="1444420"/>
      </dsp:txXfrm>
    </dsp:sp>
    <dsp:sp modelId="{00FC175D-1529-4D46-818C-6F2D240FC2CB}">
      <dsp:nvSpPr>
        <dsp:cNvPr id="0" name=""/>
        <dsp:cNvSpPr/>
      </dsp:nvSpPr>
      <dsp:spPr>
        <a:xfrm>
          <a:off x="2406352" y="1534399"/>
          <a:ext cx="306859" cy="1150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722"/>
              </a:lnTo>
              <a:lnTo>
                <a:pt x="306859" y="11507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39A16C-0763-4A54-A0B0-81EED32275B0}">
      <dsp:nvSpPr>
        <dsp:cNvPr id="0" name=""/>
        <dsp:cNvSpPr/>
      </dsp:nvSpPr>
      <dsp:spPr>
        <a:xfrm>
          <a:off x="2713211" y="1917973"/>
          <a:ext cx="2454874" cy="1534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Консультирование родителей</a:t>
          </a:r>
        </a:p>
      </dsp:txBody>
      <dsp:txXfrm>
        <a:off x="2758149" y="1962911"/>
        <a:ext cx="2364998" cy="1444420"/>
      </dsp:txXfrm>
    </dsp:sp>
    <dsp:sp modelId="{F39B6B35-6CA5-4CCD-9D0F-71CB3B5E11B7}">
      <dsp:nvSpPr>
        <dsp:cNvPr id="0" name=""/>
        <dsp:cNvSpPr/>
      </dsp:nvSpPr>
      <dsp:spPr>
        <a:xfrm>
          <a:off x="2406352" y="1534399"/>
          <a:ext cx="306859" cy="3068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8593"/>
              </a:lnTo>
              <a:lnTo>
                <a:pt x="306859" y="30685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6B3193-F4B6-4E6B-9360-326F4D2C6527}">
      <dsp:nvSpPr>
        <dsp:cNvPr id="0" name=""/>
        <dsp:cNvSpPr/>
      </dsp:nvSpPr>
      <dsp:spPr>
        <a:xfrm>
          <a:off x="2713211" y="3835844"/>
          <a:ext cx="2454874" cy="1534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Направление списков детей группы «риска» в ПМПК</a:t>
          </a:r>
        </a:p>
      </dsp:txBody>
      <dsp:txXfrm>
        <a:off x="2758149" y="3880782"/>
        <a:ext cx="2364998" cy="1444420"/>
      </dsp:txXfrm>
    </dsp:sp>
    <dsp:sp modelId="{B6FF8E5D-F4B8-4664-9EE5-E129C9DDEC82}">
      <dsp:nvSpPr>
        <dsp:cNvPr id="0" name=""/>
        <dsp:cNvSpPr/>
      </dsp:nvSpPr>
      <dsp:spPr>
        <a:xfrm>
          <a:off x="5935234" y="102"/>
          <a:ext cx="3068593" cy="15342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68580" rIns="102870" bIns="6858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400" kern="1200" dirty="0"/>
            <a:t>ПМПК</a:t>
          </a:r>
        </a:p>
      </dsp:txBody>
      <dsp:txXfrm>
        <a:off x="5980172" y="45040"/>
        <a:ext cx="2978717" cy="1444420"/>
      </dsp:txXfrm>
    </dsp:sp>
    <dsp:sp modelId="{07F0E8B7-9E07-4D6E-89B3-AE772D832DD9}">
      <dsp:nvSpPr>
        <dsp:cNvPr id="0" name=""/>
        <dsp:cNvSpPr/>
      </dsp:nvSpPr>
      <dsp:spPr>
        <a:xfrm>
          <a:off x="6242094" y="1534399"/>
          <a:ext cx="306859" cy="1150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0722"/>
              </a:lnTo>
              <a:lnTo>
                <a:pt x="306859" y="11507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56560-D1F6-47B6-8321-815836550A78}">
      <dsp:nvSpPr>
        <dsp:cNvPr id="0" name=""/>
        <dsp:cNvSpPr/>
      </dsp:nvSpPr>
      <dsp:spPr>
        <a:xfrm>
          <a:off x="6548953" y="1917973"/>
          <a:ext cx="2454874" cy="1534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Обследование, консультирование, направление в организации образования для получения ранней поддержки</a:t>
          </a:r>
        </a:p>
      </dsp:txBody>
      <dsp:txXfrm>
        <a:off x="6593891" y="1962911"/>
        <a:ext cx="2364998" cy="1444420"/>
      </dsp:txXfrm>
    </dsp:sp>
    <dsp:sp modelId="{7A36B9A9-C17F-42EE-B3DC-7A56E5880748}">
      <dsp:nvSpPr>
        <dsp:cNvPr id="0" name=""/>
        <dsp:cNvSpPr/>
      </dsp:nvSpPr>
      <dsp:spPr>
        <a:xfrm>
          <a:off x="6242094" y="1534399"/>
          <a:ext cx="306859" cy="3068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8593"/>
              </a:lnTo>
              <a:lnTo>
                <a:pt x="306859" y="30685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2D9EFE-8D43-4D1B-809C-B823D846A136}">
      <dsp:nvSpPr>
        <dsp:cNvPr id="0" name=""/>
        <dsp:cNvSpPr/>
      </dsp:nvSpPr>
      <dsp:spPr>
        <a:xfrm>
          <a:off x="6548953" y="3835844"/>
          <a:ext cx="2454874" cy="1534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Направление сведений о прохождении ПМПК в организацию здравоохранения</a:t>
          </a:r>
        </a:p>
      </dsp:txBody>
      <dsp:txXfrm>
        <a:off x="6593891" y="3880782"/>
        <a:ext cx="2364998" cy="14444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9BA411-EFB3-462F-9298-8E7D032B8694}">
      <dsp:nvSpPr>
        <dsp:cNvPr id="0" name=""/>
        <dsp:cNvSpPr/>
      </dsp:nvSpPr>
      <dsp:spPr>
        <a:xfrm>
          <a:off x="766595" y="833"/>
          <a:ext cx="3095428" cy="15477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Программа психолого-педагогического обследования детей раннего возраста в ПМПК</a:t>
          </a:r>
        </a:p>
      </dsp:txBody>
      <dsp:txXfrm>
        <a:off x="811926" y="46164"/>
        <a:ext cx="3004766" cy="1457052"/>
      </dsp:txXfrm>
    </dsp:sp>
    <dsp:sp modelId="{51697228-8035-45CE-8CAF-1B9B0B9ED90D}">
      <dsp:nvSpPr>
        <dsp:cNvPr id="0" name=""/>
        <dsp:cNvSpPr/>
      </dsp:nvSpPr>
      <dsp:spPr>
        <a:xfrm>
          <a:off x="1076138" y="1548547"/>
          <a:ext cx="309542" cy="1160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0785"/>
              </a:lnTo>
              <a:lnTo>
                <a:pt x="309542" y="11607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96443-D53C-4509-B79C-5D3C6B57C9E4}">
      <dsp:nvSpPr>
        <dsp:cNvPr id="0" name=""/>
        <dsp:cNvSpPr/>
      </dsp:nvSpPr>
      <dsp:spPr>
        <a:xfrm>
          <a:off x="1385681" y="1935476"/>
          <a:ext cx="2476342" cy="1547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Социально-педагогическая модель выявления проблем и нарушений развития у детей раннего возраста </a:t>
          </a:r>
        </a:p>
      </dsp:txBody>
      <dsp:txXfrm>
        <a:off x="1431012" y="1980807"/>
        <a:ext cx="2385680" cy="1457052"/>
      </dsp:txXfrm>
    </dsp:sp>
    <dsp:sp modelId="{874D1E20-E86E-4509-AD55-364BE1BF145D}">
      <dsp:nvSpPr>
        <dsp:cNvPr id="0" name=""/>
        <dsp:cNvSpPr/>
      </dsp:nvSpPr>
      <dsp:spPr>
        <a:xfrm>
          <a:off x="1076138" y="1548547"/>
          <a:ext cx="309542" cy="30954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428"/>
              </a:lnTo>
              <a:lnTo>
                <a:pt x="309542" y="30954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E5FA80-862C-41EB-A6FC-072BA2B64508}">
      <dsp:nvSpPr>
        <dsp:cNvPr id="0" name=""/>
        <dsp:cNvSpPr/>
      </dsp:nvSpPr>
      <dsp:spPr>
        <a:xfrm>
          <a:off x="1385681" y="3870119"/>
          <a:ext cx="2476342" cy="1547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Изучение различных факторов, имеющих влияние на</a:t>
          </a:r>
          <a:br>
            <a:rPr lang="ru-RU" sz="1200" b="1" kern="1200" dirty="0"/>
          </a:br>
          <a:r>
            <a:rPr lang="ru-RU" sz="1200" b="1" kern="1200" dirty="0"/>
            <a:t>развитие ребенка: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его сильные стороны и интересы, ресурсы и возможности родителей, наличие психологических и социальных проблем и барьеров. </a:t>
          </a:r>
        </a:p>
      </dsp:txBody>
      <dsp:txXfrm>
        <a:off x="1431012" y="3915450"/>
        <a:ext cx="2385680" cy="1457052"/>
      </dsp:txXfrm>
    </dsp:sp>
    <dsp:sp modelId="{ABD7CDE5-B2BA-41D0-AB09-A02E596A6BD0}">
      <dsp:nvSpPr>
        <dsp:cNvPr id="0" name=""/>
        <dsp:cNvSpPr/>
      </dsp:nvSpPr>
      <dsp:spPr>
        <a:xfrm>
          <a:off x="4635881" y="833"/>
          <a:ext cx="3095428" cy="15477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МКФ</a:t>
          </a:r>
        </a:p>
      </dsp:txBody>
      <dsp:txXfrm>
        <a:off x="4681212" y="46164"/>
        <a:ext cx="3004766" cy="1457052"/>
      </dsp:txXfrm>
    </dsp:sp>
    <dsp:sp modelId="{8C48391E-37C5-4A82-8329-4DDBFBCC0ADA}">
      <dsp:nvSpPr>
        <dsp:cNvPr id="0" name=""/>
        <dsp:cNvSpPr/>
      </dsp:nvSpPr>
      <dsp:spPr>
        <a:xfrm>
          <a:off x="4945424" y="1548547"/>
          <a:ext cx="309542" cy="1160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0785"/>
              </a:lnTo>
              <a:lnTo>
                <a:pt x="309542" y="11607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568F44-6B2C-4759-A771-D50D85A6186C}">
      <dsp:nvSpPr>
        <dsp:cNvPr id="0" name=""/>
        <dsp:cNvSpPr/>
      </dsp:nvSpPr>
      <dsp:spPr>
        <a:xfrm>
          <a:off x="5254967" y="1935476"/>
          <a:ext cx="2476342" cy="1547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Имеется локальный опыт применения МКФ</a:t>
          </a:r>
          <a:br>
            <a:rPr lang="ru-RU" sz="1600" b="1" kern="1200" dirty="0"/>
          </a:br>
          <a:r>
            <a:rPr lang="ru-RU" sz="1600" b="1" kern="1200" dirty="0"/>
            <a:t>в системе здравоохранения, а также при проведении медико-социальной экспертизы. </a:t>
          </a:r>
        </a:p>
      </dsp:txBody>
      <dsp:txXfrm>
        <a:off x="5300298" y="1980807"/>
        <a:ext cx="2385680" cy="1457052"/>
      </dsp:txXfrm>
    </dsp:sp>
    <dsp:sp modelId="{30DA3062-521E-4D9F-83FE-430FE2DAF2EC}">
      <dsp:nvSpPr>
        <dsp:cNvPr id="0" name=""/>
        <dsp:cNvSpPr/>
      </dsp:nvSpPr>
      <dsp:spPr>
        <a:xfrm>
          <a:off x="4945424" y="1548547"/>
          <a:ext cx="309542" cy="30954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428"/>
              </a:lnTo>
              <a:lnTo>
                <a:pt x="309542" y="30954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92EF4A-1848-41B9-8E25-9AD7919900CD}">
      <dsp:nvSpPr>
        <dsp:cNvPr id="0" name=""/>
        <dsp:cNvSpPr/>
      </dsp:nvSpPr>
      <dsp:spPr>
        <a:xfrm>
          <a:off x="5254967" y="3870119"/>
          <a:ext cx="2476342" cy="1547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В специальных организациях образования не используется либо делаются лишь первые шаги в применении МКФ.</a:t>
          </a:r>
        </a:p>
      </dsp:txBody>
      <dsp:txXfrm>
        <a:off x="5300298" y="3915450"/>
        <a:ext cx="2385680" cy="1457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DB1715-81CA-0A73-C807-272E28ADA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0E7DEA-A0F7-41BD-830E-05485E5A87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B138A2-F0CE-B539-E1FF-658F87770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B7E763-F23B-E40F-79C0-6541CFDB0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ECF222-AE85-8ADD-CACA-EA725BB4A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43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651FC7-A832-07C0-8B1E-8DDC85562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F9245B6-6F62-70D0-5A95-49F845F6EC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E1A809-5861-AA61-1509-21A227B0C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461A67-E9DB-5EB0-8341-B5F7AB3A7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3384B5-DA85-4ED8-D8BC-26736388C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30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AC27832-019A-3BA2-27EF-F65BC8FBEF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68F86A-DFF5-679F-932F-394D7EAFE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0E750C-6EA5-B824-778C-E410817F6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0F6F55-A3DB-1E7A-993B-6FB391CFC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04DA83-A4C5-74FD-8EC2-B8E2C5F02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447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40FD5B-AD27-1DC9-026D-80FA5E484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365327-A3C9-2357-FE69-EB204CA94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8A60E6-C0AB-ED10-CB41-97E3AB178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41434A-561E-B82E-5F47-126AEBF51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CCB926-9BCD-E736-A2DD-577EAF4F2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79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C1C9C-DF0B-1F9E-8E5D-25D4E6274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E5D9586-EF4B-E852-11F6-6B244BE7B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F6E7D2-38EA-23B2-ADA5-23473378D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A1CF5B-E598-D99C-8021-6770E42B9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56F4F9-4D04-7918-A6D1-BF63109A7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55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A7811E-D3B8-07BB-8660-0A755EDDD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8DB688-F2B9-7BA7-0C18-62A1F61938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54646F-C3EB-C624-A0A7-37323C0AC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74A6A9-2F6D-09CF-C142-B7C5757FF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8A49E9-1050-A337-E8F9-79010FEC1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4C50F8-D4EF-C104-5D5C-7C0367D56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53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71B6D-C871-58E4-2E24-BE8704C29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E3FC53-B910-E2C8-0521-F37F51750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394D698-5BCB-2614-2DA7-253138EC7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FEF3560-1C76-5099-C7F4-37DC3D54A8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9ACF8B1-63DE-6C00-CC91-D79C337D1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3FA1F1A-65D9-1B8D-D085-DC1F5B3D5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FBC2C01-BCD7-F884-66F7-A63867BF4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135F430-8138-E9DF-B0D2-8BEAB0C9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628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443243-B67D-301A-808E-8BAB2A99E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51CB8D7-C409-3320-5DD7-18AD1FC76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39E0368-B399-C8B0-2E25-479374C44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F021A2A-1FE1-084B-A757-07EEFA718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491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726B8C0-0FC4-87DA-E767-E2253E243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E96D5E0-7015-E26E-64EF-61DA40746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9B7FEE2-D309-4512-E082-1BAAD867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19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F93D10-C03E-5225-DF70-3396FA2D3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0A3F4C-669C-50B6-CB8C-C858DBFAF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61FA90D-9144-6B8D-F10F-83A47B394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A258EC-98D2-8810-E4D7-F06E94779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04BB22-F9AB-9F2F-1EE2-FFC422BCA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47BFA4-5649-3B6A-4DE3-23625081A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3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2C36E9-88C9-D987-BB4F-55996BDF6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8402C22-E401-505B-FC60-3EC5D12B81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7258D8B-36E4-471E-CF71-615949E91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22C5DF-0540-30A6-4525-503477329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01416B-DA19-3507-3340-6D55D068F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F3AE93-E48E-EDB4-8811-C4C7C88B4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93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6025AB-AC26-E508-09A9-F998C7C07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AAE98-AB1B-3522-28EF-0BA6781EB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D41350-30AC-2133-E825-A5DA1D8D9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9AF62-9251-455B-BC78-AECE67F3EAF0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B99C30-08AE-80B0-B44B-1764C373E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5B6FA3-5E2D-01DF-66CE-E4AB2894C2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2DA50-8BD3-4744-8887-B74AD8F165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95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EE8763-100B-D75D-AD3B-AF8488034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5341"/>
            <a:ext cx="9144000" cy="2387600"/>
          </a:xfrm>
        </p:spPr>
        <p:txBody>
          <a:bodyPr>
            <a:normAutofit fontScale="90000"/>
          </a:bodyPr>
          <a:lstStyle/>
          <a:p>
            <a:pPr indent="450215">
              <a:spcAft>
                <a:spcPts val="800"/>
              </a:spcAft>
            </a:pPr>
            <a:r>
              <a:rPr lang="ru-RU" sz="32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Ключевые ориентиры </a:t>
            </a:r>
            <a:br>
              <a:rPr lang="ru-RU" sz="32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служб ранней поддержки в условиях  </a:t>
            </a:r>
            <a:br>
              <a:rPr lang="ru-RU" sz="3200" kern="100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системы специального и инклюзивного образования</a:t>
            </a:r>
            <a:br>
              <a:rPr lang="ru-RU" sz="1800" kern="1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72107E2-76A7-3737-5998-9A316911E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62941"/>
            <a:ext cx="9144000" cy="1655762"/>
          </a:xfrm>
        </p:spPr>
        <p:txBody>
          <a:bodyPr/>
          <a:lstStyle/>
          <a:p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Ержолова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Жанар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Аскербековна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Руководитель КГУ «Карагандинская областная психолого-медико-педагогическая консультация»</a:t>
            </a:r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2F34244C-A710-B1DF-D8D1-1A9EA7F7E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3635" y="680701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870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вправо 3">
            <a:extLst>
              <a:ext uri="{FF2B5EF4-FFF2-40B4-BE49-F238E27FC236}">
                <a16:creationId xmlns:a16="http://schemas.microsoft.com/office/drawing/2014/main" id="{02F2631F-797D-603D-23E0-FC5C7D8E7097}"/>
              </a:ext>
            </a:extLst>
          </p:cNvPr>
          <p:cNvSpPr/>
          <p:nvPr/>
        </p:nvSpPr>
        <p:spPr>
          <a:xfrm>
            <a:off x="1020024" y="660903"/>
            <a:ext cx="3443334" cy="2055137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ГЛАВНЫЙ ПРИНЦИП</a:t>
            </a:r>
          </a:p>
        </p:txBody>
      </p:sp>
      <p:sp>
        <p:nvSpPr>
          <p:cNvPr id="5" name="Стрелка: влево 4">
            <a:extLst>
              <a:ext uri="{FF2B5EF4-FFF2-40B4-BE49-F238E27FC236}">
                <a16:creationId xmlns:a16="http://schemas.microsoft.com/office/drawing/2014/main" id="{BEA9F44A-A225-38A4-153F-77A61BFAC009}"/>
              </a:ext>
            </a:extLst>
          </p:cNvPr>
          <p:cNvSpPr/>
          <p:nvPr/>
        </p:nvSpPr>
        <p:spPr>
          <a:xfrm>
            <a:off x="8090783" y="602055"/>
            <a:ext cx="3081193" cy="2172832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КОНЕЧНАЯ ЦЕЛЬ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F2D6C89F-9A50-0A6B-AF7A-BA61C776E51A}"/>
              </a:ext>
            </a:extLst>
          </p:cNvPr>
          <p:cNvSpPr/>
          <p:nvPr/>
        </p:nvSpPr>
        <p:spPr>
          <a:xfrm>
            <a:off x="4834551" y="1032095"/>
            <a:ext cx="2894094" cy="142139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НОРМАЛИЗАЦИЯ </a:t>
            </a:r>
          </a:p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жизни ребенка и его семьи</a:t>
            </a: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03F8137C-2183-DFB5-06BF-3AF1B0A6F8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0714194"/>
              </p:ext>
            </p:extLst>
          </p:nvPr>
        </p:nvGraphicFramePr>
        <p:xfrm>
          <a:off x="3559018" y="3177599"/>
          <a:ext cx="8128000" cy="3250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A7DAAF8-0A1B-EA62-2741-A73F91ABDFE0}"/>
              </a:ext>
            </a:extLst>
          </p:cNvPr>
          <p:cNvSpPr txBox="1"/>
          <p:nvPr/>
        </p:nvSpPr>
        <p:spPr>
          <a:xfrm>
            <a:off x="513784" y="3788088"/>
            <a:ext cx="39495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Казахстане много лет существует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трехуровневая система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оказания помощи детям с ограниченными возможностями раннего возраста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D6077B8-4F0C-1664-7529-DDF11AC53311}"/>
              </a:ext>
            </a:extLst>
          </p:cNvPr>
          <p:cNvCxnSpPr>
            <a:cxnSpLocks/>
          </p:cNvCxnSpPr>
          <p:nvPr/>
        </p:nvCxnSpPr>
        <p:spPr>
          <a:xfrm>
            <a:off x="153909" y="2946819"/>
            <a:ext cx="11841933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FDB8661F-5577-F55D-DC1E-7094812AB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72" y="74404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6854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74382581-93D9-8335-E167-0CC6EB5E15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38698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93048A48-C5A6-52CD-8096-1B675A401F7F}"/>
              </a:ext>
            </a:extLst>
          </p:cNvPr>
          <p:cNvSpPr/>
          <p:nvPr/>
        </p:nvSpPr>
        <p:spPr>
          <a:xfrm>
            <a:off x="3223035" y="3039700"/>
            <a:ext cx="787650" cy="99588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3F0145B2-2191-A879-D065-F4A6ADF94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72" y="74404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14096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287CBE7F-929E-EA33-82FB-939E253335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9831368"/>
              </p:ext>
            </p:extLst>
          </p:nvPr>
        </p:nvGraphicFramePr>
        <p:xfrm>
          <a:off x="3326645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56D204F3-8517-1ED1-583D-3B421AC31208}"/>
              </a:ext>
            </a:extLst>
          </p:cNvPr>
          <p:cNvSpPr/>
          <p:nvPr/>
        </p:nvSpPr>
        <p:spPr>
          <a:xfrm>
            <a:off x="896293" y="1231271"/>
            <a:ext cx="1738265" cy="44090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Актуальные кризисные моменты в процессе ранней поддержки</a:t>
            </a:r>
          </a:p>
        </p:txBody>
      </p:sp>
      <p:pic>
        <p:nvPicPr>
          <p:cNvPr id="6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61C1CA86-ED42-62ED-DB7A-31C832D5B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72" y="74404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4176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A3612E86-71FE-991F-D325-AE3C418F4D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5268335"/>
              </p:ext>
            </p:extLst>
          </p:nvPr>
        </p:nvGraphicFramePr>
        <p:xfrm>
          <a:off x="3245165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9E2B62A6-3817-39AB-A19A-5E611B379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72" y="74404"/>
            <a:ext cx="1064730" cy="1055301"/>
          </a:xfrm>
          <a:prstGeom prst="rect">
            <a:avLst/>
          </a:prstGeom>
          <a:noFill/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B547528D-8FA8-038B-302E-B28CF7D05ABF}"/>
              </a:ext>
            </a:extLst>
          </p:cNvPr>
          <p:cNvSpPr/>
          <p:nvPr/>
        </p:nvSpPr>
        <p:spPr>
          <a:xfrm>
            <a:off x="488887" y="1439500"/>
            <a:ext cx="2996697" cy="44090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Специализированные службы ранней поддержки как в системе образования, так и здравоохранения, социальной защиты отсутствуют.</a:t>
            </a:r>
          </a:p>
        </p:txBody>
      </p:sp>
    </p:spTree>
    <p:extLst>
      <p:ext uri="{BB962C8B-B14F-4D97-AF65-F5344CB8AC3E}">
        <p14:creationId xmlns:p14="http://schemas.microsoft.com/office/powerpoint/2010/main" val="2493805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ED497B-4BDE-44CC-4391-3CCDBF938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07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Положения НПА не выполняются!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15C9A62-1091-EF76-ABC8-48139B5A2B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695122"/>
              </p:ext>
            </p:extLst>
          </p:nvPr>
        </p:nvGraphicFramePr>
        <p:xfrm>
          <a:off x="544339" y="1120652"/>
          <a:ext cx="11103321" cy="53702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D33A8505-AF83-982A-4135-42F3E59EE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72" y="74404"/>
            <a:ext cx="1064730" cy="1055301"/>
          </a:xfrm>
          <a:prstGeom prst="rect">
            <a:avLst/>
          </a:prstGeom>
          <a:noFill/>
        </p:spPr>
      </p:pic>
      <p:sp>
        <p:nvSpPr>
          <p:cNvPr id="7" name="Стрелка: изогнутая вверх 6">
            <a:extLst>
              <a:ext uri="{FF2B5EF4-FFF2-40B4-BE49-F238E27FC236}">
                <a16:creationId xmlns:a16="http://schemas.microsoft.com/office/drawing/2014/main" id="{BD0007E4-DE29-3ACB-60B8-7F99600FBAD0}"/>
              </a:ext>
            </a:extLst>
          </p:cNvPr>
          <p:cNvSpPr/>
          <p:nvPr/>
        </p:nvSpPr>
        <p:spPr>
          <a:xfrm>
            <a:off x="5712737" y="2688879"/>
            <a:ext cx="1068309" cy="2951430"/>
          </a:xfrm>
          <a:prstGeom prst="bent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373048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A88D41-C8E6-9596-6174-247DDFE4E37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199" y="216049"/>
            <a:ext cx="10515600" cy="703262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Решение проблемы</a:t>
            </a:r>
          </a:p>
        </p:txBody>
      </p:sp>
      <p:sp>
        <p:nvSpPr>
          <p:cNvPr id="4" name="Выноска: стрелка вправо 3">
            <a:extLst>
              <a:ext uri="{FF2B5EF4-FFF2-40B4-BE49-F238E27FC236}">
                <a16:creationId xmlns:a16="http://schemas.microsoft.com/office/drawing/2014/main" id="{5898D828-51A8-5FA7-BCD4-10F2D3545E6B}"/>
              </a:ext>
            </a:extLst>
          </p:cNvPr>
          <p:cNvSpPr/>
          <p:nvPr/>
        </p:nvSpPr>
        <p:spPr>
          <a:xfrm>
            <a:off x="1557196" y="1321806"/>
            <a:ext cx="3666654" cy="1738265"/>
          </a:xfrm>
          <a:prstGeom prst="rightArrow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Информационная система здравоохранения</a:t>
            </a:r>
          </a:p>
        </p:txBody>
      </p:sp>
      <p:sp>
        <p:nvSpPr>
          <p:cNvPr id="5" name="Выноска: стрелка влево 4">
            <a:extLst>
              <a:ext uri="{FF2B5EF4-FFF2-40B4-BE49-F238E27FC236}">
                <a16:creationId xmlns:a16="http://schemas.microsoft.com/office/drawing/2014/main" id="{C52B10E2-B2FD-9449-1987-7AA5DD55FF9D}"/>
              </a:ext>
            </a:extLst>
          </p:cNvPr>
          <p:cNvSpPr/>
          <p:nvPr/>
        </p:nvSpPr>
        <p:spPr>
          <a:xfrm>
            <a:off x="6968152" y="1371600"/>
            <a:ext cx="3666654" cy="1688471"/>
          </a:xfrm>
          <a:prstGeom prst="leftArrow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Информационная система </a:t>
            </a:r>
          </a:p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образования</a:t>
            </a:r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6EA3040A-BD72-29AA-80F0-24546AEA7E0E}"/>
              </a:ext>
            </a:extLst>
          </p:cNvPr>
          <p:cNvSpPr/>
          <p:nvPr/>
        </p:nvSpPr>
        <p:spPr>
          <a:xfrm>
            <a:off x="5734615" y="2334701"/>
            <a:ext cx="722769" cy="624691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F13540B-5054-567F-FAF1-E2C5775D7717}"/>
              </a:ext>
            </a:extLst>
          </p:cNvPr>
          <p:cNvSpPr/>
          <p:nvPr/>
        </p:nvSpPr>
        <p:spPr>
          <a:xfrm>
            <a:off x="4479956" y="3160427"/>
            <a:ext cx="3232087" cy="90534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Проактивная форма предоставления государственной услуги ПМПК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2486C91-CA55-7994-3C01-E744F01D3C44}"/>
              </a:ext>
            </a:extLst>
          </p:cNvPr>
          <p:cNvSpPr/>
          <p:nvPr/>
        </p:nvSpPr>
        <p:spPr>
          <a:xfrm>
            <a:off x="1247869" y="5092957"/>
            <a:ext cx="3232087" cy="90534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Работа ПМПК по принципу «одного окна»</a:t>
            </a:r>
          </a:p>
        </p:txBody>
      </p:sp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id="{70D901A8-36CA-C631-298D-877A36EAEA39}"/>
              </a:ext>
            </a:extLst>
          </p:cNvPr>
          <p:cNvSpPr/>
          <p:nvPr/>
        </p:nvSpPr>
        <p:spPr>
          <a:xfrm>
            <a:off x="5223850" y="5011476"/>
            <a:ext cx="2029107" cy="986828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D6F79AE-10B6-6419-890E-A22EBB49F1CD}"/>
              </a:ext>
            </a:extLst>
          </p:cNvPr>
          <p:cNvSpPr/>
          <p:nvPr/>
        </p:nvSpPr>
        <p:spPr>
          <a:xfrm>
            <a:off x="7795786" y="5024673"/>
            <a:ext cx="3232087" cy="90534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Своевременная ранняя поддержка </a:t>
            </a:r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6F1CE6A8-A231-385E-4EFA-5297B940D70F}"/>
              </a:ext>
            </a:extLst>
          </p:cNvPr>
          <p:cNvSpPr/>
          <p:nvPr/>
        </p:nvSpPr>
        <p:spPr>
          <a:xfrm>
            <a:off x="3892990" y="4266809"/>
            <a:ext cx="788031" cy="622062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D903CA-E2B9-5D72-5CCE-830C5EFCA9D2}"/>
              </a:ext>
            </a:extLst>
          </p:cNvPr>
          <p:cNvSpPr txBox="1"/>
          <p:nvPr/>
        </p:nvSpPr>
        <p:spPr>
          <a:xfrm>
            <a:off x="5223849" y="1865013"/>
            <a:ext cx="1795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ИНТЕГРАЦИЯ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dirty="0"/>
          </a:p>
        </p:txBody>
      </p:sp>
      <p:pic>
        <p:nvPicPr>
          <p:cNvPr id="17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D7E1EDCB-FC03-7099-C713-BB11DB60A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72" y="74404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887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9E7696DF-1BDF-13BB-8866-C869250BEB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1612040"/>
              </p:ext>
            </p:extLst>
          </p:nvPr>
        </p:nvGraphicFramePr>
        <p:xfrm>
          <a:off x="428811" y="855468"/>
          <a:ext cx="849790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33E2DE5B-82BD-16CB-E76E-6177FE8BF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72" y="74404"/>
            <a:ext cx="1064730" cy="1055301"/>
          </a:xfrm>
          <a:prstGeom prst="rect">
            <a:avLst/>
          </a:prstGeom>
          <a:noFill/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B91BA2DC-33A3-4528-C7F1-5A925304B133}"/>
              </a:ext>
            </a:extLst>
          </p:cNvPr>
          <p:cNvSpPr/>
          <p:nvPr/>
        </p:nvSpPr>
        <p:spPr>
          <a:xfrm>
            <a:off x="9098733" y="884975"/>
            <a:ext cx="2562131" cy="26798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Отсутствие компетенций по применению МКФ ограничивает возможности в использовании современных международных методов оценки проблем</a:t>
            </a:r>
            <a:br>
              <a:rPr lang="ru-RU" sz="14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подходов в оказании помощи детям раннего возраста. </a:t>
            </a:r>
            <a:endParaRPr lang="ru-RU" sz="1400" b="1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F706E8BF-4F95-8348-AE77-2BC16A984FB2}"/>
              </a:ext>
            </a:extLst>
          </p:cNvPr>
          <p:cNvSpPr/>
          <p:nvPr/>
        </p:nvSpPr>
        <p:spPr>
          <a:xfrm>
            <a:off x="9098733" y="3753415"/>
            <a:ext cx="2562131" cy="26798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kern="1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1800" b="1" kern="1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зучение и применение МКФ для оценки проблем развития детей актуально как для специалистов ПМПК, так и для РЦ, КППК.</a:t>
            </a:r>
            <a:endParaRPr lang="ru-RU" sz="18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546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9FF8D-4851-0B32-DC74-08E9DD82C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Перспективы ранней поддержки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3DEBD3-92ED-2BE1-D3CD-6F8862426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1761"/>
            <a:ext cx="10515600" cy="4185201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Внедрение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трансдисциплинарного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подхода как наиболее эффективного в раннем вмешательстве.</a:t>
            </a:r>
          </a:p>
          <a:p>
            <a:pPr marL="514350" indent="-514350" algn="just">
              <a:buAutoNum type="arabicPeriod"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Внесение изменений в закон «О социальной и медико-педагогической коррекционной поддержке детей с ограниченными возможностями», другие НПА.</a:t>
            </a:r>
          </a:p>
          <a:p>
            <a:pPr marL="514350" indent="-514350" algn="just">
              <a:buAutoNum type="arabicPeriod"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Расширение сети кабинетов служб ранней поддержки.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  <p:pic>
        <p:nvPicPr>
          <p:cNvPr id="4" name="Picture 2" descr="C:\Users\Жанар\Desktop\ДОКЛАД\логотип.png">
            <a:extLst>
              <a:ext uri="{FF2B5EF4-FFF2-40B4-BE49-F238E27FC236}">
                <a16:creationId xmlns:a16="http://schemas.microsoft.com/office/drawing/2014/main" id="{785DF4D1-BEA9-1B8D-1875-DB4E3BD3B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72" y="74404"/>
            <a:ext cx="1064730" cy="1055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693328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549</Words>
  <Application>Microsoft Office PowerPoint</Application>
  <PresentationFormat>Широкоэкранный</PresentationFormat>
  <Paragraphs>62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Ключевые ориентиры  служб ранней поддержки в условиях   системы специального и инклюзивного образования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Положения НПА не выполняются!</vt:lpstr>
      <vt:lpstr>Решение проблемы</vt:lpstr>
      <vt:lpstr>Презентация PowerPoint</vt:lpstr>
      <vt:lpstr>Перспективы ранней поддержки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15</cp:revision>
  <dcterms:created xsi:type="dcterms:W3CDTF">2024-12-12T06:24:58Z</dcterms:created>
  <dcterms:modified xsi:type="dcterms:W3CDTF">2024-12-13T11:09:46Z</dcterms:modified>
</cp:coreProperties>
</file>