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0"/>
  </p:notesMasterIdLst>
  <p:handoutMasterIdLst>
    <p:handoutMasterId r:id="rId51"/>
  </p:handoutMasterIdLst>
  <p:sldIdLst>
    <p:sldId id="319" r:id="rId2"/>
    <p:sldId id="332" r:id="rId3"/>
    <p:sldId id="411" r:id="rId4"/>
    <p:sldId id="322" r:id="rId5"/>
    <p:sldId id="414" r:id="rId6"/>
    <p:sldId id="335" r:id="rId7"/>
    <p:sldId id="403" r:id="rId8"/>
    <p:sldId id="320" r:id="rId9"/>
    <p:sldId id="342" r:id="rId10"/>
    <p:sldId id="344" r:id="rId11"/>
    <p:sldId id="347" r:id="rId12"/>
    <p:sldId id="348" r:id="rId13"/>
    <p:sldId id="349" r:id="rId14"/>
    <p:sldId id="352" r:id="rId15"/>
    <p:sldId id="351" r:id="rId16"/>
    <p:sldId id="353" r:id="rId17"/>
    <p:sldId id="354" r:id="rId18"/>
    <p:sldId id="406" r:id="rId19"/>
    <p:sldId id="407" r:id="rId20"/>
    <p:sldId id="408" r:id="rId21"/>
    <p:sldId id="355" r:id="rId22"/>
    <p:sldId id="425" r:id="rId23"/>
    <p:sldId id="431" r:id="rId24"/>
    <p:sldId id="426" r:id="rId25"/>
    <p:sldId id="428" r:id="rId26"/>
    <p:sldId id="429" r:id="rId27"/>
    <p:sldId id="427" r:id="rId28"/>
    <p:sldId id="430" r:id="rId29"/>
    <p:sldId id="412" r:id="rId30"/>
    <p:sldId id="422" r:id="rId31"/>
    <p:sldId id="418" r:id="rId32"/>
    <p:sldId id="381" r:id="rId33"/>
    <p:sldId id="382" r:id="rId34"/>
    <p:sldId id="383" r:id="rId35"/>
    <p:sldId id="433" r:id="rId36"/>
    <p:sldId id="419" r:id="rId37"/>
    <p:sldId id="387" r:id="rId38"/>
    <p:sldId id="384" r:id="rId39"/>
    <p:sldId id="410" r:id="rId40"/>
    <p:sldId id="375" r:id="rId41"/>
    <p:sldId id="380" r:id="rId42"/>
    <p:sldId id="432" r:id="rId43"/>
    <p:sldId id="372" r:id="rId44"/>
    <p:sldId id="373" r:id="rId45"/>
    <p:sldId id="374" r:id="rId46"/>
    <p:sldId id="378" r:id="rId47"/>
    <p:sldId id="379" r:id="rId48"/>
    <p:sldId id="402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86918" autoAdjust="0"/>
  </p:normalViewPr>
  <p:slideViewPr>
    <p:cSldViewPr>
      <p:cViewPr>
        <p:scale>
          <a:sx n="60" d="100"/>
          <a:sy n="60" d="100"/>
        </p:scale>
        <p:origin x="-3090" y="-9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sideWall>
      <c:spPr>
        <a:noFill/>
        <a:ln>
          <a:noFill/>
        </a:ln>
        <a:effectLst/>
      </c:spPr>
    </c:sideWall>
    <c:backWall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18754942881423575"/>
          <c:y val="6.0667041765630432E-2"/>
          <c:w val="0.69374088655585109"/>
          <c:h val="0.75650201695523966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Дети, состоящие на учете в ПМПК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2021 год </c:v>
                </c:pt>
                <c:pt idx="1">
                  <c:v>2022 год </c:v>
                </c:pt>
                <c:pt idx="2">
                  <c:v>2023 год (на 01.11.)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8255</c:v>
                </c:pt>
                <c:pt idx="1">
                  <c:v>8173</c:v>
                </c:pt>
                <c:pt idx="2">
                  <c:v>8816</c:v>
                </c:pt>
              </c:numCache>
            </c:numRef>
          </c:val>
          <c:extLst xmlns:c16r2="http://schemas.microsoft.com/office/drawing/2015/06/chart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Дети-инвалиды, состоящие на учете в ПМПК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dLbls>
            <c:dLbl>
              <c:idx val="0"/>
              <c:layout>
                <c:manualLayout>
                  <c:x val="3.428537433058839E-2"/>
                  <c:y val="-3.7426804075101239E-2"/>
                </c:manualLayout>
              </c:layout>
              <c:showVal val="1"/>
            </c:dLbl>
            <c:dLbl>
              <c:idx val="1"/>
              <c:layout>
                <c:manualLayout>
                  <c:x val="3.9364803845892339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2.2856982878260192E-2"/>
                  <c:y val="-4.6783505093876514E-3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2021 год </c:v>
                </c:pt>
                <c:pt idx="1">
                  <c:v>2022 год </c:v>
                </c:pt>
                <c:pt idx="2">
                  <c:v>2023 год (на 01.11.)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1422</c:v>
                </c:pt>
                <c:pt idx="1">
                  <c:v>1368</c:v>
                </c:pt>
                <c:pt idx="2">
                  <c:v>1454</c:v>
                </c:pt>
              </c:numCache>
            </c:numRef>
          </c:val>
          <c:extLst xmlns:c16r2="http://schemas.microsoft.com/office/drawing/2015/06/chart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2021 год </c:v>
                </c:pt>
                <c:pt idx="1">
                  <c:v>2022 год </c:v>
                </c:pt>
                <c:pt idx="2">
                  <c:v>2023 год (на 01.11.)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/>
        </c:ser>
        <c:dLbls>
          <c:showVal val="1"/>
        </c:dLbls>
        <c:gapWidth val="100"/>
        <c:shape val="cone"/>
        <c:axId val="172984576"/>
        <c:axId val="173122688"/>
        <c:axId val="173136512"/>
      </c:bar3DChart>
      <c:catAx>
        <c:axId val="1729845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122688"/>
        <c:crosses val="autoZero"/>
        <c:auto val="1"/>
        <c:lblAlgn val="ctr"/>
        <c:lblOffset val="100"/>
      </c:catAx>
      <c:valAx>
        <c:axId val="1731226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2984576"/>
        <c:crosses val="autoZero"/>
        <c:crossBetween val="between"/>
      </c:valAx>
      <c:serAx>
        <c:axId val="173136512"/>
        <c:scaling>
          <c:orientation val="minMax"/>
        </c:scaling>
        <c:delete val="1"/>
        <c:axPos val="b"/>
        <c:tickLblPos val="nextTo"/>
        <c:crossAx val="173122688"/>
        <c:crosses val="autoZero"/>
      </c:serAx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14246476134927591"/>
          <c:y val="0.82976440268883866"/>
          <c:w val="0.75519393409157443"/>
          <c:h val="0.15401387738743286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kar-oblpmpk@krg-edu.kz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EAF1D5-8C04-492A-9775-8C5BCF164AAE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067A1D3-1B83-4AD6-B5F6-E86AB7F90C40}">
      <dgm:prSet phldrT="[Текст]" custT="1"/>
      <dgm:spPr/>
      <dgm:t>
        <a:bodyPr/>
        <a:lstStyle/>
        <a:p>
          <a:pPr algn="ctr"/>
          <a:r>
            <a:rPr lang="ru-RU" sz="2000" b="1" i="1" dirty="0" smtClean="0"/>
            <a:t>Полное наименование</a:t>
          </a:r>
          <a:endParaRPr lang="ru-RU" sz="2000" dirty="0"/>
        </a:p>
      </dgm:t>
    </dgm:pt>
    <dgm:pt modelId="{6406032B-A1E7-4FA1-AFD4-8B34E9145625}" type="parTrans" cxnId="{31ECDA55-DE63-49DD-B206-9EE91CA6ADF4}">
      <dgm:prSet/>
      <dgm:spPr/>
      <dgm:t>
        <a:bodyPr/>
        <a:lstStyle/>
        <a:p>
          <a:endParaRPr lang="ru-RU"/>
        </a:p>
      </dgm:t>
    </dgm:pt>
    <dgm:pt modelId="{C05B3BD7-611D-4F8C-807C-BA61C4400E2B}" type="sibTrans" cxnId="{31ECDA55-DE63-49DD-B206-9EE91CA6ADF4}">
      <dgm:prSet/>
      <dgm:spPr/>
      <dgm:t>
        <a:bodyPr/>
        <a:lstStyle/>
        <a:p>
          <a:endParaRPr lang="ru-RU"/>
        </a:p>
      </dgm:t>
    </dgm:pt>
    <dgm:pt modelId="{CE6918F4-0415-4905-BE71-D5C1411C634B}">
      <dgm:prSet phldrT="[Текст]"/>
      <dgm:spPr/>
      <dgm:t>
        <a:bodyPr/>
        <a:lstStyle/>
        <a:p>
          <a:pPr algn="ctr"/>
          <a:r>
            <a:rPr lang="ru-RU" b="1" i="1" dirty="0" smtClean="0"/>
            <a:t>Коммунальное государственное учреждение                     «Карагандинская областная </a:t>
          </a:r>
          <a:r>
            <a:rPr lang="ru-RU" b="1" i="1" dirty="0" err="1" smtClean="0"/>
            <a:t>психолого</a:t>
          </a:r>
          <a:r>
            <a:rPr lang="ru-RU" b="1" i="1" dirty="0" smtClean="0"/>
            <a:t> - медико-педагогическая консультация» управления образования Карагандинской области</a:t>
          </a:r>
          <a:endParaRPr lang="ru-RU" b="1" dirty="0"/>
        </a:p>
      </dgm:t>
    </dgm:pt>
    <dgm:pt modelId="{C2A63DC7-FEA1-4994-A082-7CF1BBDF6DB3}" type="parTrans" cxnId="{1454D227-770A-4D72-8229-17D4E634FCB3}">
      <dgm:prSet/>
      <dgm:spPr/>
      <dgm:t>
        <a:bodyPr/>
        <a:lstStyle/>
        <a:p>
          <a:endParaRPr lang="ru-RU"/>
        </a:p>
      </dgm:t>
    </dgm:pt>
    <dgm:pt modelId="{78F3DB47-16FA-4D7B-B308-949CDF613011}" type="sibTrans" cxnId="{1454D227-770A-4D72-8229-17D4E634FCB3}">
      <dgm:prSet/>
      <dgm:spPr/>
      <dgm:t>
        <a:bodyPr/>
        <a:lstStyle/>
        <a:p>
          <a:endParaRPr lang="ru-RU"/>
        </a:p>
      </dgm:t>
    </dgm:pt>
    <dgm:pt modelId="{1CF51768-7A1D-4C60-A4B3-633AAB18AC01}">
      <dgm:prSet phldrT="[Текст]"/>
      <dgm:spPr/>
      <dgm:t>
        <a:bodyPr/>
        <a:lstStyle/>
        <a:p>
          <a:pPr algn="ctr"/>
          <a:r>
            <a:rPr lang="ru-RU" b="1" i="1" dirty="0" smtClean="0"/>
            <a:t>г.Караганда, Орбита-1 </a:t>
          </a:r>
          <a:r>
            <a:rPr lang="ru-RU" b="1" i="1" dirty="0" err="1" smtClean="0"/>
            <a:t>мкр-н</a:t>
          </a:r>
          <a:r>
            <a:rPr lang="ru-RU" b="1" i="1" dirty="0" smtClean="0"/>
            <a:t>, 4- 8,  100022, </a:t>
          </a:r>
          <a:endParaRPr lang="ru-RU" b="1" dirty="0"/>
        </a:p>
      </dgm:t>
    </dgm:pt>
    <dgm:pt modelId="{F69BBEAE-7D47-47AC-B9F8-238FEA141CAF}" type="parTrans" cxnId="{684651ED-09C8-4044-A663-9FEE30365543}">
      <dgm:prSet/>
      <dgm:spPr/>
      <dgm:t>
        <a:bodyPr/>
        <a:lstStyle/>
        <a:p>
          <a:endParaRPr lang="ru-RU"/>
        </a:p>
      </dgm:t>
    </dgm:pt>
    <dgm:pt modelId="{6A478620-00D6-4FD0-A3F4-32F644DEE451}" type="sibTrans" cxnId="{684651ED-09C8-4044-A663-9FEE30365543}">
      <dgm:prSet/>
      <dgm:spPr/>
      <dgm:t>
        <a:bodyPr/>
        <a:lstStyle/>
        <a:p>
          <a:endParaRPr lang="ru-RU"/>
        </a:p>
      </dgm:t>
    </dgm:pt>
    <dgm:pt modelId="{6EF1B98D-02DB-488D-92A5-5DB0D8250B18}">
      <dgm:prSet phldrT="[Текст]"/>
      <dgm:spPr/>
      <dgm:t>
        <a:bodyPr/>
        <a:lstStyle/>
        <a:p>
          <a:pPr algn="ctr"/>
          <a:r>
            <a:rPr lang="ru-RU" b="1" i="1" dirty="0" smtClean="0"/>
            <a:t>8(7212) 77-36-74, 8(7212) 77-33-03</a:t>
          </a:r>
          <a:endParaRPr lang="ru-RU" b="1" dirty="0"/>
        </a:p>
      </dgm:t>
    </dgm:pt>
    <dgm:pt modelId="{40C703F3-A655-4E4F-9814-9FEA793EB6EB}" type="parTrans" cxnId="{4B75A270-CDA4-4C50-B0DB-1A9D4B9C759C}">
      <dgm:prSet/>
      <dgm:spPr/>
      <dgm:t>
        <a:bodyPr/>
        <a:lstStyle/>
        <a:p>
          <a:endParaRPr lang="ru-RU"/>
        </a:p>
      </dgm:t>
    </dgm:pt>
    <dgm:pt modelId="{7E635F35-284B-4899-B4B6-C3AD5D6D00FF}" type="sibTrans" cxnId="{4B75A270-CDA4-4C50-B0DB-1A9D4B9C759C}">
      <dgm:prSet/>
      <dgm:spPr/>
      <dgm:t>
        <a:bodyPr/>
        <a:lstStyle/>
        <a:p>
          <a:endParaRPr lang="ru-RU"/>
        </a:p>
      </dgm:t>
    </dgm:pt>
    <dgm:pt modelId="{D5E1D157-0308-4C09-A1C8-5F189AA82F86}">
      <dgm:prSet phldrT="[Текст]" custT="1"/>
      <dgm:spPr/>
      <dgm:t>
        <a:bodyPr/>
        <a:lstStyle/>
        <a:p>
          <a:pPr algn="ctr"/>
          <a:r>
            <a:rPr lang="ru-RU" sz="2000" b="1" i="1" dirty="0" smtClean="0"/>
            <a:t>Фамилия, имя, отчество руководителя</a:t>
          </a:r>
          <a:endParaRPr lang="ru-RU" sz="2000" dirty="0"/>
        </a:p>
      </dgm:t>
    </dgm:pt>
    <dgm:pt modelId="{0310BC0A-9782-4D12-83AD-C05E0696B2CF}" type="parTrans" cxnId="{C0C8DF5B-1977-449A-997C-0A71057FFE6F}">
      <dgm:prSet/>
      <dgm:spPr/>
      <dgm:t>
        <a:bodyPr/>
        <a:lstStyle/>
        <a:p>
          <a:endParaRPr lang="ru-RU"/>
        </a:p>
      </dgm:t>
    </dgm:pt>
    <dgm:pt modelId="{819EB820-37B7-4B9A-B292-7F8438F9C334}" type="sibTrans" cxnId="{C0C8DF5B-1977-449A-997C-0A71057FFE6F}">
      <dgm:prSet/>
      <dgm:spPr/>
      <dgm:t>
        <a:bodyPr/>
        <a:lstStyle/>
        <a:p>
          <a:endParaRPr lang="ru-RU"/>
        </a:p>
      </dgm:t>
    </dgm:pt>
    <dgm:pt modelId="{272CD725-3E2C-44B7-A15A-927960676AB2}">
      <dgm:prSet phldrT="[Текст]"/>
      <dgm:spPr/>
      <dgm:t>
        <a:bodyPr/>
        <a:lstStyle/>
        <a:p>
          <a:pPr algn="ctr"/>
          <a:r>
            <a:rPr lang="ru-RU" b="1" i="1" dirty="0" err="1" smtClean="0"/>
            <a:t>Ержолова</a:t>
          </a:r>
          <a:r>
            <a:rPr lang="ru-RU" b="1" i="1" dirty="0" smtClean="0"/>
            <a:t> Жанар Аскербековна</a:t>
          </a:r>
          <a:endParaRPr lang="ru-RU" dirty="0"/>
        </a:p>
      </dgm:t>
    </dgm:pt>
    <dgm:pt modelId="{0E0A3DFC-A846-4812-B1F4-8D1653F523CD}" type="parTrans" cxnId="{3878AFBF-5518-451B-81EB-460E9C948579}">
      <dgm:prSet/>
      <dgm:spPr/>
      <dgm:t>
        <a:bodyPr/>
        <a:lstStyle/>
        <a:p>
          <a:endParaRPr lang="ru-RU"/>
        </a:p>
      </dgm:t>
    </dgm:pt>
    <dgm:pt modelId="{510F2EB3-E114-4ED3-989A-52CD4257D681}" type="sibTrans" cxnId="{3878AFBF-5518-451B-81EB-460E9C948579}">
      <dgm:prSet/>
      <dgm:spPr/>
      <dgm:t>
        <a:bodyPr/>
        <a:lstStyle/>
        <a:p>
          <a:endParaRPr lang="ru-RU"/>
        </a:p>
      </dgm:t>
    </dgm:pt>
    <dgm:pt modelId="{7E9CB5E2-0F0D-4498-A886-76AB88312303}">
      <dgm:prSet phldrT="[Текст]" custT="1"/>
      <dgm:spPr/>
      <dgm:t>
        <a:bodyPr/>
        <a:lstStyle/>
        <a:p>
          <a:pPr algn="ctr"/>
          <a:r>
            <a:rPr lang="ru-RU" sz="2000" b="1" i="1" dirty="0" err="1" smtClean="0"/>
            <a:t>Е-mail</a:t>
          </a:r>
          <a:r>
            <a:rPr lang="ru-RU" sz="2000" i="1" dirty="0" smtClean="0"/>
            <a:t> </a:t>
          </a:r>
          <a:r>
            <a:rPr lang="ru-RU" sz="2000" b="1" i="1" dirty="0" smtClean="0"/>
            <a:t>организации образования</a:t>
          </a:r>
          <a:endParaRPr lang="ru-RU" sz="2000" b="1" dirty="0"/>
        </a:p>
      </dgm:t>
    </dgm:pt>
    <dgm:pt modelId="{1AE3617A-B68E-430A-90F6-92DCA906A4E4}" type="parTrans" cxnId="{33DA87CE-77FE-424D-83A0-115D91CA8181}">
      <dgm:prSet/>
      <dgm:spPr/>
      <dgm:t>
        <a:bodyPr/>
        <a:lstStyle/>
        <a:p>
          <a:endParaRPr lang="ru-RU"/>
        </a:p>
      </dgm:t>
    </dgm:pt>
    <dgm:pt modelId="{7ACAA007-9D59-4C41-959E-AFCA9BCD1227}" type="sibTrans" cxnId="{33DA87CE-77FE-424D-83A0-115D91CA8181}">
      <dgm:prSet/>
      <dgm:spPr/>
      <dgm:t>
        <a:bodyPr/>
        <a:lstStyle/>
        <a:p>
          <a:endParaRPr lang="ru-RU"/>
        </a:p>
      </dgm:t>
    </dgm:pt>
    <dgm:pt modelId="{6F02E45F-11F0-4BF4-AB95-5EBA1351BA40}">
      <dgm:prSet phldrT="[Текст]" custT="1"/>
      <dgm:spPr/>
      <dgm:t>
        <a:bodyPr/>
        <a:lstStyle/>
        <a:p>
          <a:pPr algn="ctr"/>
          <a:r>
            <a:rPr lang="ru-RU" sz="2000" b="1" i="1" dirty="0" smtClean="0"/>
            <a:t>Юридический адрес, индекс, телефон</a:t>
          </a:r>
          <a:endParaRPr lang="ru-RU" sz="2000" dirty="0"/>
        </a:p>
      </dgm:t>
    </dgm:pt>
    <dgm:pt modelId="{7DA06EBD-DEFB-4E67-B2FE-2472C192B8BE}" type="sibTrans" cxnId="{56B1B30A-D9CE-4E26-B743-E391563E22C6}">
      <dgm:prSet/>
      <dgm:spPr/>
      <dgm:t>
        <a:bodyPr/>
        <a:lstStyle/>
        <a:p>
          <a:endParaRPr lang="ru-RU"/>
        </a:p>
      </dgm:t>
    </dgm:pt>
    <dgm:pt modelId="{DC2D27D1-BE7F-41D3-9288-0F97E5A6CEF2}" type="parTrans" cxnId="{56B1B30A-D9CE-4E26-B743-E391563E22C6}">
      <dgm:prSet/>
      <dgm:spPr/>
      <dgm:t>
        <a:bodyPr/>
        <a:lstStyle/>
        <a:p>
          <a:endParaRPr lang="ru-RU"/>
        </a:p>
      </dgm:t>
    </dgm:pt>
    <dgm:pt modelId="{C6E46A93-2E38-4B66-857E-88FEC4ECBA30}">
      <dgm:prSet phldrT="[Текст]" custT="1"/>
      <dgm:spPr/>
      <dgm:t>
        <a:bodyPr/>
        <a:lstStyle/>
        <a:p>
          <a:pPr algn="ctr"/>
          <a:r>
            <a:rPr lang="ru-RU" sz="1600" b="1" i="1" dirty="0" smtClean="0"/>
            <a:t> </a:t>
          </a:r>
          <a:r>
            <a:rPr lang="ru-RU" sz="2000" b="1" i="1" dirty="0" smtClean="0"/>
            <a:t>Дата открытия организации образования                </a:t>
          </a:r>
          <a:endParaRPr lang="ru-RU" sz="2000" b="1" dirty="0"/>
        </a:p>
      </dgm:t>
    </dgm:pt>
    <dgm:pt modelId="{4FC09BEB-CFB8-48C8-8AB0-02069151E6C8}" type="parTrans" cxnId="{31D4048D-047C-45F0-87BE-0170D775DA89}">
      <dgm:prSet/>
      <dgm:spPr/>
      <dgm:t>
        <a:bodyPr/>
        <a:lstStyle/>
        <a:p>
          <a:endParaRPr lang="ru-RU"/>
        </a:p>
      </dgm:t>
    </dgm:pt>
    <dgm:pt modelId="{DE384F3A-011F-4EFC-9CDD-49682BC4ECC7}" type="sibTrans" cxnId="{31D4048D-047C-45F0-87BE-0170D775DA89}">
      <dgm:prSet/>
      <dgm:spPr/>
      <dgm:t>
        <a:bodyPr/>
        <a:lstStyle/>
        <a:p>
          <a:endParaRPr lang="ru-RU"/>
        </a:p>
      </dgm:t>
    </dgm:pt>
    <dgm:pt modelId="{9CC683B0-A3A3-4E08-A4D6-01DDD7A2C603}">
      <dgm:prSet/>
      <dgm:spPr/>
      <dgm:t>
        <a:bodyPr/>
        <a:lstStyle/>
        <a:p>
          <a:pPr algn="ctr"/>
          <a:r>
            <a:rPr lang="ru-RU" b="1" i="1" dirty="0" err="1" smtClean="0">
              <a:solidFill>
                <a:schemeClr val="tx1"/>
              </a:solidFill>
              <a:hlinkClick xmlns:r="http://schemas.openxmlformats.org/officeDocument/2006/relationships" r:id="rId1"/>
            </a:rPr>
            <a:t>kar-oblpmpk@krg-edu.kz</a:t>
          </a:r>
          <a:r>
            <a:rPr lang="ru-RU" b="1" i="1" dirty="0" smtClean="0">
              <a:solidFill>
                <a:schemeClr val="tx1"/>
              </a:solidFill>
            </a:rPr>
            <a:t>, </a:t>
          </a:r>
          <a:r>
            <a:rPr lang="en-US" b="1" i="1" dirty="0" smtClean="0">
              <a:solidFill>
                <a:schemeClr val="tx1"/>
              </a:solidFill>
            </a:rPr>
            <a:t>karpmpk@mail.ru</a:t>
          </a:r>
          <a:endParaRPr lang="ru-RU" b="1" dirty="0">
            <a:solidFill>
              <a:schemeClr val="tx1"/>
            </a:solidFill>
          </a:endParaRPr>
        </a:p>
      </dgm:t>
    </dgm:pt>
    <dgm:pt modelId="{242115B0-263B-4D44-8D34-F397CB1006E2}" type="parTrans" cxnId="{C89228E1-E7B3-4ED5-8E3A-606D24FD58D0}">
      <dgm:prSet/>
      <dgm:spPr/>
      <dgm:t>
        <a:bodyPr/>
        <a:lstStyle/>
        <a:p>
          <a:endParaRPr lang="ru-RU"/>
        </a:p>
      </dgm:t>
    </dgm:pt>
    <dgm:pt modelId="{7894427A-C539-46B2-AF3B-AC5AA6D1C676}" type="sibTrans" cxnId="{C89228E1-E7B3-4ED5-8E3A-606D24FD58D0}">
      <dgm:prSet/>
      <dgm:spPr/>
      <dgm:t>
        <a:bodyPr/>
        <a:lstStyle/>
        <a:p>
          <a:endParaRPr lang="ru-RU"/>
        </a:p>
      </dgm:t>
    </dgm:pt>
    <dgm:pt modelId="{DADC59FC-20A9-4823-8CC9-4922E911DA42}">
      <dgm:prSet/>
      <dgm:spPr/>
      <dgm:t>
        <a:bodyPr/>
        <a:lstStyle/>
        <a:p>
          <a:pPr algn="ctr"/>
          <a:r>
            <a:rPr lang="ru-RU" b="1" i="1" dirty="0" smtClean="0"/>
            <a:t>февраль  2000 года  Решением Акима области</a:t>
          </a:r>
          <a:r>
            <a:rPr lang="en-US" b="1" i="1" dirty="0" smtClean="0"/>
            <a:t> </a:t>
          </a:r>
          <a:r>
            <a:rPr lang="ru-RU" b="1" i="1" dirty="0" smtClean="0"/>
            <a:t>от 10.01.2000 г. № 1  (приказ № 9 от 17.01.2000г. Областного департамента образования)</a:t>
          </a:r>
          <a:endParaRPr lang="ru-RU" b="1" dirty="0"/>
        </a:p>
      </dgm:t>
    </dgm:pt>
    <dgm:pt modelId="{427FA7F4-30EA-4848-9062-B23557484212}" type="parTrans" cxnId="{904768EA-27D5-438F-A847-312793F38985}">
      <dgm:prSet/>
      <dgm:spPr/>
      <dgm:t>
        <a:bodyPr/>
        <a:lstStyle/>
        <a:p>
          <a:endParaRPr lang="ru-RU"/>
        </a:p>
      </dgm:t>
    </dgm:pt>
    <dgm:pt modelId="{5E5AF500-F2BB-4958-A55F-F11DAD867C0D}" type="sibTrans" cxnId="{904768EA-27D5-438F-A847-312793F38985}">
      <dgm:prSet/>
      <dgm:spPr/>
      <dgm:t>
        <a:bodyPr/>
        <a:lstStyle/>
        <a:p>
          <a:endParaRPr lang="ru-RU"/>
        </a:p>
      </dgm:t>
    </dgm:pt>
    <dgm:pt modelId="{B62EB659-6492-454D-92A1-44E75032B124}" type="pres">
      <dgm:prSet presAssocID="{34EAF1D5-8C04-492A-9775-8C5BCF164AA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6F164B-FAC2-4D68-B15C-61F84A1E6AB8}" type="pres">
      <dgm:prSet presAssocID="{4067A1D3-1B83-4AD6-B5F6-E86AB7F90C40}" presName="parentLin" presStyleCnt="0"/>
      <dgm:spPr/>
    </dgm:pt>
    <dgm:pt modelId="{67932816-FF25-4E52-9122-DAB7AAA9A627}" type="pres">
      <dgm:prSet presAssocID="{4067A1D3-1B83-4AD6-B5F6-E86AB7F90C40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F4E5848-775A-4819-9ED7-E5FB3EB3BAF8}" type="pres">
      <dgm:prSet presAssocID="{4067A1D3-1B83-4AD6-B5F6-E86AB7F90C40}" presName="parentText" presStyleLbl="node1" presStyleIdx="0" presStyleCnt="5" custLinFactX="4316" custLinFactNeighborX="100000" custLinFactNeighborY="-54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02BACA-7167-41C9-9E7A-E463A2F3BEF1}" type="pres">
      <dgm:prSet presAssocID="{4067A1D3-1B83-4AD6-B5F6-E86AB7F90C40}" presName="negativeSpace" presStyleCnt="0"/>
      <dgm:spPr/>
    </dgm:pt>
    <dgm:pt modelId="{1C910AFC-457C-480B-9966-365F4640B182}" type="pres">
      <dgm:prSet presAssocID="{4067A1D3-1B83-4AD6-B5F6-E86AB7F90C40}" presName="childText" presStyleLbl="conFgAcc1" presStyleIdx="0" presStyleCnt="5" custLinFactNeighborX="520" custLinFactNeighborY="-54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5EAC2-11BD-48D4-8000-ED8ABDF92BE1}" type="pres">
      <dgm:prSet presAssocID="{C05B3BD7-611D-4F8C-807C-BA61C4400E2B}" presName="spaceBetweenRectangles" presStyleCnt="0"/>
      <dgm:spPr/>
    </dgm:pt>
    <dgm:pt modelId="{B5DBC216-C8DF-4A69-B053-9E62A8A0BFCD}" type="pres">
      <dgm:prSet presAssocID="{6F02E45F-11F0-4BF4-AB95-5EBA1351BA40}" presName="parentLin" presStyleCnt="0"/>
      <dgm:spPr/>
    </dgm:pt>
    <dgm:pt modelId="{92378A23-8DE2-4FC8-AF01-99566E19846A}" type="pres">
      <dgm:prSet presAssocID="{6F02E45F-11F0-4BF4-AB95-5EBA1351BA40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E0CBF437-56D8-4DA1-8130-84FC9BDF59C8}" type="pres">
      <dgm:prSet presAssocID="{6F02E45F-11F0-4BF4-AB95-5EBA1351BA40}" presName="parentText" presStyleLbl="node1" presStyleIdx="1" presStyleCnt="5" custLinFactX="5556" custLinFactNeighborX="100000" custLinFactNeighborY="38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3BB30C-4D1D-4221-AA4E-0C0ACA6649C2}" type="pres">
      <dgm:prSet presAssocID="{6F02E45F-11F0-4BF4-AB95-5EBA1351BA40}" presName="negativeSpace" presStyleCnt="0"/>
      <dgm:spPr/>
    </dgm:pt>
    <dgm:pt modelId="{C4B22A8B-361E-4F15-995C-6BB4740F7C84}" type="pres">
      <dgm:prSet presAssocID="{6F02E45F-11F0-4BF4-AB95-5EBA1351BA40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8DA29C-9AB1-4B72-AD74-FEF58FE1D595}" type="pres">
      <dgm:prSet presAssocID="{7DA06EBD-DEFB-4E67-B2FE-2472C192B8BE}" presName="spaceBetweenRectangles" presStyleCnt="0"/>
      <dgm:spPr/>
    </dgm:pt>
    <dgm:pt modelId="{AA1CF595-5A53-4297-8D6C-12BA14C29A0C}" type="pres">
      <dgm:prSet presAssocID="{D5E1D157-0308-4C09-A1C8-5F189AA82F86}" presName="parentLin" presStyleCnt="0"/>
      <dgm:spPr/>
    </dgm:pt>
    <dgm:pt modelId="{239C327D-A886-49F6-BD89-DCD1283287BF}" type="pres">
      <dgm:prSet presAssocID="{D5E1D157-0308-4C09-A1C8-5F189AA82F86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A05C8BC3-59F6-49E8-B8BD-18745DA7F0FF}" type="pres">
      <dgm:prSet presAssocID="{D5E1D157-0308-4C09-A1C8-5F189AA82F86}" presName="parentText" presStyleLbl="node1" presStyleIdx="2" presStyleCnt="5" custLinFactX="5556" custLinFactNeighborX="100000" custLinFactNeighborY="103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7870C8-B8FF-47CE-B83F-605440459F67}" type="pres">
      <dgm:prSet presAssocID="{D5E1D157-0308-4C09-A1C8-5F189AA82F86}" presName="negativeSpace" presStyleCnt="0"/>
      <dgm:spPr/>
    </dgm:pt>
    <dgm:pt modelId="{2872E129-B461-4181-9AF6-F4095062E0AD}" type="pres">
      <dgm:prSet presAssocID="{D5E1D157-0308-4C09-A1C8-5F189AA82F86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759844-F152-4938-ABC7-2D98A2A814D1}" type="pres">
      <dgm:prSet presAssocID="{819EB820-37B7-4B9A-B292-7F8438F9C334}" presName="spaceBetweenRectangles" presStyleCnt="0"/>
      <dgm:spPr/>
    </dgm:pt>
    <dgm:pt modelId="{DDB7F2BC-AA60-4D30-A889-B1B3DAE56786}" type="pres">
      <dgm:prSet presAssocID="{7E9CB5E2-0F0D-4498-A886-76AB88312303}" presName="parentLin" presStyleCnt="0"/>
      <dgm:spPr/>
    </dgm:pt>
    <dgm:pt modelId="{FBFDB6C3-D0AA-4C89-9226-A6B720248281}" type="pres">
      <dgm:prSet presAssocID="{7E9CB5E2-0F0D-4498-A886-76AB88312303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D1A8509C-A084-4B68-BE06-AB7E3520A95E}" type="pres">
      <dgm:prSet presAssocID="{7E9CB5E2-0F0D-4498-A886-76AB88312303}" presName="parentText" presStyleLbl="node1" presStyleIdx="3" presStyleCnt="5" custLinFactX="6306" custLinFactNeighborX="100000" custLinFactNeighborY="97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461BCF-3DD6-47E6-A913-D3B12DA94FB1}" type="pres">
      <dgm:prSet presAssocID="{7E9CB5E2-0F0D-4498-A886-76AB88312303}" presName="negativeSpace" presStyleCnt="0"/>
      <dgm:spPr/>
    </dgm:pt>
    <dgm:pt modelId="{39D5C3E4-96EA-4F54-B5A0-117C428EEE17}" type="pres">
      <dgm:prSet presAssocID="{7E9CB5E2-0F0D-4498-A886-76AB88312303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C4887-BC45-4123-8354-E902A95B74BE}" type="pres">
      <dgm:prSet presAssocID="{7ACAA007-9D59-4C41-959E-AFCA9BCD1227}" presName="spaceBetweenRectangles" presStyleCnt="0"/>
      <dgm:spPr/>
    </dgm:pt>
    <dgm:pt modelId="{E374753F-B9A9-42EC-809A-8F4F6FDF5148}" type="pres">
      <dgm:prSet presAssocID="{C6E46A93-2E38-4B66-857E-88FEC4ECBA30}" presName="parentLin" presStyleCnt="0"/>
      <dgm:spPr/>
    </dgm:pt>
    <dgm:pt modelId="{ACF36AB3-B37D-4276-A9ED-17CA8F8ABFF4}" type="pres">
      <dgm:prSet presAssocID="{C6E46A93-2E38-4B66-857E-88FEC4ECBA30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6B2A9633-6443-4E29-A08D-3B9AFBBC853F}" type="pres">
      <dgm:prSet presAssocID="{C6E46A93-2E38-4B66-857E-88FEC4ECBA30}" presName="parentText" presStyleLbl="node1" presStyleIdx="4" presStyleCnt="5" custLinFactX="6306" custLinFactNeighborX="100000" custLinFactNeighborY="91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3B6BF5-7B0F-4579-A86D-FBCE17F01374}" type="pres">
      <dgm:prSet presAssocID="{C6E46A93-2E38-4B66-857E-88FEC4ECBA30}" presName="negativeSpace" presStyleCnt="0"/>
      <dgm:spPr/>
    </dgm:pt>
    <dgm:pt modelId="{D49113A7-A70D-49AD-99A9-9135B582614B}" type="pres">
      <dgm:prSet presAssocID="{C6E46A93-2E38-4B66-857E-88FEC4ECBA30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4768EA-27D5-438F-A847-312793F38985}" srcId="{C6E46A93-2E38-4B66-857E-88FEC4ECBA30}" destId="{DADC59FC-20A9-4823-8CC9-4922E911DA42}" srcOrd="0" destOrd="0" parTransId="{427FA7F4-30EA-4848-9062-B23557484212}" sibTransId="{5E5AF500-F2BB-4958-A55F-F11DAD867C0D}"/>
    <dgm:cxn modelId="{2831B3CA-D1CF-41A3-AEC3-563F6CE34FD7}" type="presOf" srcId="{7E9CB5E2-0F0D-4498-A886-76AB88312303}" destId="{FBFDB6C3-D0AA-4C89-9226-A6B720248281}" srcOrd="0" destOrd="0" presId="urn:microsoft.com/office/officeart/2005/8/layout/list1"/>
    <dgm:cxn modelId="{3695D64E-9673-42DB-8E1B-5E1DA2AE355C}" type="presOf" srcId="{CE6918F4-0415-4905-BE71-D5C1411C634B}" destId="{1C910AFC-457C-480B-9966-365F4640B182}" srcOrd="0" destOrd="0" presId="urn:microsoft.com/office/officeart/2005/8/layout/list1"/>
    <dgm:cxn modelId="{E5C93734-72C5-48FC-8BF0-B827B080B19B}" type="presOf" srcId="{1CF51768-7A1D-4C60-A4B3-633AAB18AC01}" destId="{C4B22A8B-361E-4F15-995C-6BB4740F7C84}" srcOrd="0" destOrd="0" presId="urn:microsoft.com/office/officeart/2005/8/layout/list1"/>
    <dgm:cxn modelId="{31D4048D-047C-45F0-87BE-0170D775DA89}" srcId="{34EAF1D5-8C04-492A-9775-8C5BCF164AAE}" destId="{C6E46A93-2E38-4B66-857E-88FEC4ECBA30}" srcOrd="4" destOrd="0" parTransId="{4FC09BEB-CFB8-48C8-8AB0-02069151E6C8}" sibTransId="{DE384F3A-011F-4EFC-9CDD-49682BC4ECC7}"/>
    <dgm:cxn modelId="{B7DD8D5B-1523-46B1-9883-885D05081E33}" type="presOf" srcId="{6EF1B98D-02DB-488D-92A5-5DB0D8250B18}" destId="{C4B22A8B-361E-4F15-995C-6BB4740F7C84}" srcOrd="0" destOrd="1" presId="urn:microsoft.com/office/officeart/2005/8/layout/list1"/>
    <dgm:cxn modelId="{1454D227-770A-4D72-8229-17D4E634FCB3}" srcId="{4067A1D3-1B83-4AD6-B5F6-E86AB7F90C40}" destId="{CE6918F4-0415-4905-BE71-D5C1411C634B}" srcOrd="0" destOrd="0" parTransId="{C2A63DC7-FEA1-4994-A082-7CF1BBDF6DB3}" sibTransId="{78F3DB47-16FA-4D7B-B308-949CDF613011}"/>
    <dgm:cxn modelId="{091C5BBE-7E46-4382-8797-A82B74116266}" type="presOf" srcId="{34EAF1D5-8C04-492A-9775-8C5BCF164AAE}" destId="{B62EB659-6492-454D-92A1-44E75032B124}" srcOrd="0" destOrd="0" presId="urn:microsoft.com/office/officeart/2005/8/layout/list1"/>
    <dgm:cxn modelId="{2F9D8B6C-219F-4ACE-82F1-3305CCE8BBFF}" type="presOf" srcId="{9CC683B0-A3A3-4E08-A4D6-01DDD7A2C603}" destId="{39D5C3E4-96EA-4F54-B5A0-117C428EEE17}" srcOrd="0" destOrd="0" presId="urn:microsoft.com/office/officeart/2005/8/layout/list1"/>
    <dgm:cxn modelId="{3878AFBF-5518-451B-81EB-460E9C948579}" srcId="{D5E1D157-0308-4C09-A1C8-5F189AA82F86}" destId="{272CD725-3E2C-44B7-A15A-927960676AB2}" srcOrd="0" destOrd="0" parTransId="{0E0A3DFC-A846-4812-B1F4-8D1653F523CD}" sibTransId="{510F2EB3-E114-4ED3-989A-52CD4257D681}"/>
    <dgm:cxn modelId="{5B7912B0-A2B7-42A9-9D31-11BD0ADFEF10}" type="presOf" srcId="{DADC59FC-20A9-4823-8CC9-4922E911DA42}" destId="{D49113A7-A70D-49AD-99A9-9135B582614B}" srcOrd="0" destOrd="0" presId="urn:microsoft.com/office/officeart/2005/8/layout/list1"/>
    <dgm:cxn modelId="{31ECDA55-DE63-49DD-B206-9EE91CA6ADF4}" srcId="{34EAF1D5-8C04-492A-9775-8C5BCF164AAE}" destId="{4067A1D3-1B83-4AD6-B5F6-E86AB7F90C40}" srcOrd="0" destOrd="0" parTransId="{6406032B-A1E7-4FA1-AFD4-8B34E9145625}" sibTransId="{C05B3BD7-611D-4F8C-807C-BA61C4400E2B}"/>
    <dgm:cxn modelId="{D3B16962-C496-4A23-937D-7C9C2AF7A722}" type="presOf" srcId="{D5E1D157-0308-4C09-A1C8-5F189AA82F86}" destId="{A05C8BC3-59F6-49E8-B8BD-18745DA7F0FF}" srcOrd="1" destOrd="0" presId="urn:microsoft.com/office/officeart/2005/8/layout/list1"/>
    <dgm:cxn modelId="{33DA87CE-77FE-424D-83A0-115D91CA8181}" srcId="{34EAF1D5-8C04-492A-9775-8C5BCF164AAE}" destId="{7E9CB5E2-0F0D-4498-A886-76AB88312303}" srcOrd="3" destOrd="0" parTransId="{1AE3617A-B68E-430A-90F6-92DCA906A4E4}" sibTransId="{7ACAA007-9D59-4C41-959E-AFCA9BCD1227}"/>
    <dgm:cxn modelId="{4BAEBAFD-0FDB-4B11-A87A-91F6AD841414}" type="presOf" srcId="{272CD725-3E2C-44B7-A15A-927960676AB2}" destId="{2872E129-B461-4181-9AF6-F4095062E0AD}" srcOrd="0" destOrd="0" presId="urn:microsoft.com/office/officeart/2005/8/layout/list1"/>
    <dgm:cxn modelId="{7046D1D7-1D25-4F14-B69C-5B8525FE87F5}" type="presOf" srcId="{D5E1D157-0308-4C09-A1C8-5F189AA82F86}" destId="{239C327D-A886-49F6-BD89-DCD1283287BF}" srcOrd="0" destOrd="0" presId="urn:microsoft.com/office/officeart/2005/8/layout/list1"/>
    <dgm:cxn modelId="{4B75A270-CDA4-4C50-B0DB-1A9D4B9C759C}" srcId="{6F02E45F-11F0-4BF4-AB95-5EBA1351BA40}" destId="{6EF1B98D-02DB-488D-92A5-5DB0D8250B18}" srcOrd="1" destOrd="0" parTransId="{40C703F3-A655-4E4F-9814-9FEA793EB6EB}" sibTransId="{7E635F35-284B-4899-B4B6-C3AD5D6D00FF}"/>
    <dgm:cxn modelId="{972EC9B1-4CB5-4F1D-B99B-11B0A80A9335}" type="presOf" srcId="{4067A1D3-1B83-4AD6-B5F6-E86AB7F90C40}" destId="{67932816-FF25-4E52-9122-DAB7AAA9A627}" srcOrd="0" destOrd="0" presId="urn:microsoft.com/office/officeart/2005/8/layout/list1"/>
    <dgm:cxn modelId="{9BAF5E13-3F0A-4C27-82FF-2EBD06B8A181}" type="presOf" srcId="{C6E46A93-2E38-4B66-857E-88FEC4ECBA30}" destId="{ACF36AB3-B37D-4276-A9ED-17CA8F8ABFF4}" srcOrd="0" destOrd="0" presId="urn:microsoft.com/office/officeart/2005/8/layout/list1"/>
    <dgm:cxn modelId="{CDE51D61-EF01-4F1E-8D94-93412CC578FB}" type="presOf" srcId="{C6E46A93-2E38-4B66-857E-88FEC4ECBA30}" destId="{6B2A9633-6443-4E29-A08D-3B9AFBBC853F}" srcOrd="1" destOrd="0" presId="urn:microsoft.com/office/officeart/2005/8/layout/list1"/>
    <dgm:cxn modelId="{684651ED-09C8-4044-A663-9FEE30365543}" srcId="{6F02E45F-11F0-4BF4-AB95-5EBA1351BA40}" destId="{1CF51768-7A1D-4C60-A4B3-633AAB18AC01}" srcOrd="0" destOrd="0" parTransId="{F69BBEAE-7D47-47AC-B9F8-238FEA141CAF}" sibTransId="{6A478620-00D6-4FD0-A3F4-32F644DEE451}"/>
    <dgm:cxn modelId="{4433F400-A8D2-4A54-BC97-559EA7641615}" type="presOf" srcId="{6F02E45F-11F0-4BF4-AB95-5EBA1351BA40}" destId="{E0CBF437-56D8-4DA1-8130-84FC9BDF59C8}" srcOrd="1" destOrd="0" presId="urn:microsoft.com/office/officeart/2005/8/layout/list1"/>
    <dgm:cxn modelId="{C89228E1-E7B3-4ED5-8E3A-606D24FD58D0}" srcId="{7E9CB5E2-0F0D-4498-A886-76AB88312303}" destId="{9CC683B0-A3A3-4E08-A4D6-01DDD7A2C603}" srcOrd="0" destOrd="0" parTransId="{242115B0-263B-4D44-8D34-F397CB1006E2}" sibTransId="{7894427A-C539-46B2-AF3B-AC5AA6D1C676}"/>
    <dgm:cxn modelId="{56B1B30A-D9CE-4E26-B743-E391563E22C6}" srcId="{34EAF1D5-8C04-492A-9775-8C5BCF164AAE}" destId="{6F02E45F-11F0-4BF4-AB95-5EBA1351BA40}" srcOrd="1" destOrd="0" parTransId="{DC2D27D1-BE7F-41D3-9288-0F97E5A6CEF2}" sibTransId="{7DA06EBD-DEFB-4E67-B2FE-2472C192B8BE}"/>
    <dgm:cxn modelId="{47BCE3F9-4D90-4EAC-85A8-719391336A98}" type="presOf" srcId="{7E9CB5E2-0F0D-4498-A886-76AB88312303}" destId="{D1A8509C-A084-4B68-BE06-AB7E3520A95E}" srcOrd="1" destOrd="0" presId="urn:microsoft.com/office/officeart/2005/8/layout/list1"/>
    <dgm:cxn modelId="{DA5D2259-7448-47B8-BF0D-22B2302366FD}" type="presOf" srcId="{6F02E45F-11F0-4BF4-AB95-5EBA1351BA40}" destId="{92378A23-8DE2-4FC8-AF01-99566E19846A}" srcOrd="0" destOrd="0" presId="urn:microsoft.com/office/officeart/2005/8/layout/list1"/>
    <dgm:cxn modelId="{D67EBE13-281E-44E2-B9F7-DBAA5DC160FC}" type="presOf" srcId="{4067A1D3-1B83-4AD6-B5F6-E86AB7F90C40}" destId="{CF4E5848-775A-4819-9ED7-E5FB3EB3BAF8}" srcOrd="1" destOrd="0" presId="urn:microsoft.com/office/officeart/2005/8/layout/list1"/>
    <dgm:cxn modelId="{C0C8DF5B-1977-449A-997C-0A71057FFE6F}" srcId="{34EAF1D5-8C04-492A-9775-8C5BCF164AAE}" destId="{D5E1D157-0308-4C09-A1C8-5F189AA82F86}" srcOrd="2" destOrd="0" parTransId="{0310BC0A-9782-4D12-83AD-C05E0696B2CF}" sibTransId="{819EB820-37B7-4B9A-B292-7F8438F9C334}"/>
    <dgm:cxn modelId="{A666B179-DAE5-43C8-B089-48E7EF2D0E98}" type="presParOf" srcId="{B62EB659-6492-454D-92A1-44E75032B124}" destId="{736F164B-FAC2-4D68-B15C-61F84A1E6AB8}" srcOrd="0" destOrd="0" presId="urn:microsoft.com/office/officeart/2005/8/layout/list1"/>
    <dgm:cxn modelId="{13ED8712-EF4A-4382-A5DA-F253E91388B2}" type="presParOf" srcId="{736F164B-FAC2-4D68-B15C-61F84A1E6AB8}" destId="{67932816-FF25-4E52-9122-DAB7AAA9A627}" srcOrd="0" destOrd="0" presId="urn:microsoft.com/office/officeart/2005/8/layout/list1"/>
    <dgm:cxn modelId="{67AA5874-DE99-44D3-9D1D-BDB1EBFD299A}" type="presParOf" srcId="{736F164B-FAC2-4D68-B15C-61F84A1E6AB8}" destId="{CF4E5848-775A-4819-9ED7-E5FB3EB3BAF8}" srcOrd="1" destOrd="0" presId="urn:microsoft.com/office/officeart/2005/8/layout/list1"/>
    <dgm:cxn modelId="{6330D48C-BF6C-4547-9D60-B24A6E10C9C3}" type="presParOf" srcId="{B62EB659-6492-454D-92A1-44E75032B124}" destId="{DE02BACA-7167-41C9-9E7A-E463A2F3BEF1}" srcOrd="1" destOrd="0" presId="urn:microsoft.com/office/officeart/2005/8/layout/list1"/>
    <dgm:cxn modelId="{5BCB8465-1CDB-460D-9FCF-D9DF5EF0100D}" type="presParOf" srcId="{B62EB659-6492-454D-92A1-44E75032B124}" destId="{1C910AFC-457C-480B-9966-365F4640B182}" srcOrd="2" destOrd="0" presId="urn:microsoft.com/office/officeart/2005/8/layout/list1"/>
    <dgm:cxn modelId="{C498E9B0-9ADF-44EE-A6AA-5C027865754D}" type="presParOf" srcId="{B62EB659-6492-454D-92A1-44E75032B124}" destId="{46C5EAC2-11BD-48D4-8000-ED8ABDF92BE1}" srcOrd="3" destOrd="0" presId="urn:microsoft.com/office/officeart/2005/8/layout/list1"/>
    <dgm:cxn modelId="{0EF01093-4868-4B26-9D33-87EC62C2AA81}" type="presParOf" srcId="{B62EB659-6492-454D-92A1-44E75032B124}" destId="{B5DBC216-C8DF-4A69-B053-9E62A8A0BFCD}" srcOrd="4" destOrd="0" presId="urn:microsoft.com/office/officeart/2005/8/layout/list1"/>
    <dgm:cxn modelId="{AC4D5129-8ED5-46B2-8D9A-DEA25C8B80B2}" type="presParOf" srcId="{B5DBC216-C8DF-4A69-B053-9E62A8A0BFCD}" destId="{92378A23-8DE2-4FC8-AF01-99566E19846A}" srcOrd="0" destOrd="0" presId="urn:microsoft.com/office/officeart/2005/8/layout/list1"/>
    <dgm:cxn modelId="{5C1357EB-AAA7-41A5-8CFE-C47BAF3821FC}" type="presParOf" srcId="{B5DBC216-C8DF-4A69-B053-9E62A8A0BFCD}" destId="{E0CBF437-56D8-4DA1-8130-84FC9BDF59C8}" srcOrd="1" destOrd="0" presId="urn:microsoft.com/office/officeart/2005/8/layout/list1"/>
    <dgm:cxn modelId="{1F07E8A0-CA4D-48AC-9075-DFA6B3BFA1BB}" type="presParOf" srcId="{B62EB659-6492-454D-92A1-44E75032B124}" destId="{D33BB30C-4D1D-4221-AA4E-0C0ACA6649C2}" srcOrd="5" destOrd="0" presId="urn:microsoft.com/office/officeart/2005/8/layout/list1"/>
    <dgm:cxn modelId="{091761BB-85ED-49B4-9438-45146899EFD4}" type="presParOf" srcId="{B62EB659-6492-454D-92A1-44E75032B124}" destId="{C4B22A8B-361E-4F15-995C-6BB4740F7C84}" srcOrd="6" destOrd="0" presId="urn:microsoft.com/office/officeart/2005/8/layout/list1"/>
    <dgm:cxn modelId="{3CC00749-2EAD-4936-AED6-65F1BCACA020}" type="presParOf" srcId="{B62EB659-6492-454D-92A1-44E75032B124}" destId="{E98DA29C-9AB1-4B72-AD74-FEF58FE1D595}" srcOrd="7" destOrd="0" presId="urn:microsoft.com/office/officeart/2005/8/layout/list1"/>
    <dgm:cxn modelId="{0F4563E3-500D-4197-A3FF-60F8C5FDACFB}" type="presParOf" srcId="{B62EB659-6492-454D-92A1-44E75032B124}" destId="{AA1CF595-5A53-4297-8D6C-12BA14C29A0C}" srcOrd="8" destOrd="0" presId="urn:microsoft.com/office/officeart/2005/8/layout/list1"/>
    <dgm:cxn modelId="{946F1357-55AB-4530-A35E-38F8F5B351AF}" type="presParOf" srcId="{AA1CF595-5A53-4297-8D6C-12BA14C29A0C}" destId="{239C327D-A886-49F6-BD89-DCD1283287BF}" srcOrd="0" destOrd="0" presId="urn:microsoft.com/office/officeart/2005/8/layout/list1"/>
    <dgm:cxn modelId="{E2168BEB-140F-442C-9D59-9C3B5EE52516}" type="presParOf" srcId="{AA1CF595-5A53-4297-8D6C-12BA14C29A0C}" destId="{A05C8BC3-59F6-49E8-B8BD-18745DA7F0FF}" srcOrd="1" destOrd="0" presId="urn:microsoft.com/office/officeart/2005/8/layout/list1"/>
    <dgm:cxn modelId="{97E44301-7E63-4FFC-8CCF-557F5DE248E7}" type="presParOf" srcId="{B62EB659-6492-454D-92A1-44E75032B124}" destId="{CC7870C8-B8FF-47CE-B83F-605440459F67}" srcOrd="9" destOrd="0" presId="urn:microsoft.com/office/officeart/2005/8/layout/list1"/>
    <dgm:cxn modelId="{D6E13AAA-68CB-4D7E-A82E-46E156D932AD}" type="presParOf" srcId="{B62EB659-6492-454D-92A1-44E75032B124}" destId="{2872E129-B461-4181-9AF6-F4095062E0AD}" srcOrd="10" destOrd="0" presId="urn:microsoft.com/office/officeart/2005/8/layout/list1"/>
    <dgm:cxn modelId="{AA72E42D-4C30-4FF4-9FF6-A5F5023CED74}" type="presParOf" srcId="{B62EB659-6492-454D-92A1-44E75032B124}" destId="{E0759844-F152-4938-ABC7-2D98A2A814D1}" srcOrd="11" destOrd="0" presId="urn:microsoft.com/office/officeart/2005/8/layout/list1"/>
    <dgm:cxn modelId="{98853A4E-EEE0-4BCD-BF96-402FC16D1285}" type="presParOf" srcId="{B62EB659-6492-454D-92A1-44E75032B124}" destId="{DDB7F2BC-AA60-4D30-A889-B1B3DAE56786}" srcOrd="12" destOrd="0" presId="urn:microsoft.com/office/officeart/2005/8/layout/list1"/>
    <dgm:cxn modelId="{2164CB4E-26EF-48D3-8745-67F25DF5E924}" type="presParOf" srcId="{DDB7F2BC-AA60-4D30-A889-B1B3DAE56786}" destId="{FBFDB6C3-D0AA-4C89-9226-A6B720248281}" srcOrd="0" destOrd="0" presId="urn:microsoft.com/office/officeart/2005/8/layout/list1"/>
    <dgm:cxn modelId="{CEF93139-DB0C-44EA-9A3A-CE3519347871}" type="presParOf" srcId="{DDB7F2BC-AA60-4D30-A889-B1B3DAE56786}" destId="{D1A8509C-A084-4B68-BE06-AB7E3520A95E}" srcOrd="1" destOrd="0" presId="urn:microsoft.com/office/officeart/2005/8/layout/list1"/>
    <dgm:cxn modelId="{D5502AD9-1E83-4E56-8F80-8A0807CD4186}" type="presParOf" srcId="{B62EB659-6492-454D-92A1-44E75032B124}" destId="{78461BCF-3DD6-47E6-A913-D3B12DA94FB1}" srcOrd="13" destOrd="0" presId="urn:microsoft.com/office/officeart/2005/8/layout/list1"/>
    <dgm:cxn modelId="{4C100A04-247E-4136-9523-034C6CFA52E7}" type="presParOf" srcId="{B62EB659-6492-454D-92A1-44E75032B124}" destId="{39D5C3E4-96EA-4F54-B5A0-117C428EEE17}" srcOrd="14" destOrd="0" presId="urn:microsoft.com/office/officeart/2005/8/layout/list1"/>
    <dgm:cxn modelId="{EA85B263-D028-4460-B6BF-5C31C3E5AACD}" type="presParOf" srcId="{B62EB659-6492-454D-92A1-44E75032B124}" destId="{D5FC4887-BC45-4123-8354-E902A95B74BE}" srcOrd="15" destOrd="0" presId="urn:microsoft.com/office/officeart/2005/8/layout/list1"/>
    <dgm:cxn modelId="{6EFC1A97-A972-4D68-82C8-E3F13C6A6C62}" type="presParOf" srcId="{B62EB659-6492-454D-92A1-44E75032B124}" destId="{E374753F-B9A9-42EC-809A-8F4F6FDF5148}" srcOrd="16" destOrd="0" presId="urn:microsoft.com/office/officeart/2005/8/layout/list1"/>
    <dgm:cxn modelId="{6A1A4ADA-6456-4675-91C9-4B123EA1683E}" type="presParOf" srcId="{E374753F-B9A9-42EC-809A-8F4F6FDF5148}" destId="{ACF36AB3-B37D-4276-A9ED-17CA8F8ABFF4}" srcOrd="0" destOrd="0" presId="urn:microsoft.com/office/officeart/2005/8/layout/list1"/>
    <dgm:cxn modelId="{E59B711A-A311-4CF6-942E-9CF809385855}" type="presParOf" srcId="{E374753F-B9A9-42EC-809A-8F4F6FDF5148}" destId="{6B2A9633-6443-4E29-A08D-3B9AFBBC853F}" srcOrd="1" destOrd="0" presId="urn:microsoft.com/office/officeart/2005/8/layout/list1"/>
    <dgm:cxn modelId="{5A523571-4C05-4B20-AD36-C4C366ECE43C}" type="presParOf" srcId="{B62EB659-6492-454D-92A1-44E75032B124}" destId="{523B6BF5-7B0F-4579-A86D-FBCE17F01374}" srcOrd="17" destOrd="0" presId="urn:microsoft.com/office/officeart/2005/8/layout/list1"/>
    <dgm:cxn modelId="{A5061A25-A2D3-495F-9CCE-666C92CEDA22}" type="presParOf" srcId="{B62EB659-6492-454D-92A1-44E75032B124}" destId="{D49113A7-A70D-49AD-99A9-9135B582614B}" srcOrd="18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9D5CD9-41B9-41FC-AB2A-D11FB2D9E659}" type="doc">
      <dgm:prSet loTypeId="urn:microsoft.com/office/officeart/2005/8/layout/pyramid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EC9C7EB-2391-4B3F-B99A-F9352D172FE5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Кабинет комплексного обследования</a:t>
          </a:r>
          <a:endParaRPr lang="ru-RU" sz="2000" b="1" dirty="0">
            <a:solidFill>
              <a:schemeClr val="tx1"/>
            </a:solidFill>
          </a:endParaRPr>
        </a:p>
      </dgm:t>
    </dgm:pt>
    <dgm:pt modelId="{6663614D-0CF4-4DDA-A7E6-2EAD889128AF}" type="parTrans" cxnId="{CA7D3000-A6F4-4734-B008-DF855BDC6167}">
      <dgm:prSet/>
      <dgm:spPr/>
      <dgm:t>
        <a:bodyPr/>
        <a:lstStyle/>
        <a:p>
          <a:endParaRPr lang="ru-RU"/>
        </a:p>
      </dgm:t>
    </dgm:pt>
    <dgm:pt modelId="{E84ACABD-497B-45AA-B726-AB2AA91F65C4}" type="sibTrans" cxnId="{CA7D3000-A6F4-4734-B008-DF855BDC6167}">
      <dgm:prSet/>
      <dgm:spPr/>
      <dgm:t>
        <a:bodyPr/>
        <a:lstStyle/>
        <a:p>
          <a:endParaRPr lang="ru-RU"/>
        </a:p>
      </dgm:t>
    </dgm:pt>
    <dgm:pt modelId="{A6A15D34-3A4A-48B6-B286-EA16DD9A6348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Кабинет регистратора ПМПК </a:t>
          </a:r>
          <a:endParaRPr lang="ru-RU" sz="2000" b="1" dirty="0">
            <a:solidFill>
              <a:schemeClr val="tx1"/>
            </a:solidFill>
          </a:endParaRPr>
        </a:p>
      </dgm:t>
    </dgm:pt>
    <dgm:pt modelId="{86750239-0033-4A27-8DAE-36E24BA70B01}" type="parTrans" cxnId="{EB31A5C6-AA3C-4CB3-8026-7A65593F86DC}">
      <dgm:prSet/>
      <dgm:spPr/>
      <dgm:t>
        <a:bodyPr/>
        <a:lstStyle/>
        <a:p>
          <a:endParaRPr lang="ru-RU"/>
        </a:p>
      </dgm:t>
    </dgm:pt>
    <dgm:pt modelId="{549B75DF-4FCA-45CD-992A-9BCD45463811}" type="sibTrans" cxnId="{EB31A5C6-AA3C-4CB3-8026-7A65593F86DC}">
      <dgm:prSet/>
      <dgm:spPr/>
      <dgm:t>
        <a:bodyPr/>
        <a:lstStyle/>
        <a:p>
          <a:endParaRPr lang="ru-RU"/>
        </a:p>
      </dgm:t>
    </dgm:pt>
    <dgm:pt modelId="{18701F01-AAF4-4820-978E-AE4263534A07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Кабинет специалистов ПМПК                                    (врач-офтальмолог , сурдопедагог, тифлопедагог)</a:t>
          </a:r>
          <a:endParaRPr lang="ru-RU" sz="2000" b="1" dirty="0">
            <a:solidFill>
              <a:schemeClr val="tx1"/>
            </a:solidFill>
          </a:endParaRPr>
        </a:p>
      </dgm:t>
    </dgm:pt>
    <dgm:pt modelId="{03FBC140-81CA-4254-AE58-35AD5CA3A8DC}" type="parTrans" cxnId="{F4D0ECB9-C341-4A89-B171-ECB56B4CFC0A}">
      <dgm:prSet/>
      <dgm:spPr/>
      <dgm:t>
        <a:bodyPr/>
        <a:lstStyle/>
        <a:p>
          <a:endParaRPr lang="ru-RU"/>
        </a:p>
      </dgm:t>
    </dgm:pt>
    <dgm:pt modelId="{7FEF755E-695D-47E5-BB68-EC9E3F4254F5}" type="sibTrans" cxnId="{F4D0ECB9-C341-4A89-B171-ECB56B4CFC0A}">
      <dgm:prSet/>
      <dgm:spPr/>
      <dgm:t>
        <a:bodyPr/>
        <a:lstStyle/>
        <a:p>
          <a:endParaRPr lang="ru-RU"/>
        </a:p>
      </dgm:t>
    </dgm:pt>
    <dgm:pt modelId="{3C461851-0300-4777-923F-BFBE62464D03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Кабинет специалистов ПМПК                                    (врач-невропатолог и врач-психиатр)</a:t>
          </a:r>
          <a:endParaRPr lang="ru-RU" sz="2000" b="1" dirty="0">
            <a:solidFill>
              <a:schemeClr val="tx1"/>
            </a:solidFill>
          </a:endParaRPr>
        </a:p>
      </dgm:t>
    </dgm:pt>
    <dgm:pt modelId="{8AA493DA-C8AB-4843-8B0B-507BCB948923}" type="parTrans" cxnId="{B9494314-124E-49ED-ACFB-F9EEAB924B9C}">
      <dgm:prSet/>
      <dgm:spPr/>
      <dgm:t>
        <a:bodyPr/>
        <a:lstStyle/>
        <a:p>
          <a:endParaRPr lang="ru-RU"/>
        </a:p>
      </dgm:t>
    </dgm:pt>
    <dgm:pt modelId="{71D05205-6CAB-48F3-9A09-21FDED0E349B}" type="sibTrans" cxnId="{B9494314-124E-49ED-ACFB-F9EEAB924B9C}">
      <dgm:prSet/>
      <dgm:spPr/>
      <dgm:t>
        <a:bodyPr/>
        <a:lstStyle/>
        <a:p>
          <a:endParaRPr lang="ru-RU"/>
        </a:p>
      </dgm:t>
    </dgm:pt>
    <dgm:pt modelId="{6468B7FD-0085-4828-9CA9-BA1CC81DE228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Кабинет специалистов ПМПК                                 (специальные педагоги, статистик)</a:t>
          </a:r>
          <a:endParaRPr lang="ru-RU" sz="2000" b="1" dirty="0">
            <a:solidFill>
              <a:schemeClr val="tx1"/>
            </a:solidFill>
          </a:endParaRPr>
        </a:p>
      </dgm:t>
    </dgm:pt>
    <dgm:pt modelId="{12189C47-AE69-4CC5-9DB0-6AD0F9E1456D}" type="parTrans" cxnId="{8A0AC6C8-D756-4714-96FB-446738BD1B30}">
      <dgm:prSet/>
      <dgm:spPr/>
      <dgm:t>
        <a:bodyPr/>
        <a:lstStyle/>
        <a:p>
          <a:endParaRPr lang="ru-RU"/>
        </a:p>
      </dgm:t>
    </dgm:pt>
    <dgm:pt modelId="{803CB100-C4C8-44FF-BF10-B13335BB7ADC}" type="sibTrans" cxnId="{8A0AC6C8-D756-4714-96FB-446738BD1B30}">
      <dgm:prSet/>
      <dgm:spPr/>
      <dgm:t>
        <a:bodyPr/>
        <a:lstStyle/>
        <a:p>
          <a:endParaRPr lang="ru-RU"/>
        </a:p>
      </dgm:t>
    </dgm:pt>
    <dgm:pt modelId="{DD347AFC-9450-4CC7-BF34-40C9A50C3FF3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Методический кабинет</a:t>
          </a:r>
          <a:endParaRPr lang="ru-RU" sz="2000" b="1" dirty="0">
            <a:solidFill>
              <a:schemeClr val="tx1"/>
            </a:solidFill>
          </a:endParaRPr>
        </a:p>
      </dgm:t>
    </dgm:pt>
    <dgm:pt modelId="{F1330ABF-4C41-418E-85F9-942F7FF83E95}" type="parTrans" cxnId="{80B03612-AD1F-4B61-BF75-A205FBDD9D1C}">
      <dgm:prSet/>
      <dgm:spPr/>
      <dgm:t>
        <a:bodyPr/>
        <a:lstStyle/>
        <a:p>
          <a:endParaRPr lang="ru-RU"/>
        </a:p>
      </dgm:t>
    </dgm:pt>
    <dgm:pt modelId="{C2713507-43CC-4ACF-85CB-41723375AF65}" type="sibTrans" cxnId="{80B03612-AD1F-4B61-BF75-A205FBDD9D1C}">
      <dgm:prSet/>
      <dgm:spPr/>
      <dgm:t>
        <a:bodyPr/>
        <a:lstStyle/>
        <a:p>
          <a:endParaRPr lang="ru-RU"/>
        </a:p>
      </dgm:t>
    </dgm:pt>
    <dgm:pt modelId="{074CF113-3707-4CD9-9945-F88FDAFAAFA0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Кабинет бухгалтера</a:t>
          </a:r>
          <a:endParaRPr lang="ru-RU" sz="2000" b="1" dirty="0">
            <a:solidFill>
              <a:schemeClr val="tx1"/>
            </a:solidFill>
          </a:endParaRPr>
        </a:p>
      </dgm:t>
    </dgm:pt>
    <dgm:pt modelId="{ADBE7F1E-E4B3-4C96-8D50-46E0002E106F}" type="parTrans" cxnId="{709EA9AB-FCE8-43AC-BD7F-AC04E4A68E68}">
      <dgm:prSet/>
      <dgm:spPr/>
      <dgm:t>
        <a:bodyPr/>
        <a:lstStyle/>
        <a:p>
          <a:endParaRPr lang="ru-RU"/>
        </a:p>
      </dgm:t>
    </dgm:pt>
    <dgm:pt modelId="{70BD0435-9EF5-4A53-B5AB-DF0941ED1926}" type="sibTrans" cxnId="{709EA9AB-FCE8-43AC-BD7F-AC04E4A68E68}">
      <dgm:prSet/>
      <dgm:spPr/>
      <dgm:t>
        <a:bodyPr/>
        <a:lstStyle/>
        <a:p>
          <a:endParaRPr lang="ru-RU"/>
        </a:p>
      </dgm:t>
    </dgm:pt>
    <dgm:pt modelId="{0DE687C0-8696-4FCA-8E26-C21030FD36EB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Кабинет руководителя, приемная</a:t>
          </a:r>
          <a:endParaRPr lang="ru-RU" sz="2000" b="1" dirty="0">
            <a:solidFill>
              <a:schemeClr val="tx1"/>
            </a:solidFill>
          </a:endParaRPr>
        </a:p>
      </dgm:t>
    </dgm:pt>
    <dgm:pt modelId="{2A92A8AD-116B-4F98-8A5E-3EAC922A445F}" type="parTrans" cxnId="{1E19C3C6-EDE1-4F08-88E3-95775FEF3700}">
      <dgm:prSet/>
      <dgm:spPr/>
      <dgm:t>
        <a:bodyPr/>
        <a:lstStyle/>
        <a:p>
          <a:endParaRPr lang="ru-RU"/>
        </a:p>
      </dgm:t>
    </dgm:pt>
    <dgm:pt modelId="{66F0C39E-3F81-4E45-A7BD-3D52E8EC0A35}" type="sibTrans" cxnId="{1E19C3C6-EDE1-4F08-88E3-95775FEF3700}">
      <dgm:prSet/>
      <dgm:spPr/>
      <dgm:t>
        <a:bodyPr/>
        <a:lstStyle/>
        <a:p>
          <a:endParaRPr lang="ru-RU"/>
        </a:p>
      </dgm:t>
    </dgm:pt>
    <dgm:pt modelId="{9C31F441-95D4-4B19-9181-A5B178B0A100}" type="pres">
      <dgm:prSet presAssocID="{279D5CD9-41B9-41FC-AB2A-D11FB2D9E659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85E0DF11-5013-428C-B36F-0003EEF072F4}" type="pres">
      <dgm:prSet presAssocID="{279D5CD9-41B9-41FC-AB2A-D11FB2D9E659}" presName="pyramid" presStyleLbl="node1" presStyleIdx="0" presStyleCnt="1" custScaleX="94673"/>
      <dgm:spPr/>
    </dgm:pt>
    <dgm:pt modelId="{5B38AF92-4B50-40A5-8FC7-35242CF7904A}" type="pres">
      <dgm:prSet presAssocID="{279D5CD9-41B9-41FC-AB2A-D11FB2D9E659}" presName="theList" presStyleCnt="0"/>
      <dgm:spPr/>
    </dgm:pt>
    <dgm:pt modelId="{A9D18D6C-678C-4F19-AA02-5EAB41A8329C}" type="pres">
      <dgm:prSet presAssocID="{4EC9C7EB-2391-4B3F-B99A-F9352D172FE5}" presName="aNode" presStyleLbl="fgAcc1" presStyleIdx="0" presStyleCnt="8" custScaleX="1685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7F17DA-0FE2-4FD4-9A58-AAFD44D7E8C6}" type="pres">
      <dgm:prSet presAssocID="{4EC9C7EB-2391-4B3F-B99A-F9352D172FE5}" presName="aSpace" presStyleCnt="0"/>
      <dgm:spPr/>
    </dgm:pt>
    <dgm:pt modelId="{15D91781-8848-4A43-8B55-94C65A470FDF}" type="pres">
      <dgm:prSet presAssocID="{A6A15D34-3A4A-48B6-B286-EA16DD9A6348}" presName="aNode" presStyleLbl="fgAcc1" presStyleIdx="1" presStyleCnt="8" custScaleX="167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BFB698-0ACF-4AE3-8654-D6D5C5D93CFF}" type="pres">
      <dgm:prSet presAssocID="{A6A15D34-3A4A-48B6-B286-EA16DD9A6348}" presName="aSpace" presStyleCnt="0"/>
      <dgm:spPr/>
    </dgm:pt>
    <dgm:pt modelId="{25BC4D15-2B3F-4DD6-8C3E-21EEDDC328C7}" type="pres">
      <dgm:prSet presAssocID="{18701F01-AAF4-4820-978E-AE4263534A07}" presName="aNode" presStyleLbl="fgAcc1" presStyleIdx="2" presStyleCnt="8" custScaleX="167999" custScaleY="1382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3C44B6-F25D-429F-9317-099241E32DC1}" type="pres">
      <dgm:prSet presAssocID="{18701F01-AAF4-4820-978E-AE4263534A07}" presName="aSpace" presStyleCnt="0"/>
      <dgm:spPr/>
    </dgm:pt>
    <dgm:pt modelId="{C26767B0-79D7-4664-B828-DCF7DC80905F}" type="pres">
      <dgm:prSet presAssocID="{3C461851-0300-4777-923F-BFBE62464D03}" presName="aNode" presStyleLbl="fgAcc1" presStyleIdx="3" presStyleCnt="8" custScaleX="167999" custScaleY="1483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1AB18E-CA58-4F26-AE5C-851186F9602E}" type="pres">
      <dgm:prSet presAssocID="{3C461851-0300-4777-923F-BFBE62464D03}" presName="aSpace" presStyleCnt="0"/>
      <dgm:spPr/>
    </dgm:pt>
    <dgm:pt modelId="{A703FB61-97F8-417D-885A-F36A7A39B7EB}" type="pres">
      <dgm:prSet presAssocID="{6468B7FD-0085-4828-9CA9-BA1CC81DE228}" presName="aNode" presStyleLbl="fgAcc1" presStyleIdx="4" presStyleCnt="8" custScaleX="167999" custScaleY="171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BE418E-28D2-4742-8BB2-F4B2D7031277}" type="pres">
      <dgm:prSet presAssocID="{6468B7FD-0085-4828-9CA9-BA1CC81DE228}" presName="aSpace" presStyleCnt="0"/>
      <dgm:spPr/>
    </dgm:pt>
    <dgm:pt modelId="{D5578428-546E-4904-BA21-674ADCE82964}" type="pres">
      <dgm:prSet presAssocID="{DD347AFC-9450-4CC7-BF34-40C9A50C3FF3}" presName="aNode" presStyleLbl="fgAcc1" presStyleIdx="5" presStyleCnt="8" custScaleX="167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4545F-A168-4B41-85D6-E189B5E24026}" type="pres">
      <dgm:prSet presAssocID="{DD347AFC-9450-4CC7-BF34-40C9A50C3FF3}" presName="aSpace" presStyleCnt="0"/>
      <dgm:spPr/>
    </dgm:pt>
    <dgm:pt modelId="{C3534F99-0435-44A0-9A8B-E90141D1731D}" type="pres">
      <dgm:prSet presAssocID="{074CF113-3707-4CD9-9945-F88FDAFAAFA0}" presName="aNode" presStyleLbl="fgAcc1" presStyleIdx="6" presStyleCnt="8" custScaleX="167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42B8F8-6DC6-4161-97BF-90E73CBEDFFA}" type="pres">
      <dgm:prSet presAssocID="{074CF113-3707-4CD9-9945-F88FDAFAAFA0}" presName="aSpace" presStyleCnt="0"/>
      <dgm:spPr/>
    </dgm:pt>
    <dgm:pt modelId="{180C2935-330B-4B78-9959-81C60EB5E5C0}" type="pres">
      <dgm:prSet presAssocID="{0DE687C0-8696-4FCA-8E26-C21030FD36EB}" presName="aNode" presStyleLbl="fgAcc1" presStyleIdx="7" presStyleCnt="8" custScaleX="167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D3A95F-1F2A-4CD1-9F1A-1DD9A6BE5914}" type="pres">
      <dgm:prSet presAssocID="{0DE687C0-8696-4FCA-8E26-C21030FD36EB}" presName="aSpace" presStyleCnt="0"/>
      <dgm:spPr/>
    </dgm:pt>
  </dgm:ptLst>
  <dgm:cxnLst>
    <dgm:cxn modelId="{A83C20DA-56FD-4C44-B5A4-53EE686F3B9C}" type="presOf" srcId="{0DE687C0-8696-4FCA-8E26-C21030FD36EB}" destId="{180C2935-330B-4B78-9959-81C60EB5E5C0}" srcOrd="0" destOrd="0" presId="urn:microsoft.com/office/officeart/2005/8/layout/pyramid2"/>
    <dgm:cxn modelId="{1E19C3C6-EDE1-4F08-88E3-95775FEF3700}" srcId="{279D5CD9-41B9-41FC-AB2A-D11FB2D9E659}" destId="{0DE687C0-8696-4FCA-8E26-C21030FD36EB}" srcOrd="7" destOrd="0" parTransId="{2A92A8AD-116B-4F98-8A5E-3EAC922A445F}" sibTransId="{66F0C39E-3F81-4E45-A7BD-3D52E8EC0A35}"/>
    <dgm:cxn modelId="{B9494314-124E-49ED-ACFB-F9EEAB924B9C}" srcId="{279D5CD9-41B9-41FC-AB2A-D11FB2D9E659}" destId="{3C461851-0300-4777-923F-BFBE62464D03}" srcOrd="3" destOrd="0" parTransId="{8AA493DA-C8AB-4843-8B0B-507BCB948923}" sibTransId="{71D05205-6CAB-48F3-9A09-21FDED0E349B}"/>
    <dgm:cxn modelId="{EB31A5C6-AA3C-4CB3-8026-7A65593F86DC}" srcId="{279D5CD9-41B9-41FC-AB2A-D11FB2D9E659}" destId="{A6A15D34-3A4A-48B6-B286-EA16DD9A6348}" srcOrd="1" destOrd="0" parTransId="{86750239-0033-4A27-8DAE-36E24BA70B01}" sibTransId="{549B75DF-4FCA-45CD-992A-9BCD45463811}"/>
    <dgm:cxn modelId="{2092CD73-170D-42A3-BCBE-358471834ACB}" type="presOf" srcId="{18701F01-AAF4-4820-978E-AE4263534A07}" destId="{25BC4D15-2B3F-4DD6-8C3E-21EEDDC328C7}" srcOrd="0" destOrd="0" presId="urn:microsoft.com/office/officeart/2005/8/layout/pyramid2"/>
    <dgm:cxn modelId="{CA7D3000-A6F4-4734-B008-DF855BDC6167}" srcId="{279D5CD9-41B9-41FC-AB2A-D11FB2D9E659}" destId="{4EC9C7EB-2391-4B3F-B99A-F9352D172FE5}" srcOrd="0" destOrd="0" parTransId="{6663614D-0CF4-4DDA-A7E6-2EAD889128AF}" sibTransId="{E84ACABD-497B-45AA-B726-AB2AA91F65C4}"/>
    <dgm:cxn modelId="{8A0AC6C8-D756-4714-96FB-446738BD1B30}" srcId="{279D5CD9-41B9-41FC-AB2A-D11FB2D9E659}" destId="{6468B7FD-0085-4828-9CA9-BA1CC81DE228}" srcOrd="4" destOrd="0" parTransId="{12189C47-AE69-4CC5-9DB0-6AD0F9E1456D}" sibTransId="{803CB100-C4C8-44FF-BF10-B13335BB7ADC}"/>
    <dgm:cxn modelId="{69F8EC7C-546E-4721-8CFE-4FBABEDA2812}" type="presOf" srcId="{A6A15D34-3A4A-48B6-B286-EA16DD9A6348}" destId="{15D91781-8848-4A43-8B55-94C65A470FDF}" srcOrd="0" destOrd="0" presId="urn:microsoft.com/office/officeart/2005/8/layout/pyramid2"/>
    <dgm:cxn modelId="{FB2F4CB2-589B-463B-9431-2918A7CEE073}" type="presOf" srcId="{3C461851-0300-4777-923F-BFBE62464D03}" destId="{C26767B0-79D7-4664-B828-DCF7DC80905F}" srcOrd="0" destOrd="0" presId="urn:microsoft.com/office/officeart/2005/8/layout/pyramid2"/>
    <dgm:cxn modelId="{709EA9AB-FCE8-43AC-BD7F-AC04E4A68E68}" srcId="{279D5CD9-41B9-41FC-AB2A-D11FB2D9E659}" destId="{074CF113-3707-4CD9-9945-F88FDAFAAFA0}" srcOrd="6" destOrd="0" parTransId="{ADBE7F1E-E4B3-4C96-8D50-46E0002E106F}" sibTransId="{70BD0435-9EF5-4A53-B5AB-DF0941ED1926}"/>
    <dgm:cxn modelId="{F4D0ECB9-C341-4A89-B171-ECB56B4CFC0A}" srcId="{279D5CD9-41B9-41FC-AB2A-D11FB2D9E659}" destId="{18701F01-AAF4-4820-978E-AE4263534A07}" srcOrd="2" destOrd="0" parTransId="{03FBC140-81CA-4254-AE58-35AD5CA3A8DC}" sibTransId="{7FEF755E-695D-47E5-BB68-EC9E3F4254F5}"/>
    <dgm:cxn modelId="{7EA5618A-8B6F-438D-B1E9-CBAB1DAE0FB5}" type="presOf" srcId="{DD347AFC-9450-4CC7-BF34-40C9A50C3FF3}" destId="{D5578428-546E-4904-BA21-674ADCE82964}" srcOrd="0" destOrd="0" presId="urn:microsoft.com/office/officeart/2005/8/layout/pyramid2"/>
    <dgm:cxn modelId="{E5BAE735-125D-41DB-BD93-70BE115FEE8D}" type="presOf" srcId="{4EC9C7EB-2391-4B3F-B99A-F9352D172FE5}" destId="{A9D18D6C-678C-4F19-AA02-5EAB41A8329C}" srcOrd="0" destOrd="0" presId="urn:microsoft.com/office/officeart/2005/8/layout/pyramid2"/>
    <dgm:cxn modelId="{7959437E-B4E1-48E1-80C5-0A9A8FAE7AB6}" type="presOf" srcId="{279D5CD9-41B9-41FC-AB2A-D11FB2D9E659}" destId="{9C31F441-95D4-4B19-9181-A5B178B0A100}" srcOrd="0" destOrd="0" presId="urn:microsoft.com/office/officeart/2005/8/layout/pyramid2"/>
    <dgm:cxn modelId="{28F56DCB-98BF-4779-8900-F2832A8179DB}" type="presOf" srcId="{074CF113-3707-4CD9-9945-F88FDAFAAFA0}" destId="{C3534F99-0435-44A0-9A8B-E90141D1731D}" srcOrd="0" destOrd="0" presId="urn:microsoft.com/office/officeart/2005/8/layout/pyramid2"/>
    <dgm:cxn modelId="{037CEFC8-9DD0-4126-8ACE-06DC5E79F0CB}" type="presOf" srcId="{6468B7FD-0085-4828-9CA9-BA1CC81DE228}" destId="{A703FB61-97F8-417D-885A-F36A7A39B7EB}" srcOrd="0" destOrd="0" presId="urn:microsoft.com/office/officeart/2005/8/layout/pyramid2"/>
    <dgm:cxn modelId="{80B03612-AD1F-4B61-BF75-A205FBDD9D1C}" srcId="{279D5CD9-41B9-41FC-AB2A-D11FB2D9E659}" destId="{DD347AFC-9450-4CC7-BF34-40C9A50C3FF3}" srcOrd="5" destOrd="0" parTransId="{F1330ABF-4C41-418E-85F9-942F7FF83E95}" sibTransId="{C2713507-43CC-4ACF-85CB-41723375AF65}"/>
    <dgm:cxn modelId="{B19BBF8C-F868-4B50-9A9F-262CB3320606}" type="presParOf" srcId="{9C31F441-95D4-4B19-9181-A5B178B0A100}" destId="{85E0DF11-5013-428C-B36F-0003EEF072F4}" srcOrd="0" destOrd="0" presId="urn:microsoft.com/office/officeart/2005/8/layout/pyramid2"/>
    <dgm:cxn modelId="{9229469A-FEFD-4F9C-B90F-C79AF59854A5}" type="presParOf" srcId="{9C31F441-95D4-4B19-9181-A5B178B0A100}" destId="{5B38AF92-4B50-40A5-8FC7-35242CF7904A}" srcOrd="1" destOrd="0" presId="urn:microsoft.com/office/officeart/2005/8/layout/pyramid2"/>
    <dgm:cxn modelId="{AB0EE564-E2AD-480D-A758-3C542944283F}" type="presParOf" srcId="{5B38AF92-4B50-40A5-8FC7-35242CF7904A}" destId="{A9D18D6C-678C-4F19-AA02-5EAB41A8329C}" srcOrd="0" destOrd="0" presId="urn:microsoft.com/office/officeart/2005/8/layout/pyramid2"/>
    <dgm:cxn modelId="{C8A5F51F-B757-44BA-ACB0-FA7A5DB9852A}" type="presParOf" srcId="{5B38AF92-4B50-40A5-8FC7-35242CF7904A}" destId="{E67F17DA-0FE2-4FD4-9A58-AAFD44D7E8C6}" srcOrd="1" destOrd="0" presId="urn:microsoft.com/office/officeart/2005/8/layout/pyramid2"/>
    <dgm:cxn modelId="{E437FEB1-C912-40AF-8614-CBEEFF5465F7}" type="presParOf" srcId="{5B38AF92-4B50-40A5-8FC7-35242CF7904A}" destId="{15D91781-8848-4A43-8B55-94C65A470FDF}" srcOrd="2" destOrd="0" presId="urn:microsoft.com/office/officeart/2005/8/layout/pyramid2"/>
    <dgm:cxn modelId="{0599D0AC-0226-408F-8D6F-6ACC4218AADB}" type="presParOf" srcId="{5B38AF92-4B50-40A5-8FC7-35242CF7904A}" destId="{14BFB698-0ACF-4AE3-8654-D6D5C5D93CFF}" srcOrd="3" destOrd="0" presId="urn:microsoft.com/office/officeart/2005/8/layout/pyramid2"/>
    <dgm:cxn modelId="{369E7CB3-203E-433A-97D7-DBC62443B204}" type="presParOf" srcId="{5B38AF92-4B50-40A5-8FC7-35242CF7904A}" destId="{25BC4D15-2B3F-4DD6-8C3E-21EEDDC328C7}" srcOrd="4" destOrd="0" presId="urn:microsoft.com/office/officeart/2005/8/layout/pyramid2"/>
    <dgm:cxn modelId="{612696B8-0119-4D7C-863E-9C83387A83FD}" type="presParOf" srcId="{5B38AF92-4B50-40A5-8FC7-35242CF7904A}" destId="{103C44B6-F25D-429F-9317-099241E32DC1}" srcOrd="5" destOrd="0" presId="urn:microsoft.com/office/officeart/2005/8/layout/pyramid2"/>
    <dgm:cxn modelId="{A50AE9DC-5653-4186-8D2F-626CDBCB59EF}" type="presParOf" srcId="{5B38AF92-4B50-40A5-8FC7-35242CF7904A}" destId="{C26767B0-79D7-4664-B828-DCF7DC80905F}" srcOrd="6" destOrd="0" presId="urn:microsoft.com/office/officeart/2005/8/layout/pyramid2"/>
    <dgm:cxn modelId="{31E6C91B-7240-4C7A-8B78-2F6FFDDCE441}" type="presParOf" srcId="{5B38AF92-4B50-40A5-8FC7-35242CF7904A}" destId="{761AB18E-CA58-4F26-AE5C-851186F9602E}" srcOrd="7" destOrd="0" presId="urn:microsoft.com/office/officeart/2005/8/layout/pyramid2"/>
    <dgm:cxn modelId="{BD5F7185-E05E-4C9D-9F30-D899153FCFDE}" type="presParOf" srcId="{5B38AF92-4B50-40A5-8FC7-35242CF7904A}" destId="{A703FB61-97F8-417D-885A-F36A7A39B7EB}" srcOrd="8" destOrd="0" presId="urn:microsoft.com/office/officeart/2005/8/layout/pyramid2"/>
    <dgm:cxn modelId="{1342223D-CB2D-4F1B-9B9F-9E4673072720}" type="presParOf" srcId="{5B38AF92-4B50-40A5-8FC7-35242CF7904A}" destId="{16BE418E-28D2-4742-8BB2-F4B2D7031277}" srcOrd="9" destOrd="0" presId="urn:microsoft.com/office/officeart/2005/8/layout/pyramid2"/>
    <dgm:cxn modelId="{AFDDE9E7-1C34-4DB9-98C7-AFF6FEE499C0}" type="presParOf" srcId="{5B38AF92-4B50-40A5-8FC7-35242CF7904A}" destId="{D5578428-546E-4904-BA21-674ADCE82964}" srcOrd="10" destOrd="0" presId="urn:microsoft.com/office/officeart/2005/8/layout/pyramid2"/>
    <dgm:cxn modelId="{61A87460-185C-4726-B08D-1FF4E10D4CD1}" type="presParOf" srcId="{5B38AF92-4B50-40A5-8FC7-35242CF7904A}" destId="{C8F4545F-A168-4B41-85D6-E189B5E24026}" srcOrd="11" destOrd="0" presId="urn:microsoft.com/office/officeart/2005/8/layout/pyramid2"/>
    <dgm:cxn modelId="{5D473567-AA48-48DB-A32C-4A82D769FA55}" type="presParOf" srcId="{5B38AF92-4B50-40A5-8FC7-35242CF7904A}" destId="{C3534F99-0435-44A0-9A8B-E90141D1731D}" srcOrd="12" destOrd="0" presId="urn:microsoft.com/office/officeart/2005/8/layout/pyramid2"/>
    <dgm:cxn modelId="{4EB98309-EB2E-4880-A4BF-9A38E81CFEB9}" type="presParOf" srcId="{5B38AF92-4B50-40A5-8FC7-35242CF7904A}" destId="{CB42B8F8-6DC6-4161-97BF-90E73CBEDFFA}" srcOrd="13" destOrd="0" presId="urn:microsoft.com/office/officeart/2005/8/layout/pyramid2"/>
    <dgm:cxn modelId="{81B5501B-B60B-4D05-B73A-2F246A8EF91E}" type="presParOf" srcId="{5B38AF92-4B50-40A5-8FC7-35242CF7904A}" destId="{180C2935-330B-4B78-9959-81C60EB5E5C0}" srcOrd="14" destOrd="0" presId="urn:microsoft.com/office/officeart/2005/8/layout/pyramid2"/>
    <dgm:cxn modelId="{7173DDF5-2741-411F-89DE-2D49FF4FD742}" type="presParOf" srcId="{5B38AF92-4B50-40A5-8FC7-35242CF7904A}" destId="{C2D3A95F-1F2A-4CD1-9F1A-1DD9A6BE5914}" srcOrd="15" destOrd="0" presId="urn:microsoft.com/office/officeart/2005/8/layout/pyramid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6DBED2-6B2E-4EFA-9055-270387CE0143}" type="doc">
      <dgm:prSet loTypeId="urn:microsoft.com/office/officeart/2005/8/layout/vList3#1" loCatId="list" qsTypeId="urn:microsoft.com/office/officeart/2005/8/quickstyle/simple1" qsCatId="simple" csTypeId="urn:microsoft.com/office/officeart/2005/8/colors/colorful1#1" csCatId="colorful" phldr="1"/>
      <dgm:spPr/>
    </dgm:pt>
    <dgm:pt modelId="{574F1C45-2E9C-4F1C-9465-F0AFE8A9924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 err="1" smtClean="0">
              <a:solidFill>
                <a:schemeClr val="tx1"/>
              </a:solidFill>
            </a:rPr>
            <a:t>Психолого-медико-педагогическое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>
              <a:solidFill>
                <a:schemeClr val="tx1"/>
              </a:solidFill>
            </a:rPr>
            <a:t>обследование </a:t>
          </a:r>
          <a:r>
            <a:rPr lang="ru-RU" sz="1800" b="1" dirty="0" smtClean="0">
              <a:solidFill>
                <a:schemeClr val="tx1"/>
              </a:solidFill>
            </a:rPr>
            <a:t>детей</a:t>
          </a:r>
        </a:p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>
              <a:solidFill>
                <a:schemeClr val="tx1"/>
              </a:solidFill>
            </a:rPr>
            <a:t>от рождения до 18 лет </a:t>
          </a:r>
        </a:p>
      </dgm:t>
    </dgm:pt>
    <dgm:pt modelId="{4FC64FAA-8682-48FD-B97F-7CCFD105B8FC}" type="parTrans" cxnId="{BCA2B06F-67C4-4C84-A1F1-1231920423D4}">
      <dgm:prSet/>
      <dgm:spPr/>
      <dgm:t>
        <a:bodyPr/>
        <a:lstStyle/>
        <a:p>
          <a:endParaRPr lang="ru-RU"/>
        </a:p>
      </dgm:t>
    </dgm:pt>
    <dgm:pt modelId="{F59A056B-7B9C-4AFE-864F-ECB5BD3F6128}" type="sibTrans" cxnId="{BCA2B06F-67C4-4C84-A1F1-1231920423D4}">
      <dgm:prSet/>
      <dgm:spPr/>
      <dgm:t>
        <a:bodyPr/>
        <a:lstStyle/>
        <a:p>
          <a:endParaRPr lang="ru-RU"/>
        </a:p>
      </dgm:t>
    </dgm:pt>
    <dgm:pt modelId="{349DCC0C-3209-4B9E-8693-86EC67816BED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tx1"/>
              </a:solidFill>
            </a:rPr>
            <a:t>Установление </a:t>
          </a:r>
          <a:r>
            <a:rPr lang="ru-RU" sz="1800" b="1" dirty="0">
              <a:solidFill>
                <a:schemeClr val="tx1"/>
              </a:solidFill>
            </a:rPr>
            <a:t>типа образовательной программы </a:t>
          </a:r>
          <a:endParaRPr lang="ru-RU" sz="1800" b="1" dirty="0" smtClean="0">
            <a:solidFill>
              <a:schemeClr val="tx1"/>
            </a:solidFill>
          </a:endParaRPr>
        </a:p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tx1"/>
              </a:solidFill>
            </a:rPr>
            <a:t>для </a:t>
          </a:r>
          <a:r>
            <a:rPr lang="ru-RU" sz="1800" b="1" dirty="0">
              <a:solidFill>
                <a:schemeClr val="tx1"/>
              </a:solidFill>
            </a:rPr>
            <a:t>ребенка с ООП</a:t>
          </a:r>
        </a:p>
      </dgm:t>
    </dgm:pt>
    <dgm:pt modelId="{AFA1AB03-20E1-4ABD-A728-BC2AB15274C0}" type="parTrans" cxnId="{7A0099EB-8150-4949-B971-F659D00D9191}">
      <dgm:prSet/>
      <dgm:spPr/>
      <dgm:t>
        <a:bodyPr/>
        <a:lstStyle/>
        <a:p>
          <a:endParaRPr lang="ru-RU"/>
        </a:p>
      </dgm:t>
    </dgm:pt>
    <dgm:pt modelId="{E3FA0EEE-E90E-4D90-9ABD-8C4C7DB9A4FC}" type="sibTrans" cxnId="{7A0099EB-8150-4949-B971-F659D00D9191}">
      <dgm:prSet/>
      <dgm:spPr/>
      <dgm:t>
        <a:bodyPr/>
        <a:lstStyle/>
        <a:p>
          <a:endParaRPr lang="ru-RU"/>
        </a:p>
      </dgm:t>
    </dgm:pt>
    <dgm:pt modelId="{418174D3-4385-40DD-8FB1-3FE9A4D71F23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chemeClr val="tx1"/>
              </a:solidFill>
            </a:rPr>
            <a:t>Консультирование </a:t>
          </a:r>
          <a:r>
            <a:rPr lang="ru-RU" sz="1800" b="1" dirty="0">
              <a:solidFill>
                <a:schemeClr val="tx1"/>
              </a:solidFill>
            </a:rPr>
            <a:t>семьи по вопросам преодоления 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>
              <a:solidFill>
                <a:schemeClr val="tx1"/>
              </a:solidFill>
            </a:rPr>
            <a:t>предупреждения отклонений в развитии</a:t>
          </a:r>
        </a:p>
      </dgm:t>
    </dgm:pt>
    <dgm:pt modelId="{46CC8058-E638-47D9-896F-55BD19DC8674}" type="parTrans" cxnId="{E5F41910-9372-4A09-A248-21B527975025}">
      <dgm:prSet/>
      <dgm:spPr/>
      <dgm:t>
        <a:bodyPr/>
        <a:lstStyle/>
        <a:p>
          <a:endParaRPr lang="ru-RU"/>
        </a:p>
      </dgm:t>
    </dgm:pt>
    <dgm:pt modelId="{BF1B89E0-4288-4BA7-AD13-3C1CEE70A8DA}" type="sibTrans" cxnId="{E5F41910-9372-4A09-A248-21B527975025}">
      <dgm:prSet/>
      <dgm:spPr/>
      <dgm:t>
        <a:bodyPr/>
        <a:lstStyle/>
        <a:p>
          <a:endParaRPr lang="ru-RU"/>
        </a:p>
      </dgm:t>
    </dgm:pt>
    <dgm:pt modelId="{C8C78F45-4908-40C0-B40F-F21AC12B9565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Определение </a:t>
          </a:r>
          <a:r>
            <a:rPr lang="ru-RU" sz="1800" b="1" dirty="0">
              <a:solidFill>
                <a:schemeClr val="tx1"/>
              </a:solidFill>
            </a:rPr>
            <a:t>особых образовательных потребностей у детей </a:t>
          </a:r>
        </a:p>
      </dgm:t>
    </dgm:pt>
    <dgm:pt modelId="{4FD83AE9-65EF-4082-8D15-01CFDF3E083D}" type="parTrans" cxnId="{45DD4D49-6D05-4B02-A9D1-1B6C4C9207D6}">
      <dgm:prSet/>
      <dgm:spPr/>
      <dgm:t>
        <a:bodyPr/>
        <a:lstStyle/>
        <a:p>
          <a:endParaRPr lang="ru-RU"/>
        </a:p>
      </dgm:t>
    </dgm:pt>
    <dgm:pt modelId="{15239622-2461-4634-87D8-03D595104C8B}" type="sibTrans" cxnId="{45DD4D49-6D05-4B02-A9D1-1B6C4C9207D6}">
      <dgm:prSet/>
      <dgm:spPr/>
      <dgm:t>
        <a:bodyPr/>
        <a:lstStyle/>
        <a:p>
          <a:endParaRPr lang="ru-RU"/>
        </a:p>
      </dgm:t>
    </dgm:pt>
    <dgm:pt modelId="{ED98DD4C-84EE-45D3-8F09-256B85650433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dirty="0">
              <a:solidFill>
                <a:schemeClr val="tx1"/>
              </a:solidFill>
            </a:rPr>
            <a:t>  </a:t>
          </a:r>
          <a:r>
            <a:rPr lang="ru-RU" sz="1800" b="1" dirty="0" smtClean="0">
              <a:solidFill>
                <a:schemeClr val="tx1"/>
              </a:solidFill>
            </a:rPr>
            <a:t>Оказание </a:t>
          </a:r>
          <a:r>
            <a:rPr lang="ru-RU" sz="1800" b="1" dirty="0">
              <a:solidFill>
                <a:schemeClr val="tx1"/>
              </a:solidFill>
            </a:rPr>
            <a:t>консультативно-методической помощи </a:t>
          </a:r>
          <a:r>
            <a:rPr lang="ru-RU" sz="1800" b="1" dirty="0" smtClean="0">
              <a:solidFill>
                <a:schemeClr val="tx1"/>
              </a:solidFill>
            </a:rPr>
            <a:t>по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chemeClr val="tx1"/>
              </a:solidFill>
            </a:rPr>
            <a:t>обучению </a:t>
          </a:r>
          <a:r>
            <a:rPr lang="ru-RU" sz="1800" b="1" dirty="0">
              <a:solidFill>
                <a:schemeClr val="tx1"/>
              </a:solidFill>
            </a:rPr>
            <a:t>и </a:t>
          </a:r>
          <a:r>
            <a:rPr lang="ru-RU" sz="1800" b="1" dirty="0" smtClean="0">
              <a:solidFill>
                <a:schemeClr val="tx1"/>
              </a:solidFill>
            </a:rPr>
            <a:t>воспитанию детей </a:t>
          </a:r>
          <a:r>
            <a:rPr lang="ru-RU" sz="1800" b="1" dirty="0">
              <a:solidFill>
                <a:schemeClr val="tx1"/>
              </a:solidFill>
            </a:rPr>
            <a:t>с ООП</a:t>
          </a:r>
        </a:p>
      </dgm:t>
    </dgm:pt>
    <dgm:pt modelId="{8B172D0F-C12C-471B-90DB-F11660F43CA7}" type="parTrans" cxnId="{6C7E7754-403F-4B26-B436-2F68CE4D6AE4}">
      <dgm:prSet/>
      <dgm:spPr/>
      <dgm:t>
        <a:bodyPr/>
        <a:lstStyle/>
        <a:p>
          <a:endParaRPr lang="ru-RU"/>
        </a:p>
      </dgm:t>
    </dgm:pt>
    <dgm:pt modelId="{A625A51A-0172-4721-8C39-BF65B43880FE}" type="sibTrans" cxnId="{6C7E7754-403F-4B26-B436-2F68CE4D6AE4}">
      <dgm:prSet/>
      <dgm:spPr/>
      <dgm:t>
        <a:bodyPr/>
        <a:lstStyle/>
        <a:p>
          <a:endParaRPr lang="ru-RU"/>
        </a:p>
      </dgm:t>
    </dgm:pt>
    <dgm:pt modelId="{D7CE1A8D-CB73-46A4-B365-7DA0E13BB178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tx1"/>
              </a:solidFill>
            </a:rPr>
            <a:t>Совместная </a:t>
          </a:r>
          <a:r>
            <a:rPr lang="ru-RU" sz="1800" b="1" dirty="0">
              <a:solidFill>
                <a:schemeClr val="tx1"/>
              </a:solidFill>
            </a:rPr>
            <a:t>работа с органами образования, </a:t>
          </a:r>
          <a:endParaRPr lang="ru-RU" sz="1800" b="1" dirty="0" smtClean="0">
            <a:solidFill>
              <a:schemeClr val="tx1"/>
            </a:solidFill>
          </a:endParaRPr>
        </a:p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tx1"/>
              </a:solidFill>
            </a:rPr>
            <a:t>социальной </a:t>
          </a:r>
          <a:r>
            <a:rPr lang="ru-RU" sz="1800" b="1" dirty="0">
              <a:solidFill>
                <a:schemeClr val="tx1"/>
              </a:solidFill>
            </a:rPr>
            <a:t>защиты, здравоохранения</a:t>
          </a:r>
        </a:p>
      </dgm:t>
    </dgm:pt>
    <dgm:pt modelId="{4811E0D2-5CF2-42FB-B700-5AFAD1A322EE}" type="parTrans" cxnId="{A599059F-B2E4-466E-8E67-6AEE5196A58B}">
      <dgm:prSet/>
      <dgm:spPr/>
      <dgm:t>
        <a:bodyPr/>
        <a:lstStyle/>
        <a:p>
          <a:endParaRPr lang="ru-RU"/>
        </a:p>
      </dgm:t>
    </dgm:pt>
    <dgm:pt modelId="{6A223636-7459-4E93-92AC-693EC736A404}" type="sibTrans" cxnId="{A599059F-B2E4-466E-8E67-6AEE5196A58B}">
      <dgm:prSet/>
      <dgm:spPr/>
      <dgm:t>
        <a:bodyPr/>
        <a:lstStyle/>
        <a:p>
          <a:endParaRPr lang="ru-RU"/>
        </a:p>
      </dgm:t>
    </dgm:pt>
    <dgm:pt modelId="{3F6B51E6-ECC3-483B-99C9-2E47F6399CB3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600" b="1" dirty="0"/>
            <a:t> </a:t>
          </a:r>
          <a:r>
            <a:rPr lang="ru-RU" sz="1600" b="1" dirty="0" smtClean="0">
              <a:solidFill>
                <a:schemeClr val="tx1"/>
              </a:solidFill>
            </a:rPr>
            <a:t>В</a:t>
          </a:r>
          <a:r>
            <a:rPr lang="ru-RU" sz="1800" b="1" dirty="0" smtClean="0">
              <a:solidFill>
                <a:schemeClr val="tx1"/>
              </a:solidFill>
            </a:rPr>
            <a:t>едение </a:t>
          </a:r>
          <a:r>
            <a:rPr lang="ru-RU" sz="1800" b="1" dirty="0">
              <a:solidFill>
                <a:schemeClr val="tx1"/>
              </a:solidFill>
            </a:rPr>
            <a:t>учета и формирование </a:t>
          </a:r>
          <a:endParaRPr lang="ru-RU" sz="1800" b="1" dirty="0" smtClean="0">
            <a:solidFill>
              <a:schemeClr val="tx1"/>
            </a:solidFill>
          </a:endParaRPr>
        </a:p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tx1"/>
              </a:solidFill>
            </a:rPr>
            <a:t>сводной </a:t>
          </a:r>
          <a:r>
            <a:rPr lang="ru-RU" sz="1800" b="1" dirty="0">
              <a:solidFill>
                <a:schemeClr val="tx1"/>
              </a:solidFill>
            </a:rPr>
            <a:t>отчетности о детях с ООП</a:t>
          </a:r>
        </a:p>
      </dgm:t>
    </dgm:pt>
    <dgm:pt modelId="{84503004-1C7D-4BE6-8CF5-E21E72193DD4}" type="parTrans" cxnId="{05BDABB2-4D2E-46DA-8917-88754EDAB1D0}">
      <dgm:prSet/>
      <dgm:spPr/>
      <dgm:t>
        <a:bodyPr/>
        <a:lstStyle/>
        <a:p>
          <a:endParaRPr lang="ru-RU"/>
        </a:p>
      </dgm:t>
    </dgm:pt>
    <dgm:pt modelId="{79B7FDC3-2322-4E9E-850D-C8EBE85EA69C}" type="sibTrans" cxnId="{05BDABB2-4D2E-46DA-8917-88754EDAB1D0}">
      <dgm:prSet/>
      <dgm:spPr/>
      <dgm:t>
        <a:bodyPr/>
        <a:lstStyle/>
        <a:p>
          <a:endParaRPr lang="ru-RU"/>
        </a:p>
      </dgm:t>
    </dgm:pt>
    <dgm:pt modelId="{9DA8961E-3D99-4120-A2A0-260BE05596A1}" type="pres">
      <dgm:prSet presAssocID="{3E6DBED2-6B2E-4EFA-9055-270387CE0143}" presName="linearFlow" presStyleCnt="0">
        <dgm:presLayoutVars>
          <dgm:dir/>
          <dgm:resizeHandles val="exact"/>
        </dgm:presLayoutVars>
      </dgm:prSet>
      <dgm:spPr/>
    </dgm:pt>
    <dgm:pt modelId="{B5EC6DB9-8648-4C6D-AA22-3D3B83BC6E53}" type="pres">
      <dgm:prSet presAssocID="{574F1C45-2E9C-4F1C-9465-F0AFE8A99246}" presName="composite" presStyleCnt="0"/>
      <dgm:spPr/>
    </dgm:pt>
    <dgm:pt modelId="{FCE5A53A-22C2-4B61-B8A9-1BEF4DC6855C}" type="pres">
      <dgm:prSet presAssocID="{574F1C45-2E9C-4F1C-9465-F0AFE8A99246}" presName="imgShp" presStyleLbl="fgImgPlace1" presStyleIdx="0" presStyleCnt="7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D2C7B3D9-200E-4C76-9E30-45CDFAEF2341}" type="pres">
      <dgm:prSet presAssocID="{574F1C45-2E9C-4F1C-9465-F0AFE8A99246}" presName="txShp" presStyleLbl="node1" presStyleIdx="0" presStyleCnt="7" custScaleX="121279" custScaleY="1510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75F1A-CBED-4280-86C9-186CC807C4AF}" type="pres">
      <dgm:prSet presAssocID="{F59A056B-7B9C-4AFE-864F-ECB5BD3F6128}" presName="spacing" presStyleCnt="0"/>
      <dgm:spPr/>
    </dgm:pt>
    <dgm:pt modelId="{D95363DF-6E80-43B6-B521-DB8451D4FE6A}" type="pres">
      <dgm:prSet presAssocID="{C8C78F45-4908-40C0-B40F-F21AC12B9565}" presName="composite" presStyleCnt="0"/>
      <dgm:spPr/>
    </dgm:pt>
    <dgm:pt modelId="{77DFB860-173B-45C8-B235-7C462F94DDC1}" type="pres">
      <dgm:prSet presAssocID="{C8C78F45-4908-40C0-B40F-F21AC12B9565}" presName="imgShp" presStyleLbl="fgImgPlace1" presStyleIdx="1" presStyleCnt="7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38ED2FF7-4349-40C4-810F-2EE9E255AFC0}" type="pres">
      <dgm:prSet presAssocID="{C8C78F45-4908-40C0-B40F-F21AC12B9565}" presName="txShp" presStyleLbl="node1" presStyleIdx="1" presStyleCnt="7" custScaleX="120142" custScaleY="1461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20583C-BD12-4314-B946-131D21D66938}" type="pres">
      <dgm:prSet presAssocID="{15239622-2461-4634-87D8-03D595104C8B}" presName="spacing" presStyleCnt="0"/>
      <dgm:spPr/>
    </dgm:pt>
    <dgm:pt modelId="{5CBE7851-13BF-4DB9-AFE7-3DA7BEF36032}" type="pres">
      <dgm:prSet presAssocID="{349DCC0C-3209-4B9E-8693-86EC67816BED}" presName="composite" presStyleCnt="0"/>
      <dgm:spPr/>
    </dgm:pt>
    <dgm:pt modelId="{8B9C0A49-B6B5-43DE-817F-CE9538D18788}" type="pres">
      <dgm:prSet presAssocID="{349DCC0C-3209-4B9E-8693-86EC67816BED}" presName="imgShp" presStyleLbl="fgImgPlace1" presStyleIdx="2" presStyleCnt="7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D3B656FC-2834-4197-8B03-7EF5873F00A9}" type="pres">
      <dgm:prSet presAssocID="{349DCC0C-3209-4B9E-8693-86EC67816BED}" presName="txShp" presStyleLbl="node1" presStyleIdx="2" presStyleCnt="7" custScaleX="119688" custScaleY="1579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5653E2-E128-4059-8C25-72130652DF85}" type="pres">
      <dgm:prSet presAssocID="{E3FA0EEE-E90E-4D90-9ABD-8C4C7DB9A4FC}" presName="spacing" presStyleCnt="0"/>
      <dgm:spPr/>
    </dgm:pt>
    <dgm:pt modelId="{1279B314-FBC7-4A57-BD4C-C4E47E19443B}" type="pres">
      <dgm:prSet presAssocID="{418174D3-4385-40DD-8FB1-3FE9A4D71F23}" presName="composite" presStyleCnt="0"/>
      <dgm:spPr/>
    </dgm:pt>
    <dgm:pt modelId="{264B00B2-D02C-44E8-9A4D-433F68947CE2}" type="pres">
      <dgm:prSet presAssocID="{418174D3-4385-40DD-8FB1-3FE9A4D71F23}" presName="imgShp" presStyleLbl="fgImgPlace1" presStyleIdx="3" presStyleCnt="7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90D00ED3-525B-4EF5-9982-01A689301592}" type="pres">
      <dgm:prSet presAssocID="{418174D3-4385-40DD-8FB1-3FE9A4D71F23}" presName="txShp" presStyleLbl="node1" presStyleIdx="3" presStyleCnt="7" custScaleX="121675" custScaleY="161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5D3F4E-7F20-401F-AEF6-34516A9F9B30}" type="pres">
      <dgm:prSet presAssocID="{BF1B89E0-4288-4BA7-AD13-3C1CEE70A8DA}" presName="spacing" presStyleCnt="0"/>
      <dgm:spPr/>
    </dgm:pt>
    <dgm:pt modelId="{DA7E6E9B-32F4-4A42-8CC3-35E8B716D97B}" type="pres">
      <dgm:prSet presAssocID="{ED98DD4C-84EE-45D3-8F09-256B85650433}" presName="composite" presStyleCnt="0"/>
      <dgm:spPr/>
    </dgm:pt>
    <dgm:pt modelId="{EEDF3DA1-E876-4EAC-8936-5F475AB90719}" type="pres">
      <dgm:prSet presAssocID="{ED98DD4C-84EE-45D3-8F09-256B85650433}" presName="imgShp" presStyleLbl="fgImgPlace1" presStyleIdx="4" presStyleCnt="7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11167A25-E081-4E5D-AD00-07C175519267}" type="pres">
      <dgm:prSet presAssocID="{ED98DD4C-84EE-45D3-8F09-256B85650433}" presName="txShp" presStyleLbl="node1" presStyleIdx="4" presStyleCnt="7" custScaleX="120867" custScaleY="149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660D4A-F3DA-4A71-9AB5-64AFE0CA14C1}" type="pres">
      <dgm:prSet presAssocID="{A625A51A-0172-4721-8C39-BF65B43880FE}" presName="spacing" presStyleCnt="0"/>
      <dgm:spPr/>
    </dgm:pt>
    <dgm:pt modelId="{6427F9B3-8AE5-479E-A81D-6F004A8F3484}" type="pres">
      <dgm:prSet presAssocID="{D7CE1A8D-CB73-46A4-B365-7DA0E13BB178}" presName="composite" presStyleCnt="0"/>
      <dgm:spPr/>
    </dgm:pt>
    <dgm:pt modelId="{F9C7E142-A4AC-498C-81BA-C7C21FC65B89}" type="pres">
      <dgm:prSet presAssocID="{D7CE1A8D-CB73-46A4-B365-7DA0E13BB178}" presName="imgShp" presStyleLbl="fgImgPlace1" presStyleIdx="5" presStyleCnt="7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E0A36D10-FEB4-4863-B4C4-684E6C24D8B0}" type="pres">
      <dgm:prSet presAssocID="{D7CE1A8D-CB73-46A4-B365-7DA0E13BB178}" presName="txShp" presStyleLbl="node1" presStyleIdx="5" presStyleCnt="7" custScaleX="123035" custScaleY="141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0A250-0C34-493D-BE1D-217D54AA2C12}" type="pres">
      <dgm:prSet presAssocID="{6A223636-7459-4E93-92AC-693EC736A404}" presName="spacing" presStyleCnt="0"/>
      <dgm:spPr/>
    </dgm:pt>
    <dgm:pt modelId="{83276CBB-D651-4E47-ABCC-56F337749EBA}" type="pres">
      <dgm:prSet presAssocID="{3F6B51E6-ECC3-483B-99C9-2E47F6399CB3}" presName="composite" presStyleCnt="0"/>
      <dgm:spPr/>
    </dgm:pt>
    <dgm:pt modelId="{FC7E2F3F-A2B5-4B49-9319-642B223F136E}" type="pres">
      <dgm:prSet presAssocID="{3F6B51E6-ECC3-483B-99C9-2E47F6399CB3}" presName="imgShp" presStyleLbl="fgImgPlace1" presStyleIdx="6" presStyleCnt="7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85242459-B341-4C9A-A4A5-73062F547156}" type="pres">
      <dgm:prSet presAssocID="{3F6B51E6-ECC3-483B-99C9-2E47F6399CB3}" presName="txShp" presStyleLbl="node1" presStyleIdx="6" presStyleCnt="7" custScaleX="123035" custScaleY="1520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F9FA8F-33FE-44A7-ABA8-A52456CEBC1A}" type="presOf" srcId="{349DCC0C-3209-4B9E-8693-86EC67816BED}" destId="{D3B656FC-2834-4197-8B03-7EF5873F00A9}" srcOrd="0" destOrd="0" presId="urn:microsoft.com/office/officeart/2005/8/layout/vList3#1"/>
    <dgm:cxn modelId="{6C7E7754-403F-4B26-B436-2F68CE4D6AE4}" srcId="{3E6DBED2-6B2E-4EFA-9055-270387CE0143}" destId="{ED98DD4C-84EE-45D3-8F09-256B85650433}" srcOrd="4" destOrd="0" parTransId="{8B172D0F-C12C-471B-90DB-F11660F43CA7}" sibTransId="{A625A51A-0172-4721-8C39-BF65B43880FE}"/>
    <dgm:cxn modelId="{27CCC8BE-3CB2-4730-9EED-61F7D9BD23C3}" type="presOf" srcId="{ED98DD4C-84EE-45D3-8F09-256B85650433}" destId="{11167A25-E081-4E5D-AD00-07C175519267}" srcOrd="0" destOrd="0" presId="urn:microsoft.com/office/officeart/2005/8/layout/vList3#1"/>
    <dgm:cxn modelId="{4A1D5ABD-B737-4A2D-841F-E8B206B221A3}" type="presOf" srcId="{574F1C45-2E9C-4F1C-9465-F0AFE8A99246}" destId="{D2C7B3D9-200E-4C76-9E30-45CDFAEF2341}" srcOrd="0" destOrd="0" presId="urn:microsoft.com/office/officeart/2005/8/layout/vList3#1"/>
    <dgm:cxn modelId="{7A0099EB-8150-4949-B971-F659D00D9191}" srcId="{3E6DBED2-6B2E-4EFA-9055-270387CE0143}" destId="{349DCC0C-3209-4B9E-8693-86EC67816BED}" srcOrd="2" destOrd="0" parTransId="{AFA1AB03-20E1-4ABD-A728-BC2AB15274C0}" sibTransId="{E3FA0EEE-E90E-4D90-9ABD-8C4C7DB9A4FC}"/>
    <dgm:cxn modelId="{2435816C-6804-41D6-B231-E6156184D272}" type="presOf" srcId="{C8C78F45-4908-40C0-B40F-F21AC12B9565}" destId="{38ED2FF7-4349-40C4-810F-2EE9E255AFC0}" srcOrd="0" destOrd="0" presId="urn:microsoft.com/office/officeart/2005/8/layout/vList3#1"/>
    <dgm:cxn modelId="{05BDABB2-4D2E-46DA-8917-88754EDAB1D0}" srcId="{3E6DBED2-6B2E-4EFA-9055-270387CE0143}" destId="{3F6B51E6-ECC3-483B-99C9-2E47F6399CB3}" srcOrd="6" destOrd="0" parTransId="{84503004-1C7D-4BE6-8CF5-E21E72193DD4}" sibTransId="{79B7FDC3-2322-4E9E-850D-C8EBE85EA69C}"/>
    <dgm:cxn modelId="{CDC6B578-B14C-4F1A-ABA7-13F3B20BF257}" type="presOf" srcId="{D7CE1A8D-CB73-46A4-B365-7DA0E13BB178}" destId="{E0A36D10-FEB4-4863-B4C4-684E6C24D8B0}" srcOrd="0" destOrd="0" presId="urn:microsoft.com/office/officeart/2005/8/layout/vList3#1"/>
    <dgm:cxn modelId="{BCA2B06F-67C4-4C84-A1F1-1231920423D4}" srcId="{3E6DBED2-6B2E-4EFA-9055-270387CE0143}" destId="{574F1C45-2E9C-4F1C-9465-F0AFE8A99246}" srcOrd="0" destOrd="0" parTransId="{4FC64FAA-8682-48FD-B97F-7CCFD105B8FC}" sibTransId="{F59A056B-7B9C-4AFE-864F-ECB5BD3F6128}"/>
    <dgm:cxn modelId="{95E172B2-C180-4F77-B33B-A3F29816B159}" type="presOf" srcId="{3F6B51E6-ECC3-483B-99C9-2E47F6399CB3}" destId="{85242459-B341-4C9A-A4A5-73062F547156}" srcOrd="0" destOrd="0" presId="urn:microsoft.com/office/officeart/2005/8/layout/vList3#1"/>
    <dgm:cxn modelId="{A599059F-B2E4-466E-8E67-6AEE5196A58B}" srcId="{3E6DBED2-6B2E-4EFA-9055-270387CE0143}" destId="{D7CE1A8D-CB73-46A4-B365-7DA0E13BB178}" srcOrd="5" destOrd="0" parTransId="{4811E0D2-5CF2-42FB-B700-5AFAD1A322EE}" sibTransId="{6A223636-7459-4E93-92AC-693EC736A404}"/>
    <dgm:cxn modelId="{2F8B97F4-A1E8-4D53-A2DE-0AEA392C534E}" type="presOf" srcId="{3E6DBED2-6B2E-4EFA-9055-270387CE0143}" destId="{9DA8961E-3D99-4120-A2A0-260BE05596A1}" srcOrd="0" destOrd="0" presId="urn:microsoft.com/office/officeart/2005/8/layout/vList3#1"/>
    <dgm:cxn modelId="{45DD4D49-6D05-4B02-A9D1-1B6C4C9207D6}" srcId="{3E6DBED2-6B2E-4EFA-9055-270387CE0143}" destId="{C8C78F45-4908-40C0-B40F-F21AC12B9565}" srcOrd="1" destOrd="0" parTransId="{4FD83AE9-65EF-4082-8D15-01CFDF3E083D}" sibTransId="{15239622-2461-4634-87D8-03D595104C8B}"/>
    <dgm:cxn modelId="{7AE1E550-B377-46C0-B91C-18629EA3BE4E}" type="presOf" srcId="{418174D3-4385-40DD-8FB1-3FE9A4D71F23}" destId="{90D00ED3-525B-4EF5-9982-01A689301592}" srcOrd="0" destOrd="0" presId="urn:microsoft.com/office/officeart/2005/8/layout/vList3#1"/>
    <dgm:cxn modelId="{E5F41910-9372-4A09-A248-21B527975025}" srcId="{3E6DBED2-6B2E-4EFA-9055-270387CE0143}" destId="{418174D3-4385-40DD-8FB1-3FE9A4D71F23}" srcOrd="3" destOrd="0" parTransId="{46CC8058-E638-47D9-896F-55BD19DC8674}" sibTransId="{BF1B89E0-4288-4BA7-AD13-3C1CEE70A8DA}"/>
    <dgm:cxn modelId="{4790DD01-00B7-4B1F-8A8E-659C37540F5F}" type="presParOf" srcId="{9DA8961E-3D99-4120-A2A0-260BE05596A1}" destId="{B5EC6DB9-8648-4C6D-AA22-3D3B83BC6E53}" srcOrd="0" destOrd="0" presId="urn:microsoft.com/office/officeart/2005/8/layout/vList3#1"/>
    <dgm:cxn modelId="{ADA678DB-47DD-47F8-B624-C45C87E7CD54}" type="presParOf" srcId="{B5EC6DB9-8648-4C6D-AA22-3D3B83BC6E53}" destId="{FCE5A53A-22C2-4B61-B8A9-1BEF4DC6855C}" srcOrd="0" destOrd="0" presId="urn:microsoft.com/office/officeart/2005/8/layout/vList3#1"/>
    <dgm:cxn modelId="{0C006117-31B7-48B0-921E-BF194B997243}" type="presParOf" srcId="{B5EC6DB9-8648-4C6D-AA22-3D3B83BC6E53}" destId="{D2C7B3D9-200E-4C76-9E30-45CDFAEF2341}" srcOrd="1" destOrd="0" presId="urn:microsoft.com/office/officeart/2005/8/layout/vList3#1"/>
    <dgm:cxn modelId="{80E67C53-0307-406E-B747-811DEEED237D}" type="presParOf" srcId="{9DA8961E-3D99-4120-A2A0-260BE05596A1}" destId="{3A875F1A-CBED-4280-86C9-186CC807C4AF}" srcOrd="1" destOrd="0" presId="urn:microsoft.com/office/officeart/2005/8/layout/vList3#1"/>
    <dgm:cxn modelId="{30F597CC-FDD8-4ACC-863D-D782CA8827A4}" type="presParOf" srcId="{9DA8961E-3D99-4120-A2A0-260BE05596A1}" destId="{D95363DF-6E80-43B6-B521-DB8451D4FE6A}" srcOrd="2" destOrd="0" presId="urn:microsoft.com/office/officeart/2005/8/layout/vList3#1"/>
    <dgm:cxn modelId="{9F4A2C98-B14E-48E0-A2CC-1C7426F0F290}" type="presParOf" srcId="{D95363DF-6E80-43B6-B521-DB8451D4FE6A}" destId="{77DFB860-173B-45C8-B235-7C462F94DDC1}" srcOrd="0" destOrd="0" presId="urn:microsoft.com/office/officeart/2005/8/layout/vList3#1"/>
    <dgm:cxn modelId="{6B742206-6AC1-49D7-9F90-27BBAB0E450D}" type="presParOf" srcId="{D95363DF-6E80-43B6-B521-DB8451D4FE6A}" destId="{38ED2FF7-4349-40C4-810F-2EE9E255AFC0}" srcOrd="1" destOrd="0" presId="urn:microsoft.com/office/officeart/2005/8/layout/vList3#1"/>
    <dgm:cxn modelId="{46122BEC-FC9C-4AB8-A8D3-BF434E89C8E4}" type="presParOf" srcId="{9DA8961E-3D99-4120-A2A0-260BE05596A1}" destId="{E920583C-BD12-4314-B946-131D21D66938}" srcOrd="3" destOrd="0" presId="urn:microsoft.com/office/officeart/2005/8/layout/vList3#1"/>
    <dgm:cxn modelId="{1232E3FE-AECD-412A-9900-C9200D8C56B0}" type="presParOf" srcId="{9DA8961E-3D99-4120-A2A0-260BE05596A1}" destId="{5CBE7851-13BF-4DB9-AFE7-3DA7BEF36032}" srcOrd="4" destOrd="0" presId="urn:microsoft.com/office/officeart/2005/8/layout/vList3#1"/>
    <dgm:cxn modelId="{50B46853-5DAF-44FB-9EA4-A8305850D6B2}" type="presParOf" srcId="{5CBE7851-13BF-4DB9-AFE7-3DA7BEF36032}" destId="{8B9C0A49-B6B5-43DE-817F-CE9538D18788}" srcOrd="0" destOrd="0" presId="urn:microsoft.com/office/officeart/2005/8/layout/vList3#1"/>
    <dgm:cxn modelId="{34120597-3189-49E7-99E6-3C9A9FB14353}" type="presParOf" srcId="{5CBE7851-13BF-4DB9-AFE7-3DA7BEF36032}" destId="{D3B656FC-2834-4197-8B03-7EF5873F00A9}" srcOrd="1" destOrd="0" presId="urn:microsoft.com/office/officeart/2005/8/layout/vList3#1"/>
    <dgm:cxn modelId="{B93AC3C3-EA05-4301-8FB4-DE5BC3F9BE45}" type="presParOf" srcId="{9DA8961E-3D99-4120-A2A0-260BE05596A1}" destId="{455653E2-E128-4059-8C25-72130652DF85}" srcOrd="5" destOrd="0" presId="urn:microsoft.com/office/officeart/2005/8/layout/vList3#1"/>
    <dgm:cxn modelId="{7FF39159-EB76-42B4-B808-85CBBDFF5964}" type="presParOf" srcId="{9DA8961E-3D99-4120-A2A0-260BE05596A1}" destId="{1279B314-FBC7-4A57-BD4C-C4E47E19443B}" srcOrd="6" destOrd="0" presId="urn:microsoft.com/office/officeart/2005/8/layout/vList3#1"/>
    <dgm:cxn modelId="{4003E9DB-EDA9-4F67-AA08-2B5F9E7A6BFA}" type="presParOf" srcId="{1279B314-FBC7-4A57-BD4C-C4E47E19443B}" destId="{264B00B2-D02C-44E8-9A4D-433F68947CE2}" srcOrd="0" destOrd="0" presId="urn:microsoft.com/office/officeart/2005/8/layout/vList3#1"/>
    <dgm:cxn modelId="{11DD523C-4179-4D34-9A7D-7577448D2F37}" type="presParOf" srcId="{1279B314-FBC7-4A57-BD4C-C4E47E19443B}" destId="{90D00ED3-525B-4EF5-9982-01A689301592}" srcOrd="1" destOrd="0" presId="urn:microsoft.com/office/officeart/2005/8/layout/vList3#1"/>
    <dgm:cxn modelId="{479F6AFC-56BF-405B-9820-37E509CE50D4}" type="presParOf" srcId="{9DA8961E-3D99-4120-A2A0-260BE05596A1}" destId="{205D3F4E-7F20-401F-AEF6-34516A9F9B30}" srcOrd="7" destOrd="0" presId="urn:microsoft.com/office/officeart/2005/8/layout/vList3#1"/>
    <dgm:cxn modelId="{CC4A7E33-83CD-48EE-BBCF-0AAA1672FF3C}" type="presParOf" srcId="{9DA8961E-3D99-4120-A2A0-260BE05596A1}" destId="{DA7E6E9B-32F4-4A42-8CC3-35E8B716D97B}" srcOrd="8" destOrd="0" presId="urn:microsoft.com/office/officeart/2005/8/layout/vList3#1"/>
    <dgm:cxn modelId="{2C0AFA88-744D-40E1-ABA4-514A887ABE6E}" type="presParOf" srcId="{DA7E6E9B-32F4-4A42-8CC3-35E8B716D97B}" destId="{EEDF3DA1-E876-4EAC-8936-5F475AB90719}" srcOrd="0" destOrd="0" presId="urn:microsoft.com/office/officeart/2005/8/layout/vList3#1"/>
    <dgm:cxn modelId="{D72EEC9F-D49D-4FA3-BD30-1B12DEA7E4ED}" type="presParOf" srcId="{DA7E6E9B-32F4-4A42-8CC3-35E8B716D97B}" destId="{11167A25-E081-4E5D-AD00-07C175519267}" srcOrd="1" destOrd="0" presId="urn:microsoft.com/office/officeart/2005/8/layout/vList3#1"/>
    <dgm:cxn modelId="{A3A60B4E-FD00-41F0-9629-E9DA00EB0993}" type="presParOf" srcId="{9DA8961E-3D99-4120-A2A0-260BE05596A1}" destId="{E8660D4A-F3DA-4A71-9AB5-64AFE0CA14C1}" srcOrd="9" destOrd="0" presId="urn:microsoft.com/office/officeart/2005/8/layout/vList3#1"/>
    <dgm:cxn modelId="{45C27FE3-4480-4785-A969-7F32A59516CA}" type="presParOf" srcId="{9DA8961E-3D99-4120-A2A0-260BE05596A1}" destId="{6427F9B3-8AE5-479E-A81D-6F004A8F3484}" srcOrd="10" destOrd="0" presId="urn:microsoft.com/office/officeart/2005/8/layout/vList3#1"/>
    <dgm:cxn modelId="{0E3672E9-EDD3-47A7-AAD0-3E38A45EA0F8}" type="presParOf" srcId="{6427F9B3-8AE5-479E-A81D-6F004A8F3484}" destId="{F9C7E142-A4AC-498C-81BA-C7C21FC65B89}" srcOrd="0" destOrd="0" presId="urn:microsoft.com/office/officeart/2005/8/layout/vList3#1"/>
    <dgm:cxn modelId="{25BEB316-79B1-408D-B0A8-5C65BA351D73}" type="presParOf" srcId="{6427F9B3-8AE5-479E-A81D-6F004A8F3484}" destId="{E0A36D10-FEB4-4863-B4C4-684E6C24D8B0}" srcOrd="1" destOrd="0" presId="urn:microsoft.com/office/officeart/2005/8/layout/vList3#1"/>
    <dgm:cxn modelId="{1C8F168F-135D-429E-8B31-0279775A1027}" type="presParOf" srcId="{9DA8961E-3D99-4120-A2A0-260BE05596A1}" destId="{4BC0A250-0C34-493D-BE1D-217D54AA2C12}" srcOrd="11" destOrd="0" presId="urn:microsoft.com/office/officeart/2005/8/layout/vList3#1"/>
    <dgm:cxn modelId="{EEFD9471-D051-4B49-B18A-BD388270988D}" type="presParOf" srcId="{9DA8961E-3D99-4120-A2A0-260BE05596A1}" destId="{83276CBB-D651-4E47-ABCC-56F337749EBA}" srcOrd="12" destOrd="0" presId="urn:microsoft.com/office/officeart/2005/8/layout/vList3#1"/>
    <dgm:cxn modelId="{44E7B8AF-9D1B-4D1D-83F0-32C06F4CAC40}" type="presParOf" srcId="{83276CBB-D651-4E47-ABCC-56F337749EBA}" destId="{FC7E2F3F-A2B5-4B49-9319-642B223F136E}" srcOrd="0" destOrd="0" presId="urn:microsoft.com/office/officeart/2005/8/layout/vList3#1"/>
    <dgm:cxn modelId="{C0BD9C51-BD56-4EF0-B670-A3C0100BF260}" type="presParOf" srcId="{83276CBB-D651-4E47-ABCC-56F337749EBA}" destId="{85242459-B341-4C9A-A4A5-73062F547156}" srcOrd="1" destOrd="0" presId="urn:microsoft.com/office/officeart/2005/8/layout/vList3#1"/>
  </dgm:cxnLst>
  <dgm:bg/>
  <dgm:whole/>
  <dgm:extLst>
    <a:ext uri="http://schemas.microsoft.com/office/drawing/2008/diagram">
      <dsp:dataModelExt xmlns=""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5EBC1D-6FA5-4319-A718-D614285D6108}" type="doc">
      <dgm:prSet loTypeId="urn:microsoft.com/office/officeart/2005/8/layout/bList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9CE2669-E3B0-4DF1-BBFC-13D9CB3002E6}">
      <dgm:prSet phldrT="[Текст]" custT="1"/>
      <dgm:spPr/>
      <dgm:t>
        <a:bodyPr/>
        <a:lstStyle/>
        <a:p>
          <a:pPr algn="ctr"/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ЭКСПЕРТНО-ДИАГНОСТИЧЕСКАЯ ФУНКЦИЯ </a:t>
          </a:r>
          <a:endParaRPr lang="ru-RU" sz="1600" b="1" dirty="0">
            <a:solidFill>
              <a:schemeClr val="tx2">
                <a:lumMod val="75000"/>
              </a:schemeClr>
            </a:solidFill>
          </a:endParaRPr>
        </a:p>
      </dgm:t>
    </dgm:pt>
    <dgm:pt modelId="{4733C3A9-EA34-4710-902C-7D4703722EEF}" type="parTrans" cxnId="{118FB98B-6E1E-4DE4-925A-6C0FA31B3CE1}">
      <dgm:prSet/>
      <dgm:spPr/>
      <dgm:t>
        <a:bodyPr/>
        <a:lstStyle/>
        <a:p>
          <a:endParaRPr lang="ru-RU"/>
        </a:p>
      </dgm:t>
    </dgm:pt>
    <dgm:pt modelId="{E53717DE-4D21-4670-BDCD-C9BD67BD8554}" type="sibTrans" cxnId="{118FB98B-6E1E-4DE4-925A-6C0FA31B3CE1}">
      <dgm:prSet/>
      <dgm:spPr/>
      <dgm:t>
        <a:bodyPr/>
        <a:lstStyle/>
        <a:p>
          <a:endParaRPr lang="ru-RU"/>
        </a:p>
      </dgm:t>
    </dgm:pt>
    <dgm:pt modelId="{572773AA-3C9B-45B5-A0BE-870289D8B361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rgbClr val="002060"/>
              </a:solidFill>
            </a:rPr>
            <a:t>ИНФОРМАЦИОННО-АНАЛИТИЧЕСКАЯ ФУНКЦИЯ</a:t>
          </a:r>
          <a:endParaRPr lang="ru-RU" sz="1400" b="1" dirty="0">
            <a:solidFill>
              <a:srgbClr val="002060"/>
            </a:solidFill>
          </a:endParaRPr>
        </a:p>
      </dgm:t>
    </dgm:pt>
    <dgm:pt modelId="{AB771EBB-0770-45B9-8B10-41639BDC9C6D}" type="parTrans" cxnId="{2EABAE51-F2D0-4008-A47D-881245426ABA}">
      <dgm:prSet/>
      <dgm:spPr/>
      <dgm:t>
        <a:bodyPr/>
        <a:lstStyle/>
        <a:p>
          <a:endParaRPr lang="ru-RU"/>
        </a:p>
      </dgm:t>
    </dgm:pt>
    <dgm:pt modelId="{0A916D40-3C37-4854-8E53-F0564070E4A2}" type="sibTrans" cxnId="{2EABAE51-F2D0-4008-A47D-881245426ABA}">
      <dgm:prSet/>
      <dgm:spPr/>
      <dgm:t>
        <a:bodyPr/>
        <a:lstStyle/>
        <a:p>
          <a:endParaRPr lang="ru-RU"/>
        </a:p>
      </dgm:t>
    </dgm:pt>
    <dgm:pt modelId="{BE6120FA-47B3-4DB5-92C5-B10BB7ED1198}">
      <dgm:prSet phldrT="[Текст]" custT="1"/>
      <dgm:spPr/>
      <dgm:t>
        <a:bodyPr/>
        <a:lstStyle/>
        <a:p>
          <a:pPr algn="just"/>
          <a:r>
            <a:rPr lang="ru-RU" sz="1050" b="1" dirty="0" smtClean="0">
              <a:solidFill>
                <a:schemeClr val="tx1"/>
              </a:solidFill>
            </a:rPr>
            <a:t>Формирование </a:t>
          </a:r>
          <a:r>
            <a:rPr lang="ru-RU" sz="1050" b="1" dirty="0">
              <a:solidFill>
                <a:schemeClr val="tx1"/>
              </a:solidFill>
            </a:rPr>
            <a:t>базы данных о детях и подростках с </a:t>
          </a:r>
          <a:r>
            <a:rPr lang="ru-RU" sz="1050" b="1" dirty="0" smtClean="0">
              <a:solidFill>
                <a:schemeClr val="tx1"/>
              </a:solidFill>
            </a:rPr>
            <a:t>ООП;</a:t>
          </a:r>
          <a:endParaRPr lang="ru-RU" sz="1050" b="1" dirty="0">
            <a:solidFill>
              <a:schemeClr val="tx1"/>
            </a:solidFill>
          </a:endParaRPr>
        </a:p>
      </dgm:t>
    </dgm:pt>
    <dgm:pt modelId="{F3124CCF-8910-45EE-A061-425E01A60ECE}" type="parTrans" cxnId="{992CA135-50BE-4FE8-A546-0680E3C57086}">
      <dgm:prSet/>
      <dgm:spPr/>
      <dgm:t>
        <a:bodyPr/>
        <a:lstStyle/>
        <a:p>
          <a:endParaRPr lang="ru-RU"/>
        </a:p>
      </dgm:t>
    </dgm:pt>
    <dgm:pt modelId="{5EECB25C-5989-4123-AB1E-C00BCF4910FE}" type="sibTrans" cxnId="{992CA135-50BE-4FE8-A546-0680E3C57086}">
      <dgm:prSet/>
      <dgm:spPr/>
      <dgm:t>
        <a:bodyPr/>
        <a:lstStyle/>
        <a:p>
          <a:endParaRPr lang="ru-RU"/>
        </a:p>
      </dgm:t>
    </dgm:pt>
    <dgm:pt modelId="{68DB60E1-DC33-4472-82E0-771BE3516F4B}">
      <dgm:prSet phldrT="[Текст]" custT="1"/>
      <dgm:spPr/>
      <dgm:t>
        <a:bodyPr/>
        <a:lstStyle/>
        <a:p>
          <a:pPr algn="ctr"/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МЕТОДИЧЕСКАЯ ФУНКЦИЯ</a:t>
          </a:r>
          <a:endParaRPr lang="ru-RU" sz="1600" dirty="0">
            <a:solidFill>
              <a:schemeClr val="tx2">
                <a:lumMod val="75000"/>
              </a:schemeClr>
            </a:solidFill>
          </a:endParaRPr>
        </a:p>
      </dgm:t>
    </dgm:pt>
    <dgm:pt modelId="{15A71D69-5B2C-416C-A7EA-7A62101B703F}" type="parTrans" cxnId="{37FF28E9-B434-4542-BB22-F5ECCA72E871}">
      <dgm:prSet/>
      <dgm:spPr/>
      <dgm:t>
        <a:bodyPr/>
        <a:lstStyle/>
        <a:p>
          <a:endParaRPr lang="ru-RU"/>
        </a:p>
      </dgm:t>
    </dgm:pt>
    <dgm:pt modelId="{797ABEC4-51A8-40AA-8D52-E15694804784}" type="sibTrans" cxnId="{37FF28E9-B434-4542-BB22-F5ECCA72E871}">
      <dgm:prSet/>
      <dgm:spPr/>
      <dgm:t>
        <a:bodyPr/>
        <a:lstStyle/>
        <a:p>
          <a:endParaRPr lang="ru-RU"/>
        </a:p>
      </dgm:t>
    </dgm:pt>
    <dgm:pt modelId="{845405F8-C711-4D08-84AB-341CEC04BA36}">
      <dgm:prSet phldrT="[Текст]" custT="1"/>
      <dgm:spPr/>
      <dgm:t>
        <a:bodyPr/>
        <a:lstStyle/>
        <a:p>
          <a:pPr algn="just"/>
          <a:r>
            <a:rPr lang="ru-RU" sz="1200" b="1" dirty="0" smtClean="0">
              <a:solidFill>
                <a:schemeClr val="tx1"/>
              </a:solidFill>
            </a:rPr>
            <a:t>Ревизия </a:t>
          </a:r>
          <a:r>
            <a:rPr lang="ru-RU" sz="1200" b="1" dirty="0">
              <a:solidFill>
                <a:schemeClr val="tx1"/>
              </a:solidFill>
            </a:rPr>
            <a:t>методического арсенала и технологий работы ПМПК с детьми и </a:t>
          </a:r>
          <a:r>
            <a:rPr lang="ru-RU" sz="1200" b="1" dirty="0" smtClean="0">
              <a:solidFill>
                <a:schemeClr val="tx1"/>
              </a:solidFill>
            </a:rPr>
            <a:t>родителями;</a:t>
          </a:r>
          <a:endParaRPr lang="ru-RU" sz="1200" b="1" dirty="0">
            <a:solidFill>
              <a:schemeClr val="tx1"/>
            </a:solidFill>
          </a:endParaRPr>
        </a:p>
      </dgm:t>
    </dgm:pt>
    <dgm:pt modelId="{BE5A544E-F932-4979-BE5C-D1BC8915955D}" type="parTrans" cxnId="{92005289-D322-4F24-801F-FF648E49B887}">
      <dgm:prSet/>
      <dgm:spPr/>
      <dgm:t>
        <a:bodyPr/>
        <a:lstStyle/>
        <a:p>
          <a:endParaRPr lang="ru-RU"/>
        </a:p>
      </dgm:t>
    </dgm:pt>
    <dgm:pt modelId="{D0D98CA1-62D6-4DFF-A9F9-EE1EBA7FABB2}" type="sibTrans" cxnId="{92005289-D322-4F24-801F-FF648E49B887}">
      <dgm:prSet/>
      <dgm:spPr/>
      <dgm:t>
        <a:bodyPr/>
        <a:lstStyle/>
        <a:p>
          <a:endParaRPr lang="ru-RU"/>
        </a:p>
      </dgm:t>
    </dgm:pt>
    <dgm:pt modelId="{F6F7BB9C-8256-43B5-B06C-C8C03F0315A2}">
      <dgm:prSet custT="1"/>
      <dgm:spPr/>
      <dgm:t>
        <a:bodyPr/>
        <a:lstStyle/>
        <a:p>
          <a:pPr algn="just"/>
          <a:r>
            <a:rPr lang="ru-RU" sz="1050" b="1" dirty="0" smtClean="0">
              <a:solidFill>
                <a:schemeClr val="tx1"/>
              </a:solidFill>
            </a:rPr>
            <a:t>Ведение </a:t>
          </a:r>
          <a:r>
            <a:rPr lang="ru-RU" sz="1050" b="1" dirty="0">
              <a:solidFill>
                <a:schemeClr val="tx1"/>
              </a:solidFill>
            </a:rPr>
            <a:t>информационного мониторинга о </a:t>
          </a:r>
          <a:r>
            <a:rPr lang="ru-RU" sz="1050" b="1" dirty="0" smtClean="0">
              <a:solidFill>
                <a:schemeClr val="tx1"/>
              </a:solidFill>
            </a:rPr>
            <a:t>детях, </a:t>
          </a:r>
          <a:r>
            <a:rPr lang="ru-RU" sz="1050" b="1" dirty="0">
              <a:solidFill>
                <a:schemeClr val="tx1"/>
              </a:solidFill>
            </a:rPr>
            <a:t>прошедших обследование в ПМПК </a:t>
          </a:r>
          <a:r>
            <a:rPr lang="ru-RU" sz="1050" b="1" dirty="0" smtClean="0">
              <a:solidFill>
                <a:schemeClr val="tx1"/>
              </a:solidFill>
            </a:rPr>
            <a:t>;</a:t>
          </a:r>
          <a:endParaRPr lang="ru-RU" sz="1050" b="1" dirty="0">
            <a:solidFill>
              <a:schemeClr val="tx1"/>
            </a:solidFill>
          </a:endParaRPr>
        </a:p>
      </dgm:t>
    </dgm:pt>
    <dgm:pt modelId="{74309569-2299-43FF-980E-EE7C53C17437}" type="parTrans" cxnId="{F5DEA80C-1531-4C6F-B70B-5BC3E9BA0394}">
      <dgm:prSet/>
      <dgm:spPr/>
      <dgm:t>
        <a:bodyPr/>
        <a:lstStyle/>
        <a:p>
          <a:endParaRPr lang="ru-RU"/>
        </a:p>
      </dgm:t>
    </dgm:pt>
    <dgm:pt modelId="{9B1A0097-1E45-40AA-BF9C-B9034C85A850}" type="sibTrans" cxnId="{F5DEA80C-1531-4C6F-B70B-5BC3E9BA0394}">
      <dgm:prSet/>
      <dgm:spPr/>
      <dgm:t>
        <a:bodyPr/>
        <a:lstStyle/>
        <a:p>
          <a:endParaRPr lang="ru-RU"/>
        </a:p>
      </dgm:t>
    </dgm:pt>
    <dgm:pt modelId="{6CF4DBA2-8154-4F38-9649-F5C87051B651}">
      <dgm:prSet custT="1"/>
      <dgm:spPr/>
      <dgm:t>
        <a:bodyPr/>
        <a:lstStyle/>
        <a:p>
          <a:pPr algn="just"/>
          <a:r>
            <a:rPr lang="ru-RU" sz="1050" b="1" dirty="0">
              <a:solidFill>
                <a:schemeClr val="tx1"/>
              </a:solidFill>
            </a:rPr>
            <a:t> </a:t>
          </a:r>
          <a:r>
            <a:rPr lang="ru-RU" sz="1050" b="1" dirty="0" smtClean="0">
              <a:solidFill>
                <a:schemeClr val="tx1"/>
              </a:solidFill>
            </a:rPr>
            <a:t>Анализ </a:t>
          </a:r>
          <a:r>
            <a:rPr lang="ru-RU" sz="1050" b="1" dirty="0">
              <a:solidFill>
                <a:schemeClr val="tx1"/>
              </a:solidFill>
            </a:rPr>
            <a:t>деятельности </a:t>
          </a:r>
          <a:r>
            <a:rPr lang="ru-RU" sz="1050" b="1" dirty="0" smtClean="0">
              <a:solidFill>
                <a:schemeClr val="tx1"/>
              </a:solidFill>
            </a:rPr>
            <a:t>ПМПК;</a:t>
          </a:r>
          <a:endParaRPr lang="ru-RU" sz="1050" b="1" dirty="0">
            <a:solidFill>
              <a:schemeClr val="tx1"/>
            </a:solidFill>
          </a:endParaRPr>
        </a:p>
      </dgm:t>
    </dgm:pt>
    <dgm:pt modelId="{A16EA6B5-27E8-4E67-ACD1-E01E57FE37F1}" type="parTrans" cxnId="{21BDC541-E96D-476F-8143-A348ECA872B5}">
      <dgm:prSet/>
      <dgm:spPr/>
      <dgm:t>
        <a:bodyPr/>
        <a:lstStyle/>
        <a:p>
          <a:endParaRPr lang="ru-RU"/>
        </a:p>
      </dgm:t>
    </dgm:pt>
    <dgm:pt modelId="{77B88120-EC7D-4904-88B3-04F7BD49876F}" type="sibTrans" cxnId="{21BDC541-E96D-476F-8143-A348ECA872B5}">
      <dgm:prSet/>
      <dgm:spPr/>
      <dgm:t>
        <a:bodyPr/>
        <a:lstStyle/>
        <a:p>
          <a:endParaRPr lang="ru-RU"/>
        </a:p>
      </dgm:t>
    </dgm:pt>
    <dgm:pt modelId="{6A29F430-D5A8-415D-A807-C68D5D9D49FA}">
      <dgm:prSet custT="1"/>
      <dgm:spPr/>
      <dgm:t>
        <a:bodyPr/>
        <a:lstStyle/>
        <a:p>
          <a:pPr algn="just"/>
          <a:r>
            <a:rPr lang="ru-RU" sz="1050" b="1" dirty="0">
              <a:solidFill>
                <a:schemeClr val="tx1"/>
              </a:solidFill>
            </a:rPr>
            <a:t> </a:t>
          </a:r>
          <a:r>
            <a:rPr lang="ru-RU" sz="1050" b="1" dirty="0" smtClean="0">
              <a:solidFill>
                <a:schemeClr val="tx1"/>
              </a:solidFill>
            </a:rPr>
            <a:t>Информирование </a:t>
          </a:r>
          <a:r>
            <a:rPr lang="ru-RU" sz="1050" b="1" dirty="0">
              <a:solidFill>
                <a:schemeClr val="tx1"/>
              </a:solidFill>
            </a:rPr>
            <a:t>всех учреждений и ведомств, с которыми взаимодействует ПМПК, о возможности обращения в ПМПК родителей детей </a:t>
          </a:r>
          <a:r>
            <a:rPr lang="ru-RU" sz="1050" b="1" dirty="0" smtClean="0">
              <a:solidFill>
                <a:schemeClr val="tx1"/>
              </a:solidFill>
            </a:rPr>
            <a:t>с </a:t>
          </a:r>
          <a:r>
            <a:rPr lang="ru-RU" sz="1050" b="1" dirty="0">
              <a:solidFill>
                <a:schemeClr val="tx1"/>
              </a:solidFill>
            </a:rPr>
            <a:t>ООП.</a:t>
          </a:r>
        </a:p>
      </dgm:t>
    </dgm:pt>
    <dgm:pt modelId="{4AB76071-5AC5-4051-9163-737071B6D7CC}" type="parTrans" cxnId="{DA76BD0C-A54A-4B50-AF31-57AF6DF5E8FC}">
      <dgm:prSet/>
      <dgm:spPr/>
      <dgm:t>
        <a:bodyPr/>
        <a:lstStyle/>
        <a:p>
          <a:endParaRPr lang="ru-RU"/>
        </a:p>
      </dgm:t>
    </dgm:pt>
    <dgm:pt modelId="{756270E6-B55F-40A6-BACF-DDD920EA5343}" type="sibTrans" cxnId="{DA76BD0C-A54A-4B50-AF31-57AF6DF5E8FC}">
      <dgm:prSet/>
      <dgm:spPr/>
      <dgm:t>
        <a:bodyPr/>
        <a:lstStyle/>
        <a:p>
          <a:endParaRPr lang="ru-RU"/>
        </a:p>
      </dgm:t>
    </dgm:pt>
    <dgm:pt modelId="{4F447C74-FFFD-4D2B-85ED-B8A22579C49A}">
      <dgm:prSet custT="1"/>
      <dgm:spPr/>
      <dgm:t>
        <a:bodyPr/>
        <a:lstStyle/>
        <a:p>
          <a:pPr algn="just"/>
          <a:r>
            <a:rPr lang="ru-RU" sz="1200" b="1" dirty="0" smtClean="0">
              <a:solidFill>
                <a:schemeClr val="tx1"/>
              </a:solidFill>
            </a:rPr>
            <a:t>Повышение </a:t>
          </a:r>
          <a:r>
            <a:rPr lang="ru-RU" sz="1200" b="1" dirty="0">
              <a:solidFill>
                <a:schemeClr val="tx1"/>
              </a:solidFill>
            </a:rPr>
            <a:t>профессиональной компетентности специалистов ПМПК.</a:t>
          </a:r>
        </a:p>
      </dgm:t>
    </dgm:pt>
    <dgm:pt modelId="{93864E9A-B487-4081-84FE-31149205D7F9}" type="parTrans" cxnId="{CA8FF3B4-70C8-49B0-80DC-C8B5917D5D1E}">
      <dgm:prSet/>
      <dgm:spPr/>
      <dgm:t>
        <a:bodyPr/>
        <a:lstStyle/>
        <a:p>
          <a:endParaRPr lang="ru-RU"/>
        </a:p>
      </dgm:t>
    </dgm:pt>
    <dgm:pt modelId="{48A2274D-E75D-4E1A-A471-AA500ED8E5D7}" type="sibTrans" cxnId="{CA8FF3B4-70C8-49B0-80DC-C8B5917D5D1E}">
      <dgm:prSet/>
      <dgm:spPr/>
      <dgm:t>
        <a:bodyPr/>
        <a:lstStyle/>
        <a:p>
          <a:endParaRPr lang="ru-RU"/>
        </a:p>
      </dgm:t>
    </dgm:pt>
    <dgm:pt modelId="{618EA107-E529-439E-A9CC-E40F7BDF29C2}">
      <dgm:prSet phldrT="[Текст]" custT="1"/>
      <dgm:spPr/>
      <dgm:t>
        <a:bodyPr/>
        <a:lstStyle/>
        <a:p>
          <a:pPr algn="ctr"/>
          <a:r>
            <a:rPr lang="ru-RU" sz="1600" b="1" dirty="0">
              <a:solidFill>
                <a:schemeClr val="tx2">
                  <a:lumMod val="75000"/>
                </a:schemeClr>
              </a:solidFill>
            </a:rPr>
            <a:t>КОНСУЛЬТАТИВНАЯ ФУНКЦИЯ</a:t>
          </a:r>
          <a:endParaRPr lang="ru-RU" sz="1600" dirty="0">
            <a:solidFill>
              <a:schemeClr val="tx2">
                <a:lumMod val="75000"/>
              </a:schemeClr>
            </a:solidFill>
          </a:endParaRPr>
        </a:p>
      </dgm:t>
    </dgm:pt>
    <dgm:pt modelId="{2A1DFFA5-6F26-496D-A253-5AB43AA4D97F}" type="sibTrans" cxnId="{597C97D1-5BBA-4999-BD11-566066C10CC0}">
      <dgm:prSet/>
      <dgm:spPr/>
      <dgm:t>
        <a:bodyPr/>
        <a:lstStyle/>
        <a:p>
          <a:endParaRPr lang="ru-RU"/>
        </a:p>
      </dgm:t>
    </dgm:pt>
    <dgm:pt modelId="{B181F5FE-E56A-4150-9CB5-9BDFA42216B5}" type="parTrans" cxnId="{597C97D1-5BBA-4999-BD11-566066C10CC0}">
      <dgm:prSet/>
      <dgm:spPr/>
      <dgm:t>
        <a:bodyPr/>
        <a:lstStyle/>
        <a:p>
          <a:endParaRPr lang="ru-RU"/>
        </a:p>
      </dgm:t>
    </dgm:pt>
    <dgm:pt modelId="{D8104E36-91BF-47BC-9655-30A83266942C}">
      <dgm:prSet phldrT="[Текст]" custT="1"/>
      <dgm:spPr/>
      <dgm:t>
        <a:bodyPr/>
        <a:lstStyle/>
        <a:p>
          <a:pPr algn="ctr"/>
          <a:r>
            <a:rPr lang="ru-RU" sz="1600" dirty="0"/>
            <a:t>  </a:t>
          </a:r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ПРОСВЕТИТЕЛЬСКАЯ </a:t>
          </a:r>
          <a:r>
            <a:rPr lang="ru-RU" sz="1600" b="1" dirty="0">
              <a:solidFill>
                <a:schemeClr val="tx2">
                  <a:lumMod val="75000"/>
                </a:schemeClr>
              </a:solidFill>
            </a:rPr>
            <a:t>ФУНКЦИЯ</a:t>
          </a:r>
          <a:endParaRPr lang="ru-RU" sz="1600" dirty="0">
            <a:solidFill>
              <a:schemeClr val="tx2">
                <a:lumMod val="75000"/>
              </a:schemeClr>
            </a:solidFill>
          </a:endParaRPr>
        </a:p>
      </dgm:t>
    </dgm:pt>
    <dgm:pt modelId="{25733274-C991-498C-8A29-8DEFC8A31483}" type="parTrans" cxnId="{9A43AA48-0DC1-42E7-A030-0FD5EEBF757C}">
      <dgm:prSet/>
      <dgm:spPr/>
      <dgm:t>
        <a:bodyPr/>
        <a:lstStyle/>
        <a:p>
          <a:endParaRPr lang="ru-RU"/>
        </a:p>
      </dgm:t>
    </dgm:pt>
    <dgm:pt modelId="{D894C444-A092-4E51-8316-62EB66CF0B3A}" type="sibTrans" cxnId="{9A43AA48-0DC1-42E7-A030-0FD5EEBF757C}">
      <dgm:prSet/>
      <dgm:spPr/>
      <dgm:t>
        <a:bodyPr/>
        <a:lstStyle/>
        <a:p>
          <a:endParaRPr lang="ru-RU"/>
        </a:p>
      </dgm:t>
    </dgm:pt>
    <dgm:pt modelId="{8CD9B18C-C25D-49AE-B977-311275651804}">
      <dgm:prSet custT="1"/>
      <dgm:spPr/>
      <dgm:t>
        <a:bodyPr/>
        <a:lstStyle/>
        <a:p>
          <a:pPr algn="just"/>
          <a:r>
            <a:rPr lang="ru-RU" sz="1100" b="1" dirty="0">
              <a:solidFill>
                <a:schemeClr val="tx1"/>
              </a:solidFill>
            </a:rPr>
            <a:t>Консультирование родителей (законных представителей) по вопросам, находящимся в компетенции </a:t>
          </a:r>
          <a:r>
            <a:rPr lang="ru-RU" sz="1100" b="1" dirty="0" smtClean="0">
              <a:solidFill>
                <a:schemeClr val="tx1"/>
              </a:solidFill>
            </a:rPr>
            <a:t>ПМПК;</a:t>
          </a:r>
          <a:endParaRPr lang="ru-RU" sz="1100" b="1" dirty="0">
            <a:solidFill>
              <a:schemeClr val="tx1"/>
            </a:solidFill>
          </a:endParaRPr>
        </a:p>
      </dgm:t>
    </dgm:pt>
    <dgm:pt modelId="{2F678434-A2A1-4EA7-ADC9-1625DA6550CC}" type="parTrans" cxnId="{E62513A0-E189-4442-B637-1A51AA9BE5E9}">
      <dgm:prSet/>
      <dgm:spPr/>
      <dgm:t>
        <a:bodyPr/>
        <a:lstStyle/>
        <a:p>
          <a:endParaRPr lang="ru-RU"/>
        </a:p>
      </dgm:t>
    </dgm:pt>
    <dgm:pt modelId="{AA442814-4585-459D-B890-459ED89BC17C}" type="sibTrans" cxnId="{E62513A0-E189-4442-B637-1A51AA9BE5E9}">
      <dgm:prSet/>
      <dgm:spPr/>
      <dgm:t>
        <a:bodyPr/>
        <a:lstStyle/>
        <a:p>
          <a:endParaRPr lang="ru-RU"/>
        </a:p>
      </dgm:t>
    </dgm:pt>
    <dgm:pt modelId="{AC6948A2-C069-41B8-9A58-AA0321BE2AF9}">
      <dgm:prSet custT="1"/>
      <dgm:spPr/>
      <dgm:t>
        <a:bodyPr/>
        <a:lstStyle/>
        <a:p>
          <a:pPr algn="just"/>
          <a:r>
            <a:rPr lang="ru-RU" sz="1100" b="1" dirty="0" smtClean="0">
              <a:solidFill>
                <a:schemeClr val="tx1"/>
              </a:solidFill>
            </a:rPr>
            <a:t>Консультирование </a:t>
          </a:r>
          <a:r>
            <a:rPr lang="ru-RU" sz="1100" b="1" dirty="0">
              <a:solidFill>
                <a:schemeClr val="tx1"/>
              </a:solidFill>
            </a:rPr>
            <a:t>педагогов, узких специалистов в сфере образования, здравоохранения, социальной </a:t>
          </a:r>
          <a:r>
            <a:rPr lang="ru-RU" sz="1100" b="1" dirty="0" smtClean="0">
              <a:solidFill>
                <a:schemeClr val="tx1"/>
              </a:solidFill>
            </a:rPr>
            <a:t>защиты, </a:t>
          </a:r>
          <a:r>
            <a:rPr lang="ru-RU" sz="1100" b="1" dirty="0">
              <a:solidFill>
                <a:schemeClr val="tx1"/>
              </a:solidFill>
            </a:rPr>
            <a:t>с которыми взаимодействует </a:t>
          </a:r>
          <a:r>
            <a:rPr lang="ru-RU" sz="1100" b="1" dirty="0" smtClean="0">
              <a:solidFill>
                <a:schemeClr val="tx1"/>
              </a:solidFill>
            </a:rPr>
            <a:t>ПМПК</a:t>
          </a:r>
          <a:r>
            <a:rPr lang="ru-RU" sz="1100" b="1" dirty="0">
              <a:solidFill>
                <a:schemeClr val="tx1"/>
              </a:solidFill>
            </a:rPr>
            <a:t>.</a:t>
          </a:r>
        </a:p>
      </dgm:t>
    </dgm:pt>
    <dgm:pt modelId="{8AA2F4E7-F14F-4791-915F-BA5BD815AE26}" type="parTrans" cxnId="{1C412C8A-BE73-416E-A409-5629F0CAB390}">
      <dgm:prSet/>
      <dgm:spPr/>
      <dgm:t>
        <a:bodyPr/>
        <a:lstStyle/>
        <a:p>
          <a:endParaRPr lang="ru-RU"/>
        </a:p>
      </dgm:t>
    </dgm:pt>
    <dgm:pt modelId="{2A1AC864-FE57-430B-A3CA-102942E60DF1}" type="sibTrans" cxnId="{1C412C8A-BE73-416E-A409-5629F0CAB390}">
      <dgm:prSet/>
      <dgm:spPr/>
      <dgm:t>
        <a:bodyPr/>
        <a:lstStyle/>
        <a:p>
          <a:endParaRPr lang="ru-RU"/>
        </a:p>
      </dgm:t>
    </dgm:pt>
    <dgm:pt modelId="{4E104E98-0E7D-47D5-9D9C-089AC030E71B}">
      <dgm:prSet custT="1"/>
      <dgm:spPr/>
      <dgm:t>
        <a:bodyPr/>
        <a:lstStyle/>
        <a:p>
          <a:pPr algn="just"/>
          <a:r>
            <a:rPr lang="ru-RU" sz="1200" b="1" dirty="0" smtClean="0">
              <a:solidFill>
                <a:schemeClr val="tx1"/>
              </a:solidFill>
            </a:rPr>
            <a:t>Работа с населением </a:t>
          </a:r>
          <a:r>
            <a:rPr lang="ru-RU" sz="1200" b="1" dirty="0">
              <a:solidFill>
                <a:schemeClr val="tx1"/>
              </a:solidFill>
            </a:rPr>
            <a:t>через средства массовой информации по вопросам, находящимся в сфере компетенции ПМПК.</a:t>
          </a:r>
        </a:p>
      </dgm:t>
    </dgm:pt>
    <dgm:pt modelId="{ADC061DC-46FE-4108-9AF0-653233EFCA33}" type="parTrans" cxnId="{03E7619E-E264-47A6-8996-BBB0FF98CAF0}">
      <dgm:prSet/>
      <dgm:spPr/>
      <dgm:t>
        <a:bodyPr/>
        <a:lstStyle/>
        <a:p>
          <a:endParaRPr lang="ru-RU"/>
        </a:p>
      </dgm:t>
    </dgm:pt>
    <dgm:pt modelId="{DB8083C9-8E79-435B-9112-D4F53B2142CC}" type="sibTrans" cxnId="{03E7619E-E264-47A6-8996-BBB0FF98CAF0}">
      <dgm:prSet/>
      <dgm:spPr/>
      <dgm:t>
        <a:bodyPr/>
        <a:lstStyle/>
        <a:p>
          <a:endParaRPr lang="ru-RU"/>
        </a:p>
      </dgm:t>
    </dgm:pt>
    <dgm:pt modelId="{01143C42-2153-4ADC-9B21-0F51EFC5EC0C}">
      <dgm:prSet phldrT="[Текст]" custT="1"/>
      <dgm:spPr/>
      <dgm:t>
        <a:bodyPr/>
        <a:lstStyle/>
        <a:p>
          <a:pPr algn="just"/>
          <a:r>
            <a:rPr lang="ru-RU" sz="1200" b="1" dirty="0">
              <a:solidFill>
                <a:schemeClr val="tx1"/>
              </a:solidFill>
            </a:rPr>
            <a:t>Методическое обеспечение деятельности </a:t>
          </a:r>
          <a:r>
            <a:rPr lang="ru-RU" sz="1200" b="1" dirty="0" smtClean="0">
              <a:solidFill>
                <a:schemeClr val="tx1"/>
              </a:solidFill>
            </a:rPr>
            <a:t>ПМПК;</a:t>
          </a:r>
          <a:endParaRPr lang="ru-RU" sz="1200" b="1" dirty="0">
            <a:solidFill>
              <a:schemeClr val="tx1"/>
            </a:solidFill>
          </a:endParaRPr>
        </a:p>
      </dgm:t>
    </dgm:pt>
    <dgm:pt modelId="{C70B5EAE-D994-433D-A44E-894BE3DD8190}" type="parTrans" cxnId="{EC0FC9B7-153C-4E07-BE1D-E8D867A21324}">
      <dgm:prSet/>
      <dgm:spPr/>
      <dgm:t>
        <a:bodyPr/>
        <a:lstStyle/>
        <a:p>
          <a:endParaRPr lang="ru-RU"/>
        </a:p>
      </dgm:t>
    </dgm:pt>
    <dgm:pt modelId="{386416E3-2044-46EB-9E1E-321CCDF66008}" type="sibTrans" cxnId="{EC0FC9B7-153C-4E07-BE1D-E8D867A21324}">
      <dgm:prSet/>
      <dgm:spPr/>
      <dgm:t>
        <a:bodyPr/>
        <a:lstStyle/>
        <a:p>
          <a:endParaRPr lang="ru-RU"/>
        </a:p>
      </dgm:t>
    </dgm:pt>
    <dgm:pt modelId="{636B28BE-7700-4509-87A5-D8B679E76FF2}">
      <dgm:prSet phldrT="[Текст]" custT="1"/>
      <dgm:spPr/>
      <dgm:t>
        <a:bodyPr/>
        <a:lstStyle/>
        <a:p>
          <a:pPr algn="just"/>
          <a:r>
            <a:rPr lang="ru-RU" sz="1200" b="1" dirty="0" err="1" smtClean="0">
              <a:solidFill>
                <a:schemeClr val="tx1"/>
              </a:solidFill>
            </a:rPr>
            <a:t>Психолого-медико-педагогическое</a:t>
          </a:r>
          <a:r>
            <a:rPr lang="ru-RU" sz="1200" b="1" dirty="0" smtClean="0">
              <a:solidFill>
                <a:schemeClr val="tx1"/>
              </a:solidFill>
            </a:rPr>
            <a:t> обследование детей и подростков от 0 до 18 лет;</a:t>
          </a:r>
          <a:endParaRPr lang="ru-RU" sz="1200" b="1" dirty="0">
            <a:solidFill>
              <a:schemeClr val="tx1"/>
            </a:solidFill>
          </a:endParaRPr>
        </a:p>
      </dgm:t>
    </dgm:pt>
    <dgm:pt modelId="{9755CCA3-0281-46DA-BD73-8BBA1E7A6F48}" type="parTrans" cxnId="{545CEA09-572B-4DD0-8576-5D2B670677E3}">
      <dgm:prSet/>
      <dgm:spPr/>
      <dgm:t>
        <a:bodyPr/>
        <a:lstStyle/>
        <a:p>
          <a:endParaRPr lang="ru-RU"/>
        </a:p>
      </dgm:t>
    </dgm:pt>
    <dgm:pt modelId="{D38691AE-CC29-4997-A445-0473A6C5E66F}" type="sibTrans" cxnId="{545CEA09-572B-4DD0-8576-5D2B670677E3}">
      <dgm:prSet/>
      <dgm:spPr/>
      <dgm:t>
        <a:bodyPr/>
        <a:lstStyle/>
        <a:p>
          <a:endParaRPr lang="ru-RU"/>
        </a:p>
      </dgm:t>
    </dgm:pt>
    <dgm:pt modelId="{203D656C-FA29-4386-BFAF-1A3AB61177EE}">
      <dgm:prSet custT="1"/>
      <dgm:spPr/>
      <dgm:t>
        <a:bodyPr/>
        <a:lstStyle/>
        <a:p>
          <a:pPr algn="just"/>
          <a:endParaRPr lang="ru-RU" sz="1200" dirty="0">
            <a:solidFill>
              <a:schemeClr val="bg2">
                <a:lumMod val="50000"/>
              </a:schemeClr>
            </a:solidFill>
          </a:endParaRPr>
        </a:p>
      </dgm:t>
    </dgm:pt>
    <dgm:pt modelId="{D6C5455F-9F0D-46E9-9C59-A0FEFB733053}" type="parTrans" cxnId="{000EB15F-6D5A-4158-8740-59F91371289A}">
      <dgm:prSet/>
      <dgm:spPr/>
      <dgm:t>
        <a:bodyPr/>
        <a:lstStyle/>
        <a:p>
          <a:endParaRPr lang="ru-RU"/>
        </a:p>
      </dgm:t>
    </dgm:pt>
    <dgm:pt modelId="{D976B271-0DF7-49AA-8D65-0BAAC577E54B}" type="sibTrans" cxnId="{000EB15F-6D5A-4158-8740-59F91371289A}">
      <dgm:prSet/>
      <dgm:spPr/>
      <dgm:t>
        <a:bodyPr/>
        <a:lstStyle/>
        <a:p>
          <a:endParaRPr lang="ru-RU"/>
        </a:p>
      </dgm:t>
    </dgm:pt>
    <dgm:pt modelId="{149A5C19-6E7B-4728-8992-B0E0123C00B3}">
      <dgm:prSet custT="1"/>
      <dgm:spPr/>
      <dgm:t>
        <a:bodyPr/>
        <a:lstStyle/>
        <a:p>
          <a:pPr algn="just"/>
          <a:endParaRPr lang="ru-RU" sz="1200" dirty="0">
            <a:solidFill>
              <a:schemeClr val="bg2">
                <a:lumMod val="50000"/>
              </a:schemeClr>
            </a:solidFill>
          </a:endParaRPr>
        </a:p>
      </dgm:t>
    </dgm:pt>
    <dgm:pt modelId="{029D6B19-7CBE-4427-9049-13DC1FE48AC4}" type="parTrans" cxnId="{F45625F6-22EA-4665-AE9E-A9846D0F95B3}">
      <dgm:prSet/>
      <dgm:spPr/>
      <dgm:t>
        <a:bodyPr/>
        <a:lstStyle/>
        <a:p>
          <a:endParaRPr lang="ru-RU"/>
        </a:p>
      </dgm:t>
    </dgm:pt>
    <dgm:pt modelId="{4EA75341-27FB-46D0-AC45-CD85624D42E0}" type="sibTrans" cxnId="{F45625F6-22EA-4665-AE9E-A9846D0F95B3}">
      <dgm:prSet/>
      <dgm:spPr/>
      <dgm:t>
        <a:bodyPr/>
        <a:lstStyle/>
        <a:p>
          <a:endParaRPr lang="ru-RU"/>
        </a:p>
      </dgm:t>
    </dgm:pt>
    <dgm:pt modelId="{82D1984A-024B-43EC-B610-5A07F1F655E8}">
      <dgm:prSet phldrT="[Текст]" custT="1"/>
      <dgm:spPr/>
      <dgm:t>
        <a:bodyPr/>
        <a:lstStyle/>
        <a:p>
          <a:pPr algn="just"/>
          <a:r>
            <a:rPr lang="ru-RU" sz="1200" b="1" dirty="0" smtClean="0">
              <a:solidFill>
                <a:schemeClr val="tx1"/>
              </a:solidFill>
            </a:rPr>
            <a:t>Определение и оценка ООП;</a:t>
          </a:r>
          <a:endParaRPr lang="ru-RU" sz="1200" b="1" dirty="0">
            <a:solidFill>
              <a:schemeClr val="tx1"/>
            </a:solidFill>
          </a:endParaRPr>
        </a:p>
      </dgm:t>
    </dgm:pt>
    <dgm:pt modelId="{644F663C-D477-4C08-83D9-C1FF4B321375}" type="parTrans" cxnId="{2D4F13BE-D323-4D78-8578-BCAEB3DC8BF5}">
      <dgm:prSet/>
      <dgm:spPr/>
      <dgm:t>
        <a:bodyPr/>
        <a:lstStyle/>
        <a:p>
          <a:endParaRPr lang="ru-RU"/>
        </a:p>
      </dgm:t>
    </dgm:pt>
    <dgm:pt modelId="{92A96CFA-8F7C-4189-8F14-2E72934CE9EA}" type="sibTrans" cxnId="{2D4F13BE-D323-4D78-8578-BCAEB3DC8BF5}">
      <dgm:prSet/>
      <dgm:spPr/>
      <dgm:t>
        <a:bodyPr/>
        <a:lstStyle/>
        <a:p>
          <a:endParaRPr lang="ru-RU"/>
        </a:p>
      </dgm:t>
    </dgm:pt>
    <dgm:pt modelId="{33A28AA5-990C-428E-BAD2-50F5BF250F04}">
      <dgm:prSet phldrT="[Текст]" custT="1"/>
      <dgm:spPr/>
      <dgm:t>
        <a:bodyPr/>
        <a:lstStyle/>
        <a:p>
          <a:pPr algn="just"/>
          <a:r>
            <a:rPr lang="ru-RU" sz="1200" b="1" dirty="0" smtClean="0">
              <a:solidFill>
                <a:schemeClr val="tx1"/>
              </a:solidFill>
            </a:rPr>
            <a:t>Установление типа образовательной программы, специальных условий.</a:t>
          </a:r>
          <a:endParaRPr lang="ru-RU" sz="1200" b="1" dirty="0">
            <a:solidFill>
              <a:schemeClr val="tx1"/>
            </a:solidFill>
          </a:endParaRPr>
        </a:p>
      </dgm:t>
    </dgm:pt>
    <dgm:pt modelId="{12AE9DC5-2A31-4121-ACE0-287549ABFB06}" type="parTrans" cxnId="{645CF0A0-46CE-4A19-B67B-5CD6D382FEE9}">
      <dgm:prSet/>
      <dgm:spPr/>
      <dgm:t>
        <a:bodyPr/>
        <a:lstStyle/>
        <a:p>
          <a:endParaRPr lang="ru-RU"/>
        </a:p>
      </dgm:t>
    </dgm:pt>
    <dgm:pt modelId="{8F0651D6-28D3-4777-AFBE-9C2777993D93}" type="sibTrans" cxnId="{645CF0A0-46CE-4A19-B67B-5CD6D382FEE9}">
      <dgm:prSet/>
      <dgm:spPr/>
      <dgm:t>
        <a:bodyPr/>
        <a:lstStyle/>
        <a:p>
          <a:endParaRPr lang="ru-RU"/>
        </a:p>
      </dgm:t>
    </dgm:pt>
    <dgm:pt modelId="{0449F546-BC2F-46E5-8624-8621BCF6D772}" type="pres">
      <dgm:prSet presAssocID="{675EBC1D-6FA5-4319-A718-D614285D6108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07AE38-F97E-4C4E-AC48-12C701199AFA}" type="pres">
      <dgm:prSet presAssocID="{E9CE2669-E3B0-4DF1-BBFC-13D9CB3002E6}" presName="compNode" presStyleCnt="0"/>
      <dgm:spPr/>
    </dgm:pt>
    <dgm:pt modelId="{137ACE31-8C3D-4471-A0B3-212B6F43C3CC}" type="pres">
      <dgm:prSet presAssocID="{E9CE2669-E3B0-4DF1-BBFC-13D9CB3002E6}" presName="childRec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5AC0A3-5BB2-4D10-B627-AB752A8A13E0}" type="pres">
      <dgm:prSet presAssocID="{E9CE2669-E3B0-4DF1-BBFC-13D9CB3002E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BD24B6-007F-4834-B8C9-A93A09DAB694}" type="pres">
      <dgm:prSet presAssocID="{E9CE2669-E3B0-4DF1-BBFC-13D9CB3002E6}" presName="parentRect" presStyleLbl="alignNode1" presStyleIdx="0" presStyleCnt="5" custScaleX="115569"/>
      <dgm:spPr/>
      <dgm:t>
        <a:bodyPr/>
        <a:lstStyle/>
        <a:p>
          <a:endParaRPr lang="ru-RU"/>
        </a:p>
      </dgm:t>
    </dgm:pt>
    <dgm:pt modelId="{63CA221E-9692-4AA0-AB3F-FEBC382AFCD7}" type="pres">
      <dgm:prSet presAssocID="{E9CE2669-E3B0-4DF1-BBFC-13D9CB3002E6}" presName="adorn" presStyleLbl="fgAccFollowNode1" presStyleIdx="0" presStyleCnt="5" custScaleX="77828" custScaleY="82068" custLinFactNeighborX="4047" custLinFactNeighborY="-2204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F5A83F7-5681-4234-8B7F-1BFB67593C6C}" type="pres">
      <dgm:prSet presAssocID="{E53717DE-4D21-4670-BDCD-C9BD67BD855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394CAA8-FE78-40A8-97E7-FADA17C5C204}" type="pres">
      <dgm:prSet presAssocID="{572773AA-3C9B-45B5-A0BE-870289D8B361}" presName="compNode" presStyleCnt="0"/>
      <dgm:spPr/>
    </dgm:pt>
    <dgm:pt modelId="{E98A147E-B367-4BDA-B07E-F346ECAA41A9}" type="pres">
      <dgm:prSet presAssocID="{572773AA-3C9B-45B5-A0BE-870289D8B361}" presName="childRect" presStyleLbl="bgAcc1" presStyleIdx="1" presStyleCnt="5" custScaleX="113990" custScaleY="1001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67F792-A37A-4058-8521-18BE206F9599}" type="pres">
      <dgm:prSet presAssocID="{572773AA-3C9B-45B5-A0BE-870289D8B36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C7F40B-5530-411B-857A-7FE9ADEAFB21}" type="pres">
      <dgm:prSet presAssocID="{572773AA-3C9B-45B5-A0BE-870289D8B361}" presName="parentRect" presStyleLbl="alignNode1" presStyleIdx="1" presStyleCnt="5" custScaleX="121219"/>
      <dgm:spPr/>
      <dgm:t>
        <a:bodyPr/>
        <a:lstStyle/>
        <a:p>
          <a:endParaRPr lang="ru-RU"/>
        </a:p>
      </dgm:t>
    </dgm:pt>
    <dgm:pt modelId="{EF8F2E8A-40B5-4767-A97E-B529813D485E}" type="pres">
      <dgm:prSet presAssocID="{572773AA-3C9B-45B5-A0BE-870289D8B361}" presName="adorn" presStyleLbl="fgAccFollowNode1" presStyleIdx="1" presStyleCnt="5" custScaleX="77957" custScaleY="82204" custLinFactNeighborX="4482" custLinFactNeighborY="-2210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CA874BD-0A3B-4567-A695-51C4972CFCE2}" type="pres">
      <dgm:prSet presAssocID="{0A916D40-3C37-4854-8E53-F0564070E4A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0303EE0-CBC1-4C40-A21D-75DF9BD32AF1}" type="pres">
      <dgm:prSet presAssocID="{68DB60E1-DC33-4472-82E0-771BE3516F4B}" presName="compNode" presStyleCnt="0"/>
      <dgm:spPr/>
    </dgm:pt>
    <dgm:pt modelId="{B631A686-9981-47F4-A3A3-70DE418F676B}" type="pres">
      <dgm:prSet presAssocID="{68DB60E1-DC33-4472-82E0-771BE3516F4B}" presName="childRec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6FF5D6-FE16-45E7-9EA7-4CFCC37E7732}" type="pres">
      <dgm:prSet presAssocID="{68DB60E1-DC33-4472-82E0-771BE3516F4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81CF11-2AFB-42E6-A755-4DF67E590756}" type="pres">
      <dgm:prSet presAssocID="{68DB60E1-DC33-4472-82E0-771BE3516F4B}" presName="parentRect" presStyleLbl="alignNode1" presStyleIdx="2" presStyleCnt="5" custScaleX="111459"/>
      <dgm:spPr/>
      <dgm:t>
        <a:bodyPr/>
        <a:lstStyle/>
        <a:p>
          <a:endParaRPr lang="ru-RU"/>
        </a:p>
      </dgm:t>
    </dgm:pt>
    <dgm:pt modelId="{9413418A-8C26-42D6-A9C0-BBE4E634726E}" type="pres">
      <dgm:prSet presAssocID="{68DB60E1-DC33-4472-82E0-771BE3516F4B}" presName="adorn" presStyleLbl="fgAccFollowNode1" presStyleIdx="2" presStyleCnt="5" custScaleX="81557" custScaleY="83724" custLinFactNeighborX="4439" custLinFactNeighborY="-2064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3682C4C-4A0B-40EB-934D-D24B8471FEA6}" type="pres">
      <dgm:prSet presAssocID="{797ABEC4-51A8-40AA-8D52-E1569480478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CFD6EF8-7B23-42E2-90B9-F27FC76C29DC}" type="pres">
      <dgm:prSet presAssocID="{618EA107-E529-439E-A9CC-E40F7BDF29C2}" presName="compNode" presStyleCnt="0"/>
      <dgm:spPr/>
    </dgm:pt>
    <dgm:pt modelId="{F6A830E8-4AA5-4CD0-90D6-BAA644661A04}" type="pres">
      <dgm:prSet presAssocID="{618EA107-E529-439E-A9CC-E40F7BDF29C2}" presName="childRect" presStyleLbl="bgAcc1" presStyleIdx="3" presStyleCnt="5" custScaleX="110806" custLinFactNeighborX="399" custLinFactNeighborY="-95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205847-3983-4EE5-B975-2FEEC32C90AB}" type="pres">
      <dgm:prSet presAssocID="{618EA107-E529-439E-A9CC-E40F7BDF29C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D8803C-FC05-479B-AFD2-88A4B9F61493}" type="pres">
      <dgm:prSet presAssocID="{618EA107-E529-439E-A9CC-E40F7BDF29C2}" presName="parentRect" presStyleLbl="alignNode1" presStyleIdx="3" presStyleCnt="5" custScaleX="127522" custLinFactNeighborX="46" custLinFactNeighborY="-16998"/>
      <dgm:spPr/>
      <dgm:t>
        <a:bodyPr/>
        <a:lstStyle/>
        <a:p>
          <a:endParaRPr lang="ru-RU"/>
        </a:p>
      </dgm:t>
    </dgm:pt>
    <dgm:pt modelId="{DB1447D4-7628-4F2F-80C2-BE35F4AF1CB2}" type="pres">
      <dgm:prSet presAssocID="{618EA107-E529-439E-A9CC-E40F7BDF29C2}" presName="adorn" presStyleLbl="fgAccFollowNode1" presStyleIdx="3" presStyleCnt="5" custScaleX="96227" custScaleY="91717" custLinFactNeighborX="14970" custLinFactNeighborY="-3466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FDF6C76-3C27-49FA-9EA1-69C9CBBE0FAA}" type="pres">
      <dgm:prSet presAssocID="{2A1DFFA5-6F26-496D-A253-5AB43AA4D97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9151F02-D9C8-45D0-9CFC-27986ABD45FF}" type="pres">
      <dgm:prSet presAssocID="{D8104E36-91BF-47BC-9655-30A83266942C}" presName="compNode" presStyleCnt="0"/>
      <dgm:spPr/>
    </dgm:pt>
    <dgm:pt modelId="{8FB36B12-449D-4D1A-B456-60CCF1826F0C}" type="pres">
      <dgm:prSet presAssocID="{D8104E36-91BF-47BC-9655-30A83266942C}" presName="childRect" presStyleLbl="bgAcc1" presStyleIdx="4" presStyleCnt="5" custScaleX="114502" custLinFactNeighborX="204" custLinFactNeighborY="-95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B17311-2DE5-4644-9D65-22B0464FBAC1}" type="pres">
      <dgm:prSet presAssocID="{D8104E36-91BF-47BC-9655-30A83266942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C882E2-9F17-4363-B753-B50CB0A84962}" type="pres">
      <dgm:prSet presAssocID="{D8104E36-91BF-47BC-9655-30A83266942C}" presName="parentRect" presStyleLbl="alignNode1" presStyleIdx="4" presStyleCnt="5" custScaleX="133642" custLinFactNeighborX="-15" custLinFactNeighborY="-16998"/>
      <dgm:spPr/>
      <dgm:t>
        <a:bodyPr/>
        <a:lstStyle/>
        <a:p>
          <a:endParaRPr lang="ru-RU"/>
        </a:p>
      </dgm:t>
    </dgm:pt>
    <dgm:pt modelId="{F7327AC1-ECD7-430F-9A4A-4FF2DCA78F31}" type="pres">
      <dgm:prSet presAssocID="{D8104E36-91BF-47BC-9655-30A83266942C}" presName="adorn" presStyleLbl="fgAccFollowNode1" presStyleIdx="4" presStyleCnt="5" custScaleX="88136" custScaleY="89356" custLinFactNeighborX="26405" custLinFactNeighborY="-3466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D4F13BE-D323-4D78-8578-BCAEB3DC8BF5}" srcId="{E9CE2669-E3B0-4DF1-BBFC-13D9CB3002E6}" destId="{82D1984A-024B-43EC-B610-5A07F1F655E8}" srcOrd="1" destOrd="0" parTransId="{644F663C-D477-4C08-83D9-C1FF4B321375}" sibTransId="{92A96CFA-8F7C-4189-8F14-2E72934CE9EA}"/>
    <dgm:cxn modelId="{248B8FDE-2AAD-4CB3-9EA0-67C454408CC7}" type="presOf" srcId="{8CD9B18C-C25D-49AE-B977-311275651804}" destId="{F6A830E8-4AA5-4CD0-90D6-BAA644661A04}" srcOrd="0" destOrd="0" presId="urn:microsoft.com/office/officeart/2005/8/layout/bList2"/>
    <dgm:cxn modelId="{21BDC541-E96D-476F-8143-A348ECA872B5}" srcId="{572773AA-3C9B-45B5-A0BE-870289D8B361}" destId="{6CF4DBA2-8154-4F38-9649-F5C87051B651}" srcOrd="2" destOrd="0" parTransId="{A16EA6B5-27E8-4E67-ACD1-E01E57FE37F1}" sibTransId="{77B88120-EC7D-4904-88B3-04F7BD49876F}"/>
    <dgm:cxn modelId="{1ED973A5-D748-405E-845A-1455DAEF4D2A}" type="presOf" srcId="{D8104E36-91BF-47BC-9655-30A83266942C}" destId="{C8C882E2-9F17-4363-B753-B50CB0A84962}" srcOrd="1" destOrd="0" presId="urn:microsoft.com/office/officeart/2005/8/layout/bList2"/>
    <dgm:cxn modelId="{37FF28E9-B434-4542-BB22-F5ECCA72E871}" srcId="{675EBC1D-6FA5-4319-A718-D614285D6108}" destId="{68DB60E1-DC33-4472-82E0-771BE3516F4B}" srcOrd="2" destOrd="0" parTransId="{15A71D69-5B2C-416C-A7EA-7A62101B703F}" sibTransId="{797ABEC4-51A8-40AA-8D52-E15694804784}"/>
    <dgm:cxn modelId="{B858B5A2-92E2-473B-84FA-6541C85159E3}" type="presOf" srcId="{6A29F430-D5A8-415D-A807-C68D5D9D49FA}" destId="{E98A147E-B367-4BDA-B07E-F346ECAA41A9}" srcOrd="0" destOrd="3" presId="urn:microsoft.com/office/officeart/2005/8/layout/bList2"/>
    <dgm:cxn modelId="{2EABAE51-F2D0-4008-A47D-881245426ABA}" srcId="{675EBC1D-6FA5-4319-A718-D614285D6108}" destId="{572773AA-3C9B-45B5-A0BE-870289D8B361}" srcOrd="1" destOrd="0" parTransId="{AB771EBB-0770-45B9-8B10-41639BDC9C6D}" sibTransId="{0A916D40-3C37-4854-8E53-F0564070E4A2}"/>
    <dgm:cxn modelId="{DA76BD0C-A54A-4B50-AF31-57AF6DF5E8FC}" srcId="{572773AA-3C9B-45B5-A0BE-870289D8B361}" destId="{6A29F430-D5A8-415D-A807-C68D5D9D49FA}" srcOrd="3" destOrd="0" parTransId="{4AB76071-5AC5-4051-9163-737071B6D7CC}" sibTransId="{756270E6-B55F-40A6-BACF-DDD920EA5343}"/>
    <dgm:cxn modelId="{A4C75AB2-26C1-4A72-8EBF-FBFB175A742C}" type="presOf" srcId="{618EA107-E529-439E-A9CC-E40F7BDF29C2}" destId="{22205847-3983-4EE5-B975-2FEEC32C90AB}" srcOrd="0" destOrd="0" presId="urn:microsoft.com/office/officeart/2005/8/layout/bList2"/>
    <dgm:cxn modelId="{95CD4966-6DDA-4783-B948-5C60EE0C6AE6}" type="presOf" srcId="{AC6948A2-C069-41B8-9A58-AA0321BE2AF9}" destId="{F6A830E8-4AA5-4CD0-90D6-BAA644661A04}" srcOrd="0" destOrd="1" presId="urn:microsoft.com/office/officeart/2005/8/layout/bList2"/>
    <dgm:cxn modelId="{E0895DC7-7AA5-4694-A4A8-5862A518FF3C}" type="presOf" srcId="{2A1DFFA5-6F26-496D-A253-5AB43AA4D97F}" destId="{CFDF6C76-3C27-49FA-9EA1-69C9CBBE0FAA}" srcOrd="0" destOrd="0" presId="urn:microsoft.com/office/officeart/2005/8/layout/bList2"/>
    <dgm:cxn modelId="{58A56D86-02C9-4B6B-ABF2-CFFFF3ED5CAD}" type="presOf" srcId="{572773AA-3C9B-45B5-A0BE-870289D8B361}" destId="{0167F792-A37A-4058-8521-18BE206F9599}" srcOrd="0" destOrd="0" presId="urn:microsoft.com/office/officeart/2005/8/layout/bList2"/>
    <dgm:cxn modelId="{01E964D8-45B8-41F0-A544-2BDA088A7B7B}" type="presOf" srcId="{0A916D40-3C37-4854-8E53-F0564070E4A2}" destId="{FCA874BD-0A3B-4567-A695-51C4972CFCE2}" srcOrd="0" destOrd="0" presId="urn:microsoft.com/office/officeart/2005/8/layout/bList2"/>
    <dgm:cxn modelId="{992CA135-50BE-4FE8-A546-0680E3C57086}" srcId="{572773AA-3C9B-45B5-A0BE-870289D8B361}" destId="{BE6120FA-47B3-4DB5-92C5-B10BB7ED1198}" srcOrd="0" destOrd="0" parTransId="{F3124CCF-8910-45EE-A061-425E01A60ECE}" sibTransId="{5EECB25C-5989-4123-AB1E-C00BCF4910FE}"/>
    <dgm:cxn modelId="{516DC1FE-475F-47D3-AD09-45B6EE2EA032}" type="presOf" srcId="{82D1984A-024B-43EC-B610-5A07F1F655E8}" destId="{137ACE31-8C3D-4471-A0B3-212B6F43C3CC}" srcOrd="0" destOrd="1" presId="urn:microsoft.com/office/officeart/2005/8/layout/bList2"/>
    <dgm:cxn modelId="{03E7619E-E264-47A6-8996-BBB0FF98CAF0}" srcId="{D8104E36-91BF-47BC-9655-30A83266942C}" destId="{4E104E98-0E7D-47D5-9D9C-089AC030E71B}" srcOrd="2" destOrd="0" parTransId="{ADC061DC-46FE-4108-9AF0-653233EFCA33}" sibTransId="{DB8083C9-8E79-435B-9112-D4F53B2142CC}"/>
    <dgm:cxn modelId="{EC0FC9B7-153C-4E07-BE1D-E8D867A21324}" srcId="{68DB60E1-DC33-4472-82E0-771BE3516F4B}" destId="{01143C42-2153-4ADC-9B21-0F51EFC5EC0C}" srcOrd="0" destOrd="0" parTransId="{C70B5EAE-D994-433D-A44E-894BE3DD8190}" sibTransId="{386416E3-2044-46EB-9E1E-321CCDF66008}"/>
    <dgm:cxn modelId="{CA8FF3B4-70C8-49B0-80DC-C8B5917D5D1E}" srcId="{68DB60E1-DC33-4472-82E0-771BE3516F4B}" destId="{4F447C74-FFFD-4D2B-85ED-B8A22579C49A}" srcOrd="2" destOrd="0" parTransId="{93864E9A-B487-4081-84FE-31149205D7F9}" sibTransId="{48A2274D-E75D-4E1A-A471-AA500ED8E5D7}"/>
    <dgm:cxn modelId="{1C412C8A-BE73-416E-A409-5629F0CAB390}" srcId="{618EA107-E529-439E-A9CC-E40F7BDF29C2}" destId="{AC6948A2-C069-41B8-9A58-AA0321BE2AF9}" srcOrd="1" destOrd="0" parTransId="{8AA2F4E7-F14F-4791-915F-BA5BD815AE26}" sibTransId="{2A1AC864-FE57-430B-A3CA-102942E60DF1}"/>
    <dgm:cxn modelId="{645CF0A0-46CE-4A19-B67B-5CD6D382FEE9}" srcId="{E9CE2669-E3B0-4DF1-BBFC-13D9CB3002E6}" destId="{33A28AA5-990C-428E-BAD2-50F5BF250F04}" srcOrd="2" destOrd="0" parTransId="{12AE9DC5-2A31-4121-ACE0-287549ABFB06}" sibTransId="{8F0651D6-28D3-4777-AFBE-9C2777993D93}"/>
    <dgm:cxn modelId="{6A498DD9-F032-4CA1-A6BB-4CE6FE4BC606}" type="presOf" srcId="{E53717DE-4D21-4670-BDCD-C9BD67BD8554}" destId="{1F5A83F7-5681-4234-8B7F-1BFB67593C6C}" srcOrd="0" destOrd="0" presId="urn:microsoft.com/office/officeart/2005/8/layout/bList2"/>
    <dgm:cxn modelId="{31D26966-313A-4477-BDA4-F5E6971BD785}" type="presOf" srcId="{F6F7BB9C-8256-43B5-B06C-C8C03F0315A2}" destId="{E98A147E-B367-4BDA-B07E-F346ECAA41A9}" srcOrd="0" destOrd="1" presId="urn:microsoft.com/office/officeart/2005/8/layout/bList2"/>
    <dgm:cxn modelId="{3C2A5229-18FF-489D-8A15-571614393463}" type="presOf" srcId="{4E104E98-0E7D-47D5-9D9C-089AC030E71B}" destId="{8FB36B12-449D-4D1A-B456-60CCF1826F0C}" srcOrd="0" destOrd="2" presId="urn:microsoft.com/office/officeart/2005/8/layout/bList2"/>
    <dgm:cxn modelId="{C5FBAD94-58C4-492B-B932-A7371F0A677D}" type="presOf" srcId="{797ABEC4-51A8-40AA-8D52-E15694804784}" destId="{63682C4C-4A0B-40EB-934D-D24B8471FEA6}" srcOrd="0" destOrd="0" presId="urn:microsoft.com/office/officeart/2005/8/layout/bList2"/>
    <dgm:cxn modelId="{CB8170A7-A0B6-40FE-9ED5-F8B9E93E9B10}" type="presOf" srcId="{636B28BE-7700-4509-87A5-D8B679E76FF2}" destId="{137ACE31-8C3D-4471-A0B3-212B6F43C3CC}" srcOrd="0" destOrd="0" presId="urn:microsoft.com/office/officeart/2005/8/layout/bList2"/>
    <dgm:cxn modelId="{92005289-D322-4F24-801F-FF648E49B887}" srcId="{68DB60E1-DC33-4472-82E0-771BE3516F4B}" destId="{845405F8-C711-4D08-84AB-341CEC04BA36}" srcOrd="1" destOrd="0" parTransId="{BE5A544E-F932-4979-BE5C-D1BC8915955D}" sibTransId="{D0D98CA1-62D6-4DFF-A9F9-EE1EBA7FABB2}"/>
    <dgm:cxn modelId="{F5DEA80C-1531-4C6F-B70B-5BC3E9BA0394}" srcId="{572773AA-3C9B-45B5-A0BE-870289D8B361}" destId="{F6F7BB9C-8256-43B5-B06C-C8C03F0315A2}" srcOrd="1" destOrd="0" parTransId="{74309569-2299-43FF-980E-EE7C53C17437}" sibTransId="{9B1A0097-1E45-40AA-BF9C-B9034C85A850}"/>
    <dgm:cxn modelId="{4C23996A-804E-4D7A-8E8D-E4EEDA737232}" type="presOf" srcId="{D8104E36-91BF-47BC-9655-30A83266942C}" destId="{47B17311-2DE5-4644-9D65-22B0464FBAC1}" srcOrd="0" destOrd="0" presId="urn:microsoft.com/office/officeart/2005/8/layout/bList2"/>
    <dgm:cxn modelId="{41CE24F7-0457-4446-9086-CA7B060FB702}" type="presOf" srcId="{68DB60E1-DC33-4472-82E0-771BE3516F4B}" destId="{D16FF5D6-FE16-45E7-9EA7-4CFCC37E7732}" srcOrd="0" destOrd="0" presId="urn:microsoft.com/office/officeart/2005/8/layout/bList2"/>
    <dgm:cxn modelId="{1CBB2245-4E2B-4C9A-8904-150BE8075213}" type="presOf" srcId="{203D656C-FA29-4386-BFAF-1A3AB61177EE}" destId="{8FB36B12-449D-4D1A-B456-60CCF1826F0C}" srcOrd="0" destOrd="0" presId="urn:microsoft.com/office/officeart/2005/8/layout/bList2"/>
    <dgm:cxn modelId="{12FB692E-890D-420E-A16E-E02631A84B5E}" type="presOf" srcId="{4F447C74-FFFD-4D2B-85ED-B8A22579C49A}" destId="{B631A686-9981-47F4-A3A3-70DE418F676B}" srcOrd="0" destOrd="2" presId="urn:microsoft.com/office/officeart/2005/8/layout/bList2"/>
    <dgm:cxn modelId="{9A43AA48-0DC1-42E7-A030-0FD5EEBF757C}" srcId="{675EBC1D-6FA5-4319-A718-D614285D6108}" destId="{D8104E36-91BF-47BC-9655-30A83266942C}" srcOrd="4" destOrd="0" parTransId="{25733274-C991-498C-8A29-8DEFC8A31483}" sibTransId="{D894C444-A092-4E51-8316-62EB66CF0B3A}"/>
    <dgm:cxn modelId="{118FB98B-6E1E-4DE4-925A-6C0FA31B3CE1}" srcId="{675EBC1D-6FA5-4319-A718-D614285D6108}" destId="{E9CE2669-E3B0-4DF1-BBFC-13D9CB3002E6}" srcOrd="0" destOrd="0" parTransId="{4733C3A9-EA34-4710-902C-7D4703722EEF}" sibTransId="{E53717DE-4D21-4670-BDCD-C9BD67BD8554}"/>
    <dgm:cxn modelId="{281A8EE2-CAC2-4AB7-9A20-CE10B2DA384A}" type="presOf" srcId="{33A28AA5-990C-428E-BAD2-50F5BF250F04}" destId="{137ACE31-8C3D-4471-A0B3-212B6F43C3CC}" srcOrd="0" destOrd="2" presId="urn:microsoft.com/office/officeart/2005/8/layout/bList2"/>
    <dgm:cxn modelId="{000EB15F-6D5A-4158-8740-59F91371289A}" srcId="{D8104E36-91BF-47BC-9655-30A83266942C}" destId="{203D656C-FA29-4386-BFAF-1A3AB61177EE}" srcOrd="0" destOrd="0" parTransId="{D6C5455F-9F0D-46E9-9C59-A0FEFB733053}" sibTransId="{D976B271-0DF7-49AA-8D65-0BAAC577E54B}"/>
    <dgm:cxn modelId="{573F8077-937B-47B7-9422-DF24BB6C3978}" type="presOf" srcId="{E9CE2669-E3B0-4DF1-BBFC-13D9CB3002E6}" destId="{2A5AC0A3-5BB2-4D10-B627-AB752A8A13E0}" srcOrd="0" destOrd="0" presId="urn:microsoft.com/office/officeart/2005/8/layout/bList2"/>
    <dgm:cxn modelId="{621EE775-0CA2-49DF-88A1-FD9B0BD0652B}" type="presOf" srcId="{6CF4DBA2-8154-4F38-9649-F5C87051B651}" destId="{E98A147E-B367-4BDA-B07E-F346ECAA41A9}" srcOrd="0" destOrd="2" presId="urn:microsoft.com/office/officeart/2005/8/layout/bList2"/>
    <dgm:cxn modelId="{F45625F6-22EA-4665-AE9E-A9846D0F95B3}" srcId="{D8104E36-91BF-47BC-9655-30A83266942C}" destId="{149A5C19-6E7B-4728-8992-B0E0123C00B3}" srcOrd="1" destOrd="0" parTransId="{029D6B19-7CBE-4427-9049-13DC1FE48AC4}" sibTransId="{4EA75341-27FB-46D0-AC45-CD85624D42E0}"/>
    <dgm:cxn modelId="{4B611941-7417-4AA9-915D-E4E93D958EAB}" type="presOf" srcId="{572773AA-3C9B-45B5-A0BE-870289D8B361}" destId="{8DC7F40B-5530-411B-857A-7FE9ADEAFB21}" srcOrd="1" destOrd="0" presId="urn:microsoft.com/office/officeart/2005/8/layout/bList2"/>
    <dgm:cxn modelId="{B9EC0ADA-D02E-4AF9-9481-A8EF4D6C23B5}" type="presOf" srcId="{01143C42-2153-4ADC-9B21-0F51EFC5EC0C}" destId="{B631A686-9981-47F4-A3A3-70DE418F676B}" srcOrd="0" destOrd="0" presId="urn:microsoft.com/office/officeart/2005/8/layout/bList2"/>
    <dgm:cxn modelId="{597C97D1-5BBA-4999-BD11-566066C10CC0}" srcId="{675EBC1D-6FA5-4319-A718-D614285D6108}" destId="{618EA107-E529-439E-A9CC-E40F7BDF29C2}" srcOrd="3" destOrd="0" parTransId="{B181F5FE-E56A-4150-9CB5-9BDFA42216B5}" sibTransId="{2A1DFFA5-6F26-496D-A253-5AB43AA4D97F}"/>
    <dgm:cxn modelId="{37435324-54A1-4D49-A92E-EFD103ACED4B}" type="presOf" srcId="{845405F8-C711-4D08-84AB-341CEC04BA36}" destId="{B631A686-9981-47F4-A3A3-70DE418F676B}" srcOrd="0" destOrd="1" presId="urn:microsoft.com/office/officeart/2005/8/layout/bList2"/>
    <dgm:cxn modelId="{C2A00DEB-A114-407D-A1B8-BED6B1F45DF7}" type="presOf" srcId="{618EA107-E529-439E-A9CC-E40F7BDF29C2}" destId="{E0D8803C-FC05-479B-AFD2-88A4B9F61493}" srcOrd="1" destOrd="0" presId="urn:microsoft.com/office/officeart/2005/8/layout/bList2"/>
    <dgm:cxn modelId="{A78373AD-216A-471C-BEF2-511241A917B2}" type="presOf" srcId="{675EBC1D-6FA5-4319-A718-D614285D6108}" destId="{0449F546-BC2F-46E5-8624-8621BCF6D772}" srcOrd="0" destOrd="0" presId="urn:microsoft.com/office/officeart/2005/8/layout/bList2"/>
    <dgm:cxn modelId="{2E8DDBF1-33D7-4956-B214-B4329A5C63AD}" type="presOf" srcId="{E9CE2669-E3B0-4DF1-BBFC-13D9CB3002E6}" destId="{C3BD24B6-007F-4834-B8C9-A93A09DAB694}" srcOrd="1" destOrd="0" presId="urn:microsoft.com/office/officeart/2005/8/layout/bList2"/>
    <dgm:cxn modelId="{545CEA09-572B-4DD0-8576-5D2B670677E3}" srcId="{E9CE2669-E3B0-4DF1-BBFC-13D9CB3002E6}" destId="{636B28BE-7700-4509-87A5-D8B679E76FF2}" srcOrd="0" destOrd="0" parTransId="{9755CCA3-0281-46DA-BD73-8BBA1E7A6F48}" sibTransId="{D38691AE-CC29-4997-A445-0473A6C5E66F}"/>
    <dgm:cxn modelId="{B9E14B76-DFF6-4E8E-968F-826C13599C07}" type="presOf" srcId="{BE6120FA-47B3-4DB5-92C5-B10BB7ED1198}" destId="{E98A147E-B367-4BDA-B07E-F346ECAA41A9}" srcOrd="0" destOrd="0" presId="urn:microsoft.com/office/officeart/2005/8/layout/bList2"/>
    <dgm:cxn modelId="{E62513A0-E189-4442-B637-1A51AA9BE5E9}" srcId="{618EA107-E529-439E-A9CC-E40F7BDF29C2}" destId="{8CD9B18C-C25D-49AE-B977-311275651804}" srcOrd="0" destOrd="0" parTransId="{2F678434-A2A1-4EA7-ADC9-1625DA6550CC}" sibTransId="{AA442814-4585-459D-B890-459ED89BC17C}"/>
    <dgm:cxn modelId="{6CF25A7B-9FB6-431F-9D85-92EA288A6BCE}" type="presOf" srcId="{68DB60E1-DC33-4472-82E0-771BE3516F4B}" destId="{5381CF11-2AFB-42E6-A755-4DF67E590756}" srcOrd="1" destOrd="0" presId="urn:microsoft.com/office/officeart/2005/8/layout/bList2"/>
    <dgm:cxn modelId="{A3EC069A-A3B7-46BB-A4F8-0BA266A1B5C3}" type="presOf" srcId="{149A5C19-6E7B-4728-8992-B0E0123C00B3}" destId="{8FB36B12-449D-4D1A-B456-60CCF1826F0C}" srcOrd="0" destOrd="1" presId="urn:microsoft.com/office/officeart/2005/8/layout/bList2"/>
    <dgm:cxn modelId="{ACB02C46-4B54-4AE5-B36A-D2C25C33B12A}" type="presParOf" srcId="{0449F546-BC2F-46E5-8624-8621BCF6D772}" destId="{7707AE38-F97E-4C4E-AC48-12C701199AFA}" srcOrd="0" destOrd="0" presId="urn:microsoft.com/office/officeart/2005/8/layout/bList2"/>
    <dgm:cxn modelId="{690347EC-6F7E-4569-A4DA-479006A79B75}" type="presParOf" srcId="{7707AE38-F97E-4C4E-AC48-12C701199AFA}" destId="{137ACE31-8C3D-4471-A0B3-212B6F43C3CC}" srcOrd="0" destOrd="0" presId="urn:microsoft.com/office/officeart/2005/8/layout/bList2"/>
    <dgm:cxn modelId="{A95D0B87-5204-4F03-A8DB-B48B107170AE}" type="presParOf" srcId="{7707AE38-F97E-4C4E-AC48-12C701199AFA}" destId="{2A5AC0A3-5BB2-4D10-B627-AB752A8A13E0}" srcOrd="1" destOrd="0" presId="urn:microsoft.com/office/officeart/2005/8/layout/bList2"/>
    <dgm:cxn modelId="{21C62FB5-A1A7-4998-8770-31A53AE0B06C}" type="presParOf" srcId="{7707AE38-F97E-4C4E-AC48-12C701199AFA}" destId="{C3BD24B6-007F-4834-B8C9-A93A09DAB694}" srcOrd="2" destOrd="0" presId="urn:microsoft.com/office/officeart/2005/8/layout/bList2"/>
    <dgm:cxn modelId="{F9E48C33-A399-4CF1-AF80-3B4ED7F6BA8E}" type="presParOf" srcId="{7707AE38-F97E-4C4E-AC48-12C701199AFA}" destId="{63CA221E-9692-4AA0-AB3F-FEBC382AFCD7}" srcOrd="3" destOrd="0" presId="urn:microsoft.com/office/officeart/2005/8/layout/bList2"/>
    <dgm:cxn modelId="{23D2CB74-DD00-4F07-813F-80F76C1668FC}" type="presParOf" srcId="{0449F546-BC2F-46E5-8624-8621BCF6D772}" destId="{1F5A83F7-5681-4234-8B7F-1BFB67593C6C}" srcOrd="1" destOrd="0" presId="urn:microsoft.com/office/officeart/2005/8/layout/bList2"/>
    <dgm:cxn modelId="{7D60949D-0FDC-46D6-9615-877EE232E3A3}" type="presParOf" srcId="{0449F546-BC2F-46E5-8624-8621BCF6D772}" destId="{4394CAA8-FE78-40A8-97E7-FADA17C5C204}" srcOrd="2" destOrd="0" presId="urn:microsoft.com/office/officeart/2005/8/layout/bList2"/>
    <dgm:cxn modelId="{4CFF7198-CEDD-4E8D-B271-5FE508C40A19}" type="presParOf" srcId="{4394CAA8-FE78-40A8-97E7-FADA17C5C204}" destId="{E98A147E-B367-4BDA-B07E-F346ECAA41A9}" srcOrd="0" destOrd="0" presId="urn:microsoft.com/office/officeart/2005/8/layout/bList2"/>
    <dgm:cxn modelId="{BFAD6EA4-5E5F-452C-A6AE-5ADBCACF035B}" type="presParOf" srcId="{4394CAA8-FE78-40A8-97E7-FADA17C5C204}" destId="{0167F792-A37A-4058-8521-18BE206F9599}" srcOrd="1" destOrd="0" presId="urn:microsoft.com/office/officeart/2005/8/layout/bList2"/>
    <dgm:cxn modelId="{96777C7F-8725-46FC-BAA0-49F2DAAE7A68}" type="presParOf" srcId="{4394CAA8-FE78-40A8-97E7-FADA17C5C204}" destId="{8DC7F40B-5530-411B-857A-7FE9ADEAFB21}" srcOrd="2" destOrd="0" presId="urn:microsoft.com/office/officeart/2005/8/layout/bList2"/>
    <dgm:cxn modelId="{4C8A7719-ED8D-45F5-82DA-DD26F0989362}" type="presParOf" srcId="{4394CAA8-FE78-40A8-97E7-FADA17C5C204}" destId="{EF8F2E8A-40B5-4767-A97E-B529813D485E}" srcOrd="3" destOrd="0" presId="urn:microsoft.com/office/officeart/2005/8/layout/bList2"/>
    <dgm:cxn modelId="{E2F6A94F-79CA-4BCA-97BE-FBB341EC372C}" type="presParOf" srcId="{0449F546-BC2F-46E5-8624-8621BCF6D772}" destId="{FCA874BD-0A3B-4567-A695-51C4972CFCE2}" srcOrd="3" destOrd="0" presId="urn:microsoft.com/office/officeart/2005/8/layout/bList2"/>
    <dgm:cxn modelId="{B2B4375F-32C1-41A5-8C9F-BE48B7FF038D}" type="presParOf" srcId="{0449F546-BC2F-46E5-8624-8621BCF6D772}" destId="{00303EE0-CBC1-4C40-A21D-75DF9BD32AF1}" srcOrd="4" destOrd="0" presId="urn:microsoft.com/office/officeart/2005/8/layout/bList2"/>
    <dgm:cxn modelId="{8CB5571B-E93E-4F79-B22B-FF358796D063}" type="presParOf" srcId="{00303EE0-CBC1-4C40-A21D-75DF9BD32AF1}" destId="{B631A686-9981-47F4-A3A3-70DE418F676B}" srcOrd="0" destOrd="0" presId="urn:microsoft.com/office/officeart/2005/8/layout/bList2"/>
    <dgm:cxn modelId="{86EBFC7E-A182-4440-85BF-426C081E5C43}" type="presParOf" srcId="{00303EE0-CBC1-4C40-A21D-75DF9BD32AF1}" destId="{D16FF5D6-FE16-45E7-9EA7-4CFCC37E7732}" srcOrd="1" destOrd="0" presId="urn:microsoft.com/office/officeart/2005/8/layout/bList2"/>
    <dgm:cxn modelId="{18CF9D24-5B51-4510-A3B4-DEE2823F0D5D}" type="presParOf" srcId="{00303EE0-CBC1-4C40-A21D-75DF9BD32AF1}" destId="{5381CF11-2AFB-42E6-A755-4DF67E590756}" srcOrd="2" destOrd="0" presId="urn:microsoft.com/office/officeart/2005/8/layout/bList2"/>
    <dgm:cxn modelId="{1BCB0939-4B68-4ABA-B072-7F821EE1BA00}" type="presParOf" srcId="{00303EE0-CBC1-4C40-A21D-75DF9BD32AF1}" destId="{9413418A-8C26-42D6-A9C0-BBE4E634726E}" srcOrd="3" destOrd="0" presId="urn:microsoft.com/office/officeart/2005/8/layout/bList2"/>
    <dgm:cxn modelId="{B4864C25-CF25-40D2-82B7-A10AB23B4C15}" type="presParOf" srcId="{0449F546-BC2F-46E5-8624-8621BCF6D772}" destId="{63682C4C-4A0B-40EB-934D-D24B8471FEA6}" srcOrd="5" destOrd="0" presId="urn:microsoft.com/office/officeart/2005/8/layout/bList2"/>
    <dgm:cxn modelId="{BB953459-E2F4-43B4-BC99-E3E85D2D4189}" type="presParOf" srcId="{0449F546-BC2F-46E5-8624-8621BCF6D772}" destId="{DCFD6EF8-7B23-42E2-90B9-F27FC76C29DC}" srcOrd="6" destOrd="0" presId="urn:microsoft.com/office/officeart/2005/8/layout/bList2"/>
    <dgm:cxn modelId="{C9745BF1-5862-42C5-BF31-6A6F51EB7ADE}" type="presParOf" srcId="{DCFD6EF8-7B23-42E2-90B9-F27FC76C29DC}" destId="{F6A830E8-4AA5-4CD0-90D6-BAA644661A04}" srcOrd="0" destOrd="0" presId="urn:microsoft.com/office/officeart/2005/8/layout/bList2"/>
    <dgm:cxn modelId="{46EB750C-489C-4E5D-8D8F-151DBB771675}" type="presParOf" srcId="{DCFD6EF8-7B23-42E2-90B9-F27FC76C29DC}" destId="{22205847-3983-4EE5-B975-2FEEC32C90AB}" srcOrd="1" destOrd="0" presId="urn:microsoft.com/office/officeart/2005/8/layout/bList2"/>
    <dgm:cxn modelId="{3CC31502-EBEA-4512-A837-4ADD0BECB9ED}" type="presParOf" srcId="{DCFD6EF8-7B23-42E2-90B9-F27FC76C29DC}" destId="{E0D8803C-FC05-479B-AFD2-88A4B9F61493}" srcOrd="2" destOrd="0" presId="urn:microsoft.com/office/officeart/2005/8/layout/bList2"/>
    <dgm:cxn modelId="{8D0A8B53-8196-4586-B10E-8F5B37B61D95}" type="presParOf" srcId="{DCFD6EF8-7B23-42E2-90B9-F27FC76C29DC}" destId="{DB1447D4-7628-4F2F-80C2-BE35F4AF1CB2}" srcOrd="3" destOrd="0" presId="urn:microsoft.com/office/officeart/2005/8/layout/bList2"/>
    <dgm:cxn modelId="{863FB634-8B6D-40BC-B639-4BF0D4D3F0A7}" type="presParOf" srcId="{0449F546-BC2F-46E5-8624-8621BCF6D772}" destId="{CFDF6C76-3C27-49FA-9EA1-69C9CBBE0FAA}" srcOrd="7" destOrd="0" presId="urn:microsoft.com/office/officeart/2005/8/layout/bList2"/>
    <dgm:cxn modelId="{8E2CBD32-D8DE-4222-9315-EB4BF4A8E1A2}" type="presParOf" srcId="{0449F546-BC2F-46E5-8624-8621BCF6D772}" destId="{49151F02-D9C8-45D0-9CFC-27986ABD45FF}" srcOrd="8" destOrd="0" presId="urn:microsoft.com/office/officeart/2005/8/layout/bList2"/>
    <dgm:cxn modelId="{F137270C-1B9C-4C37-B802-7C9535E5CF8C}" type="presParOf" srcId="{49151F02-D9C8-45D0-9CFC-27986ABD45FF}" destId="{8FB36B12-449D-4D1A-B456-60CCF1826F0C}" srcOrd="0" destOrd="0" presId="urn:microsoft.com/office/officeart/2005/8/layout/bList2"/>
    <dgm:cxn modelId="{B0FCF402-1D23-4541-9287-AAA1B708F46B}" type="presParOf" srcId="{49151F02-D9C8-45D0-9CFC-27986ABD45FF}" destId="{47B17311-2DE5-4644-9D65-22B0464FBAC1}" srcOrd="1" destOrd="0" presId="urn:microsoft.com/office/officeart/2005/8/layout/bList2"/>
    <dgm:cxn modelId="{7AA376F6-0F1B-4EB6-9DB1-6805527D2736}" type="presParOf" srcId="{49151F02-D9C8-45D0-9CFC-27986ABD45FF}" destId="{C8C882E2-9F17-4363-B753-B50CB0A84962}" srcOrd="2" destOrd="0" presId="urn:microsoft.com/office/officeart/2005/8/layout/bList2"/>
    <dgm:cxn modelId="{29776944-0695-4FA6-B3ED-F3BA8315C728}" type="presParOf" srcId="{49151F02-D9C8-45D0-9CFC-27986ABD45FF}" destId="{F7327AC1-ECD7-430F-9A4A-4FF2DCA78F31}" srcOrd="3" destOrd="0" presId="urn:microsoft.com/office/officeart/2005/8/layout/bList2"/>
  </dgm:cxnLst>
  <dgm:bg/>
  <dgm:whole/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C910AFC-457C-480B-9966-365F4640B182}">
      <dsp:nvSpPr>
        <dsp:cNvPr id="0" name=""/>
        <dsp:cNvSpPr/>
      </dsp:nvSpPr>
      <dsp:spPr>
        <a:xfrm>
          <a:off x="0" y="285752"/>
          <a:ext cx="7929618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5426" tIns="333248" rIns="615426" bIns="113792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i="1" kern="1200" dirty="0" smtClean="0"/>
            <a:t>Коммунальное государственное учреждение                     «Карагандинская областная </a:t>
          </a:r>
          <a:r>
            <a:rPr lang="ru-RU" sz="1600" b="1" i="1" kern="1200" dirty="0" err="1" smtClean="0"/>
            <a:t>психолого</a:t>
          </a:r>
          <a:r>
            <a:rPr lang="ru-RU" sz="1600" b="1" i="1" kern="1200" dirty="0" smtClean="0"/>
            <a:t> - медико-педагогическая консультация» управления образования Карагандинской области</a:t>
          </a:r>
          <a:endParaRPr lang="ru-RU" sz="1600" b="1" kern="1200" dirty="0"/>
        </a:p>
      </dsp:txBody>
      <dsp:txXfrm>
        <a:off x="0" y="285752"/>
        <a:ext cx="7929618" cy="1134000"/>
      </dsp:txXfrm>
    </dsp:sp>
    <dsp:sp modelId="{CF4E5848-775A-4819-9ED7-E5FB3EB3BAF8}">
      <dsp:nvSpPr>
        <dsp:cNvPr id="0" name=""/>
        <dsp:cNvSpPr/>
      </dsp:nvSpPr>
      <dsp:spPr>
        <a:xfrm>
          <a:off x="1032531" y="71436"/>
          <a:ext cx="5550732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804" tIns="0" rIns="209804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/>
            <a:t>Полное наименование</a:t>
          </a:r>
          <a:endParaRPr lang="ru-RU" sz="2000" kern="1200" dirty="0"/>
        </a:p>
      </dsp:txBody>
      <dsp:txXfrm>
        <a:off x="1032531" y="71436"/>
        <a:ext cx="5550732" cy="472320"/>
      </dsp:txXfrm>
    </dsp:sp>
    <dsp:sp modelId="{C4B22A8B-361E-4F15-995C-6BB4740F7C84}">
      <dsp:nvSpPr>
        <dsp:cNvPr id="0" name=""/>
        <dsp:cNvSpPr/>
      </dsp:nvSpPr>
      <dsp:spPr>
        <a:xfrm>
          <a:off x="0" y="1789694"/>
          <a:ext cx="7929618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5426" tIns="333248" rIns="615426" bIns="113792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i="1" kern="1200" dirty="0" smtClean="0"/>
            <a:t>г.Караганда, Орбита-1 </a:t>
          </a:r>
          <a:r>
            <a:rPr lang="ru-RU" sz="1600" b="1" i="1" kern="1200" dirty="0" err="1" smtClean="0"/>
            <a:t>мкр-н</a:t>
          </a:r>
          <a:r>
            <a:rPr lang="ru-RU" sz="1600" b="1" i="1" kern="1200" dirty="0" smtClean="0"/>
            <a:t>, 4- 8,  100022, </a:t>
          </a:r>
          <a:endParaRPr lang="ru-RU" sz="1600" b="1" kern="1200" dirty="0"/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i="1" kern="1200" dirty="0" smtClean="0"/>
            <a:t>8(7212) 77-36-74, 8(7212) 77-33-03</a:t>
          </a:r>
          <a:endParaRPr lang="ru-RU" sz="1600" b="1" kern="1200" dirty="0"/>
        </a:p>
      </dsp:txBody>
      <dsp:txXfrm>
        <a:off x="0" y="1789694"/>
        <a:ext cx="7929618" cy="932400"/>
      </dsp:txXfrm>
    </dsp:sp>
    <dsp:sp modelId="{E0CBF437-56D8-4DA1-8130-84FC9BDF59C8}">
      <dsp:nvSpPr>
        <dsp:cNvPr id="0" name=""/>
        <dsp:cNvSpPr/>
      </dsp:nvSpPr>
      <dsp:spPr>
        <a:xfrm>
          <a:off x="1101360" y="1571638"/>
          <a:ext cx="5550732" cy="472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804" tIns="0" rIns="209804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/>
            <a:t>Юридический адрес, индекс, телефон</a:t>
          </a:r>
          <a:endParaRPr lang="ru-RU" sz="2000" kern="1200" dirty="0"/>
        </a:p>
      </dsp:txBody>
      <dsp:txXfrm>
        <a:off x="1101360" y="1571638"/>
        <a:ext cx="5550732" cy="472320"/>
      </dsp:txXfrm>
    </dsp:sp>
    <dsp:sp modelId="{2872E129-B461-4181-9AF6-F4095062E0AD}">
      <dsp:nvSpPr>
        <dsp:cNvPr id="0" name=""/>
        <dsp:cNvSpPr/>
      </dsp:nvSpPr>
      <dsp:spPr>
        <a:xfrm>
          <a:off x="0" y="3044654"/>
          <a:ext cx="7929618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5426" tIns="333248" rIns="615426" bIns="113792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i="1" kern="1200" dirty="0" err="1" smtClean="0"/>
            <a:t>Ержолова</a:t>
          </a:r>
          <a:r>
            <a:rPr lang="ru-RU" sz="1600" b="1" i="1" kern="1200" dirty="0" smtClean="0"/>
            <a:t> Жанар Аскербековна</a:t>
          </a:r>
          <a:endParaRPr lang="ru-RU" sz="1600" kern="1200" dirty="0"/>
        </a:p>
      </dsp:txBody>
      <dsp:txXfrm>
        <a:off x="0" y="3044654"/>
        <a:ext cx="7929618" cy="680400"/>
      </dsp:txXfrm>
    </dsp:sp>
    <dsp:sp modelId="{A05C8BC3-59F6-49E8-B8BD-18745DA7F0FF}">
      <dsp:nvSpPr>
        <dsp:cNvPr id="0" name=""/>
        <dsp:cNvSpPr/>
      </dsp:nvSpPr>
      <dsp:spPr>
        <a:xfrm>
          <a:off x="1101360" y="2857521"/>
          <a:ext cx="5550732" cy="472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804" tIns="0" rIns="209804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/>
            <a:t>Фамилия, имя, отчество руководителя</a:t>
          </a:r>
          <a:endParaRPr lang="ru-RU" sz="2000" kern="1200" dirty="0"/>
        </a:p>
      </dsp:txBody>
      <dsp:txXfrm>
        <a:off x="1101360" y="2857521"/>
        <a:ext cx="5550732" cy="472320"/>
      </dsp:txXfrm>
    </dsp:sp>
    <dsp:sp modelId="{39D5C3E4-96EA-4F54-B5A0-117C428EEE17}">
      <dsp:nvSpPr>
        <dsp:cNvPr id="0" name=""/>
        <dsp:cNvSpPr/>
      </dsp:nvSpPr>
      <dsp:spPr>
        <a:xfrm>
          <a:off x="0" y="4047614"/>
          <a:ext cx="7929618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5426" tIns="333248" rIns="615426" bIns="113792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i="1" kern="1200" dirty="0" err="1" smtClean="0"/>
            <a:t>kar-oblpmpk@krg-edu.kz</a:t>
          </a:r>
          <a:endParaRPr lang="ru-RU" sz="1600" b="1" kern="1200" dirty="0"/>
        </a:p>
      </dsp:txBody>
      <dsp:txXfrm>
        <a:off x="0" y="4047614"/>
        <a:ext cx="7929618" cy="680400"/>
      </dsp:txXfrm>
    </dsp:sp>
    <dsp:sp modelId="{D1A8509C-A084-4B68-BE06-AB7E3520A95E}">
      <dsp:nvSpPr>
        <dsp:cNvPr id="0" name=""/>
        <dsp:cNvSpPr/>
      </dsp:nvSpPr>
      <dsp:spPr>
        <a:xfrm>
          <a:off x="1142990" y="3857652"/>
          <a:ext cx="5550732" cy="472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804" tIns="0" rIns="209804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 smtClean="0"/>
            <a:t>Е-mail</a:t>
          </a:r>
          <a:r>
            <a:rPr lang="ru-RU" sz="2000" i="1" kern="1200" dirty="0" smtClean="0"/>
            <a:t> </a:t>
          </a:r>
          <a:r>
            <a:rPr lang="ru-RU" sz="2000" b="1" i="1" kern="1200" dirty="0" smtClean="0"/>
            <a:t>организации образования</a:t>
          </a:r>
          <a:endParaRPr lang="ru-RU" sz="2000" b="1" kern="1200" dirty="0"/>
        </a:p>
      </dsp:txBody>
      <dsp:txXfrm>
        <a:off x="1142990" y="3857652"/>
        <a:ext cx="5550732" cy="472320"/>
      </dsp:txXfrm>
    </dsp:sp>
    <dsp:sp modelId="{D49113A7-A70D-49AD-99A9-9135B582614B}">
      <dsp:nvSpPr>
        <dsp:cNvPr id="0" name=""/>
        <dsp:cNvSpPr/>
      </dsp:nvSpPr>
      <dsp:spPr>
        <a:xfrm>
          <a:off x="0" y="5050574"/>
          <a:ext cx="792961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5426" tIns="333248" rIns="615426" bIns="113792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i="1" kern="1200" dirty="0" smtClean="0"/>
            <a:t>февраль  2000 года  Решением Акима области 10.01.2000 г. № 1  (приказ № 9 от 17.01.2000г. Областного департамента образования)</a:t>
          </a:r>
          <a:endParaRPr lang="ru-RU" sz="1600" b="1" kern="1200" dirty="0"/>
        </a:p>
      </dsp:txBody>
      <dsp:txXfrm>
        <a:off x="0" y="5050574"/>
        <a:ext cx="7929618" cy="907200"/>
      </dsp:txXfrm>
    </dsp:sp>
    <dsp:sp modelId="{6B2A9633-6443-4E29-A08D-3B9AFBBC853F}">
      <dsp:nvSpPr>
        <dsp:cNvPr id="0" name=""/>
        <dsp:cNvSpPr/>
      </dsp:nvSpPr>
      <dsp:spPr>
        <a:xfrm>
          <a:off x="1142990" y="4857782"/>
          <a:ext cx="5550732" cy="4723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804" tIns="0" rIns="209804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 </a:t>
          </a:r>
          <a:r>
            <a:rPr lang="ru-RU" sz="2000" b="1" i="1" kern="1200" dirty="0" smtClean="0"/>
            <a:t>Дата открытия организации образования                </a:t>
          </a:r>
          <a:endParaRPr lang="ru-RU" sz="2000" b="1" kern="1200" dirty="0"/>
        </a:p>
      </dsp:txBody>
      <dsp:txXfrm>
        <a:off x="1142990" y="4857782"/>
        <a:ext cx="5550732" cy="472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DE536-5ED8-427C-8D33-A60F70AC92B7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C3922-6EF4-456F-AE30-CD68AEA5A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CA053-7C21-43A9-8215-FECB7817E3E7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1C04F-F593-4685-B20C-2C294FC867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1C04F-F593-4685-B20C-2C294FC8678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990600"/>
            <a:ext cx="8229600" cy="609600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6C75D1E-BFEE-4445-BE65-00F77A5529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e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ый свиток 5"/>
          <p:cNvSpPr/>
          <p:nvPr/>
        </p:nvSpPr>
        <p:spPr>
          <a:xfrm>
            <a:off x="1928794" y="214290"/>
            <a:ext cx="6929486" cy="3033536"/>
          </a:xfrm>
          <a:prstGeom prst="horizontalScroll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2571744"/>
            <a:ext cx="7929618" cy="3314723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</a:t>
            </a:r>
            <a:r>
              <a:rPr lang="ru-RU" sz="5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5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5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5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100" b="1" u="sng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17 ноября 2023 года</a:t>
            </a:r>
            <a:r>
              <a:rPr lang="ru-RU" sz="31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</a:t>
            </a:r>
            <a:br>
              <a:rPr lang="ru-RU" sz="31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Методический день </a:t>
            </a:r>
            <a:r>
              <a:rPr lang="ru-RU" sz="31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1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1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«Специфика оказания консультативной помощи родителям в ПМПК» </a:t>
            </a:r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000" b="1" dirty="0" smtClean="0">
                <a:ln w="1143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143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5300" b="1" dirty="0">
              <a:ln w="1143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1500198" cy="148691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28794" y="714356"/>
            <a:ext cx="6929486" cy="212365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4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Визитная карточка 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Карагандинской 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областной  ПМПК</a:t>
            </a:r>
            <a:endParaRPr lang="ru-RU" sz="4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ертикальный свиток 6"/>
          <p:cNvSpPr/>
          <p:nvPr/>
        </p:nvSpPr>
        <p:spPr>
          <a:xfrm>
            <a:off x="4214810" y="1785926"/>
            <a:ext cx="4643470" cy="4643470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643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Тишина 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Оксана Валерьевна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Содержимое 7" descr="C:\Users\User\Pictures\defectolog_OV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8304" r="5891" b="-34"/>
          <a:stretch>
            <a:fillRect/>
          </a:stretch>
        </p:blipFill>
        <p:spPr bwMode="auto">
          <a:xfrm>
            <a:off x="714348" y="2500306"/>
            <a:ext cx="3429024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4" y="1600200"/>
            <a:ext cx="442915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           </a:t>
            </a:r>
          </a:p>
          <a:p>
            <a:pPr algn="ctr">
              <a:buNone/>
            </a:pPr>
            <a:r>
              <a:rPr lang="ru-RU" sz="2600" dirty="0" smtClean="0"/>
              <a:t>                      </a:t>
            </a:r>
          </a:p>
          <a:p>
            <a:pPr algn="ctr">
              <a:buNone/>
            </a:pPr>
            <a:r>
              <a:rPr lang="ru-RU" sz="2600" b="1" dirty="0" smtClean="0">
                <a:latin typeface="Monotype Corsiva" pitchFamily="66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Методист, </a:t>
            </a:r>
          </a:p>
          <a:p>
            <a:pPr algn="ctr">
              <a:buNone/>
            </a:pPr>
            <a:r>
              <a:rPr lang="ru-RU" b="1" dirty="0">
                <a:solidFill>
                  <a:srgbClr val="C00000"/>
                </a:solidFill>
                <a:latin typeface="Monotype Corsiva" pitchFamily="66" charset="0"/>
              </a:rPr>
              <a:t>у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читель-логопед-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дефектолог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высшей категории.</a:t>
            </a:r>
            <a:endParaRPr lang="ru-RU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Образование высшее, </a:t>
            </a:r>
          </a:p>
          <a:p>
            <a:pPr algn="ctr">
              <a:buNone/>
            </a:pPr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КарПИ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</a:p>
          <a:p>
            <a:pPr algn="ctr"/>
            <a:endParaRPr lang="ru-RU" dirty="0"/>
          </a:p>
        </p:txBody>
      </p:sp>
      <p:pic>
        <p:nvPicPr>
          <p:cNvPr id="9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83058" cy="166815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ертикальный свиток 6"/>
          <p:cNvSpPr/>
          <p:nvPr/>
        </p:nvSpPr>
        <p:spPr>
          <a:xfrm>
            <a:off x="4214810" y="1785926"/>
            <a:ext cx="4643470" cy="4143404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5716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Югова 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Елена Валентиновна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Содержимое 7" descr="C:\Users\User\AppData\Local\Microsoft\Windows\INetCache\Content.Word\IMG_6911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28284" t="12245" r="4386"/>
          <a:stretch>
            <a:fillRect/>
          </a:stretch>
        </p:blipFill>
        <p:spPr bwMode="auto">
          <a:xfrm>
            <a:off x="928662" y="2071678"/>
            <a:ext cx="2857520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4" y="1600200"/>
            <a:ext cx="442915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           </a:t>
            </a:r>
          </a:p>
          <a:p>
            <a:pPr algn="ctr">
              <a:buNone/>
            </a:pPr>
            <a:r>
              <a:rPr lang="ru-RU" sz="2600" dirty="0" smtClean="0"/>
              <a:t>                      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  <a:t>Врач-психиатр  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  <a:t>первой категории.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  <a:t>Образование высшее, 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  <a:t>КГМИ</a:t>
            </a:r>
          </a:p>
          <a:p>
            <a:pPr algn="ctr"/>
            <a:endParaRPr lang="ru-RU" dirty="0"/>
          </a:p>
        </p:txBody>
      </p:sp>
      <p:pic>
        <p:nvPicPr>
          <p:cNvPr id="10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83058" cy="166815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ертикальный свиток 6"/>
          <p:cNvSpPr/>
          <p:nvPr/>
        </p:nvSpPr>
        <p:spPr>
          <a:xfrm>
            <a:off x="4214810" y="1785926"/>
            <a:ext cx="4643470" cy="4143404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571636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Monotype Corsiva" pitchFamily="66" charset="0"/>
              </a:rPr>
              <a:t>Абильмансурова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err="1" smtClean="0">
                <a:solidFill>
                  <a:srgbClr val="FF0000"/>
                </a:solidFill>
                <a:latin typeface="Monotype Corsiva" pitchFamily="66" charset="0"/>
              </a:rPr>
              <a:t>Гулзира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  <a:latin typeface="Monotype Corsiva" pitchFamily="66" charset="0"/>
              </a:rPr>
              <a:t>Гизатовна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Содержимое 8" descr="http://kopmpk.kz/images/specialist/nevropatolog_2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t="27932" r="13672" b="12585"/>
          <a:stretch>
            <a:fillRect/>
          </a:stretch>
        </p:blipFill>
        <p:spPr bwMode="auto">
          <a:xfrm>
            <a:off x="785786" y="2428868"/>
            <a:ext cx="3214710" cy="3026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4" y="1785926"/>
            <a:ext cx="442915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           </a:t>
            </a:r>
          </a:p>
          <a:p>
            <a:pPr algn="ctr">
              <a:buNone/>
            </a:pPr>
            <a:r>
              <a:rPr lang="ru-RU" sz="2600" dirty="0" smtClean="0"/>
              <a:t>                     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Врач-невропатолог 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первой категории.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Образование высшее,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КГМИ</a:t>
            </a:r>
          </a:p>
          <a:p>
            <a:pPr algn="ctr"/>
            <a:endParaRPr lang="ru-RU" dirty="0">
              <a:latin typeface="Monotype Corsiva" pitchFamily="66" charset="0"/>
            </a:endParaRPr>
          </a:p>
        </p:txBody>
      </p:sp>
      <p:pic>
        <p:nvPicPr>
          <p:cNvPr id="10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83058" cy="1668154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ертикальный свиток 6"/>
          <p:cNvSpPr/>
          <p:nvPr/>
        </p:nvSpPr>
        <p:spPr>
          <a:xfrm>
            <a:off x="4214810" y="1785926"/>
            <a:ext cx="4643470" cy="4143404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571636"/>
          </a:xfrm>
        </p:spPr>
        <p:txBody>
          <a:bodyPr>
            <a:normAutofit/>
          </a:bodyPr>
          <a:lstStyle/>
          <a:p>
            <a:r>
              <a:rPr lang="ru-RU" b="1" i="1" dirty="0" err="1" smtClean="0">
                <a:solidFill>
                  <a:srgbClr val="C00000"/>
                </a:solidFill>
                <a:latin typeface="Monotype Corsiva" pitchFamily="66" charset="0"/>
                <a:cs typeface="Mongolian Baiti" pitchFamily="66" charset="0"/>
              </a:rPr>
              <a:t>Минат</a:t>
            </a: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  <a:cs typeface="Mongolian Baiti" pitchFamily="66" charset="0"/>
              </a:rPr>
              <a:t>   </a:t>
            </a:r>
            <a:r>
              <a:rPr lang="ru-RU" sz="4000" b="1" i="1" dirty="0" err="1" smtClean="0">
                <a:solidFill>
                  <a:srgbClr val="C00000"/>
                </a:solidFill>
                <a:latin typeface="Monotype Corsiva" pitchFamily="66" charset="0"/>
                <a:cs typeface="Mongolian Baiti" pitchFamily="66" charset="0"/>
              </a:rPr>
              <a:t>Менд</a:t>
            </a:r>
            <a:r>
              <a:rPr lang="kk-KZ" sz="4000" b="1" i="1" dirty="0" smtClean="0">
                <a:solidFill>
                  <a:srgbClr val="C00000"/>
                </a:solidFill>
                <a:latin typeface="Monotype Corsiva" pitchFamily="66" charset="0"/>
                <a:cs typeface="Mongolian Baiti" pitchFamily="66" charset="0"/>
              </a:rPr>
              <a:t>і</a:t>
            </a:r>
            <a:r>
              <a:rPr lang="ru-RU" sz="4000" b="1" i="1" dirty="0" err="1" smtClean="0">
                <a:solidFill>
                  <a:srgbClr val="C00000"/>
                </a:solidFill>
                <a:latin typeface="Monotype Corsiva" pitchFamily="66" charset="0"/>
                <a:cs typeface="Mongolian Baiti" pitchFamily="66" charset="0"/>
              </a:rPr>
              <a:t>н</a:t>
            </a:r>
            <a:r>
              <a:rPr lang="kk-KZ" sz="4000" b="1" i="1" dirty="0" smtClean="0">
                <a:solidFill>
                  <a:srgbClr val="C00000"/>
                </a:solidFill>
                <a:latin typeface="Monotype Corsiva" pitchFamily="66" charset="0"/>
                <a:cs typeface="Mongolian Baiti" pitchFamily="66" charset="0"/>
              </a:rPr>
              <a:t>ұ</a:t>
            </a:r>
            <a:r>
              <a:rPr lang="ru-RU" sz="4000" b="1" i="1" dirty="0" err="1" smtClean="0">
                <a:solidFill>
                  <a:srgbClr val="C00000"/>
                </a:solidFill>
                <a:latin typeface="Monotype Corsiva" pitchFamily="66" charset="0"/>
                <a:cs typeface="Mongolian Baiti" pitchFamily="66" charset="0"/>
              </a:rPr>
              <a:t>р</a:t>
            </a:r>
            <a:r>
              <a:rPr lang="ru-RU" sz="4000" b="1" i="1" dirty="0" smtClean="0">
                <a:solidFill>
                  <a:srgbClr val="C00000"/>
                </a:solidFill>
                <a:latin typeface="Monotype Corsiva" pitchFamily="66" charset="0"/>
                <a:cs typeface="Mongolian Baiti" pitchFamily="66" charset="0"/>
              </a:rPr>
              <a:t> </a:t>
            </a:r>
            <a:r>
              <a:rPr lang="ru-RU" sz="4000" b="1" i="1" dirty="0" smtClean="0">
                <a:solidFill>
                  <a:srgbClr val="C00000"/>
                </a:solidFill>
                <a:cs typeface="Andalus" pitchFamily="18" charset="-78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cs typeface="Andalus" pitchFamily="18" charset="-78"/>
              </a:rPr>
            </a:br>
            <a:endParaRPr lang="ru-RU" sz="4000" b="1" i="1" dirty="0">
              <a:solidFill>
                <a:srgbClr val="C00000"/>
              </a:solidFill>
              <a:cs typeface="Andalus" pitchFamily="18" charset="-78"/>
            </a:endParaRPr>
          </a:p>
        </p:txBody>
      </p:sp>
      <p:pic>
        <p:nvPicPr>
          <p:cNvPr id="48130" name="Picture 2" descr="C:\Users\NEW2017\Desktop\Фото ПМПК\IMG_52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143116"/>
            <a:ext cx="2464612" cy="3286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4" y="1600200"/>
            <a:ext cx="442915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           </a:t>
            </a:r>
          </a:p>
          <a:p>
            <a:pPr algn="ctr">
              <a:buNone/>
            </a:pPr>
            <a:r>
              <a:rPr lang="ru-RU" sz="2600" dirty="0" smtClean="0"/>
              <a:t>                     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Врач-офтальмолог 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первой категории.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Образование высшее,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КГМИ</a:t>
            </a:r>
          </a:p>
          <a:p>
            <a:pPr algn="ctr"/>
            <a:endParaRPr lang="ru-RU" dirty="0"/>
          </a:p>
        </p:txBody>
      </p:sp>
      <p:pic>
        <p:nvPicPr>
          <p:cNvPr id="12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1643042" cy="1628492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ертикальный свиток 6"/>
          <p:cNvSpPr/>
          <p:nvPr/>
        </p:nvSpPr>
        <p:spPr>
          <a:xfrm>
            <a:off x="4214810" y="1785926"/>
            <a:ext cx="4643470" cy="4143404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428604"/>
            <a:ext cx="7443782" cy="1571636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Исин</a:t>
            </a: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 </a:t>
            </a:r>
            <a:br>
              <a:rPr lang="ru-RU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</a:br>
            <a:r>
              <a:rPr lang="ru-RU" b="1" i="1" dirty="0" err="1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Ермек</a:t>
            </a: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 Геннадьевич</a:t>
            </a:r>
            <a:r>
              <a:rPr lang="ru-RU" sz="4000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</a:br>
            <a:endParaRPr lang="ru-RU" sz="4000" b="1" i="1" dirty="0">
              <a:solidFill>
                <a:srgbClr val="C00000"/>
              </a:solidFill>
              <a:latin typeface="Monotype Corsiva" pitchFamily="66" charset="0"/>
              <a:cs typeface="Andalus" pitchFamily="18" charset="-78"/>
            </a:endParaRPr>
          </a:p>
        </p:txBody>
      </p:sp>
      <p:pic>
        <p:nvPicPr>
          <p:cNvPr id="11" name="Содержимое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6052" y="2086336"/>
            <a:ext cx="3000895" cy="3553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57686" y="1428736"/>
            <a:ext cx="4572032" cy="507209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                   </a:t>
            </a:r>
            <a:r>
              <a:rPr lang="ru-RU" sz="2600" dirty="0" smtClean="0"/>
              <a:t>                      </a:t>
            </a:r>
          </a:p>
          <a:p>
            <a:pPr algn="ctr">
              <a:buNone/>
            </a:pPr>
            <a:endParaRPr lang="ru-RU" sz="2600" b="1" dirty="0" smtClean="0">
              <a:solidFill>
                <a:srgbClr val="C00000"/>
              </a:solidFill>
            </a:endParaRPr>
          </a:p>
          <a:p>
            <a:pPr algn="ctr">
              <a:buNone/>
            </a:pPr>
            <a:endParaRPr lang="ru-RU" sz="2600" b="1" dirty="0" smtClean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Педагог-психолог  –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педагог-модератор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Образование высшее</a:t>
            </a:r>
          </a:p>
          <a:p>
            <a:pPr algn="ctr">
              <a:buNone/>
            </a:pPr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КарГУ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</a:p>
          <a:p>
            <a:pPr algn="ctr">
              <a:buNone/>
            </a:pPr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им.Е.А.Букетова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</a:p>
          <a:p>
            <a:pPr algn="ctr">
              <a:buNone/>
            </a:pPr>
            <a:endParaRPr lang="ru-RU" sz="2600" dirty="0" smtClean="0">
              <a:solidFill>
                <a:srgbClr val="C0000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9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83058" cy="1668154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ертикальный свиток 6"/>
          <p:cNvSpPr/>
          <p:nvPr/>
        </p:nvSpPr>
        <p:spPr>
          <a:xfrm>
            <a:off x="4214810" y="1785926"/>
            <a:ext cx="4643470" cy="4143404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800972" cy="1571636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Бигельдина</a:t>
            </a: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 </a:t>
            </a:r>
            <a:br>
              <a:rPr lang="ru-RU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</a:br>
            <a:r>
              <a:rPr lang="ru-RU" b="1" i="1" dirty="0" err="1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Зауре</a:t>
            </a: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Амантаевна</a:t>
            </a:r>
            <a:r>
              <a:rPr lang="ru-RU" sz="4000" b="1" i="1" dirty="0" smtClean="0">
                <a:solidFill>
                  <a:srgbClr val="C00000"/>
                </a:solidFill>
                <a:cs typeface="Andalus" pitchFamily="18" charset="-78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cs typeface="Andalus" pitchFamily="18" charset="-78"/>
              </a:rPr>
            </a:br>
            <a:endParaRPr lang="ru-RU" sz="4000" b="1" i="1" dirty="0">
              <a:solidFill>
                <a:srgbClr val="C00000"/>
              </a:solidFill>
              <a:cs typeface="Andalus" pitchFamily="18" charset="-78"/>
            </a:endParaRPr>
          </a:p>
        </p:txBody>
      </p:sp>
      <p:pic>
        <p:nvPicPr>
          <p:cNvPr id="8" name="Содержимое 7" descr="http://kopmpk.kz/images/specialist/defectolog_ZA_2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18644" t="30425" r="2260" b="2128"/>
          <a:stretch>
            <a:fillRect/>
          </a:stretch>
        </p:blipFill>
        <p:spPr bwMode="auto">
          <a:xfrm>
            <a:off x="1000100" y="2071678"/>
            <a:ext cx="3000396" cy="3571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4" y="1600200"/>
            <a:ext cx="442915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           </a:t>
            </a:r>
          </a:p>
          <a:p>
            <a:pPr algn="ctr">
              <a:buNone/>
            </a:pPr>
            <a:r>
              <a:rPr lang="ru-RU" sz="2600" dirty="0" smtClean="0"/>
              <a:t>                     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Учитель-логопед-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дефектолог  –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педагог-эксперт</a:t>
            </a:r>
            <a:endParaRPr lang="ru-RU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Образование высшее, </a:t>
            </a:r>
          </a:p>
          <a:p>
            <a:pPr algn="ctr">
              <a:buNone/>
            </a:pPr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КарГУ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им. </a:t>
            </a:r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Е.А.Букетова</a:t>
            </a: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endParaRPr lang="ru-RU" dirty="0">
              <a:latin typeface="Monotype Corsiva" pitchFamily="66" charset="0"/>
            </a:endParaRPr>
          </a:p>
        </p:txBody>
      </p:sp>
      <p:pic>
        <p:nvPicPr>
          <p:cNvPr id="9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83058" cy="1668154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ертикальный свиток 6"/>
          <p:cNvSpPr/>
          <p:nvPr/>
        </p:nvSpPr>
        <p:spPr>
          <a:xfrm>
            <a:off x="4214810" y="1785926"/>
            <a:ext cx="4643470" cy="4143404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428604"/>
            <a:ext cx="7729534" cy="1571636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Бишаева</a:t>
            </a: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 </a:t>
            </a:r>
            <a:br>
              <a:rPr lang="ru-RU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</a:br>
            <a:r>
              <a:rPr lang="ru-RU" b="1" i="1" dirty="0" err="1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Жанар</a:t>
            </a: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  </a:t>
            </a:r>
            <a:r>
              <a:rPr lang="ru-RU" b="1" i="1" dirty="0" err="1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Айтбековна</a:t>
            </a:r>
            <a:r>
              <a:rPr lang="ru-RU" sz="4000" b="1" i="1" dirty="0" smtClean="0">
                <a:solidFill>
                  <a:srgbClr val="C00000"/>
                </a:solidFill>
                <a:cs typeface="Andalus" pitchFamily="18" charset="-78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cs typeface="Andalus" pitchFamily="18" charset="-78"/>
              </a:rPr>
            </a:br>
            <a:endParaRPr lang="ru-RU" sz="4000" b="1" i="1" dirty="0">
              <a:solidFill>
                <a:srgbClr val="C00000"/>
              </a:solidFill>
              <a:cs typeface="Andalus" pitchFamily="18" charset="-78"/>
            </a:endParaRPr>
          </a:p>
        </p:txBody>
      </p:sp>
      <p:pic>
        <p:nvPicPr>
          <p:cNvPr id="10" name="Содержимое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1928802"/>
            <a:ext cx="2830227" cy="3697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4" y="1600200"/>
            <a:ext cx="442915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           </a:t>
            </a:r>
          </a:p>
          <a:p>
            <a:pPr algn="ctr">
              <a:buNone/>
            </a:pPr>
            <a:r>
              <a:rPr lang="ru-RU" sz="2600" dirty="0" smtClean="0"/>
              <a:t>                     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Учитель-дефектолог      высшей категории.</a:t>
            </a:r>
            <a:endParaRPr lang="ru-RU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Образование высшее, </a:t>
            </a:r>
          </a:p>
          <a:p>
            <a:pPr algn="ctr">
              <a:buNone/>
            </a:pPr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КарГУ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им. </a:t>
            </a:r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Е.А.Букетова</a:t>
            </a: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endParaRPr lang="ru-RU" dirty="0"/>
          </a:p>
        </p:txBody>
      </p:sp>
      <p:pic>
        <p:nvPicPr>
          <p:cNvPr id="11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83058" cy="166815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ертикальный свиток 6"/>
          <p:cNvSpPr/>
          <p:nvPr/>
        </p:nvSpPr>
        <p:spPr>
          <a:xfrm>
            <a:off x="4214810" y="1785926"/>
            <a:ext cx="4643470" cy="4143404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800972" cy="157163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К</a:t>
            </a:r>
            <a:r>
              <a:rPr lang="kk-KZ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үмісбаева </a:t>
            </a:r>
            <a:br>
              <a:rPr lang="kk-KZ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</a:br>
            <a:r>
              <a:rPr lang="kk-KZ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Баян Дүйсенбекқызы</a:t>
            </a:r>
            <a:r>
              <a:rPr lang="ru-RU" sz="4000" b="1" i="1" dirty="0" smtClean="0">
                <a:solidFill>
                  <a:srgbClr val="C00000"/>
                </a:solidFill>
                <a:cs typeface="Andalus" pitchFamily="18" charset="-78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cs typeface="Andalus" pitchFamily="18" charset="-78"/>
              </a:rPr>
            </a:br>
            <a:endParaRPr lang="ru-RU" sz="4000" b="1" i="1" dirty="0">
              <a:solidFill>
                <a:srgbClr val="C00000"/>
              </a:solidFill>
              <a:cs typeface="Andalus" pitchFamily="18" charset="-78"/>
            </a:endParaRPr>
          </a:p>
        </p:txBody>
      </p:sp>
      <p:pic>
        <p:nvPicPr>
          <p:cNvPr id="11" name="Содержимое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2071678"/>
            <a:ext cx="2875984" cy="350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4" y="1785926"/>
            <a:ext cx="442915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           </a:t>
            </a:r>
          </a:p>
          <a:p>
            <a:pPr algn="ctr">
              <a:buNone/>
            </a:pPr>
            <a:r>
              <a:rPr lang="ru-RU" sz="2600" dirty="0" smtClean="0"/>
              <a:t>                     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  Тифлопедагог –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педагог-модератор</a:t>
            </a:r>
            <a:endParaRPr lang="ru-RU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Образование высшее, </a:t>
            </a:r>
          </a:p>
          <a:p>
            <a:pPr algn="ctr">
              <a:buNone/>
            </a:pPr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КарГУ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им. </a:t>
            </a:r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Е.А.Букетова</a:t>
            </a: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endParaRPr lang="ru-RU" dirty="0"/>
          </a:p>
        </p:txBody>
      </p:sp>
      <p:pic>
        <p:nvPicPr>
          <p:cNvPr id="10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83058" cy="166815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ертикальный свиток 6"/>
          <p:cNvSpPr/>
          <p:nvPr/>
        </p:nvSpPr>
        <p:spPr>
          <a:xfrm>
            <a:off x="4214810" y="1785926"/>
            <a:ext cx="4643470" cy="4143404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800972" cy="1571636"/>
          </a:xfrm>
        </p:spPr>
        <p:txBody>
          <a:bodyPr>
            <a:normAutofit fontScale="90000"/>
          </a:bodyPr>
          <a:lstStyle/>
          <a:p>
            <a:r>
              <a:rPr lang="kk-KZ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Акбаева </a:t>
            </a:r>
            <a:br>
              <a:rPr lang="kk-KZ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</a:br>
            <a:r>
              <a:rPr lang="kk-KZ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Дарига Жанабаевна</a:t>
            </a:r>
            <a:r>
              <a:rPr lang="ru-RU" sz="4000" b="1" i="1" dirty="0" smtClean="0">
                <a:solidFill>
                  <a:srgbClr val="C00000"/>
                </a:solidFill>
                <a:cs typeface="Andalus" pitchFamily="18" charset="-78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cs typeface="Andalus" pitchFamily="18" charset="-78"/>
              </a:rPr>
            </a:br>
            <a:endParaRPr lang="ru-RU" sz="4000" b="1" i="1" dirty="0">
              <a:solidFill>
                <a:srgbClr val="C00000"/>
              </a:solidFill>
              <a:cs typeface="Andalus" pitchFamily="18" charset="-78"/>
            </a:endParaRPr>
          </a:p>
        </p:txBody>
      </p:sp>
      <p:pic>
        <p:nvPicPr>
          <p:cNvPr id="9" name="Содержимое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t="7788"/>
          <a:stretch>
            <a:fillRect/>
          </a:stretch>
        </p:blipFill>
        <p:spPr bwMode="auto">
          <a:xfrm>
            <a:off x="1000100" y="2000240"/>
            <a:ext cx="2714644" cy="37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4" y="1785926"/>
            <a:ext cx="442915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           </a:t>
            </a:r>
            <a:r>
              <a:rPr lang="ru-RU" sz="2600" dirty="0" smtClean="0"/>
              <a:t>                     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Сурдопедагог –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магистр            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педагогических наук</a:t>
            </a:r>
            <a:endParaRPr lang="ru-RU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Образование высшее, </a:t>
            </a:r>
          </a:p>
          <a:p>
            <a:pPr algn="ctr">
              <a:buNone/>
            </a:pPr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КарГУ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им. </a:t>
            </a:r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Е.А.Букетова</a:t>
            </a: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endParaRPr lang="ru-RU" dirty="0"/>
          </a:p>
        </p:txBody>
      </p:sp>
      <p:pic>
        <p:nvPicPr>
          <p:cNvPr id="10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83058" cy="166815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ертикальный свиток 6"/>
          <p:cNvSpPr/>
          <p:nvPr/>
        </p:nvSpPr>
        <p:spPr>
          <a:xfrm>
            <a:off x="4214810" y="1785926"/>
            <a:ext cx="4643470" cy="4143404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800972" cy="1571636"/>
          </a:xfrm>
        </p:spPr>
        <p:txBody>
          <a:bodyPr>
            <a:normAutofit fontScale="90000"/>
          </a:bodyPr>
          <a:lstStyle/>
          <a:p>
            <a:r>
              <a:rPr lang="kk-KZ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Асылбекова</a:t>
            </a:r>
            <a:br>
              <a:rPr lang="kk-KZ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</a:br>
            <a:r>
              <a:rPr lang="kk-KZ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Айгуль Болатовна</a:t>
            </a:r>
            <a:r>
              <a:rPr lang="ru-RU" sz="4000" b="1" i="1" dirty="0" smtClean="0">
                <a:solidFill>
                  <a:srgbClr val="C00000"/>
                </a:solidFill>
                <a:cs typeface="Andalus" pitchFamily="18" charset="-78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cs typeface="Andalus" pitchFamily="18" charset="-78"/>
              </a:rPr>
            </a:br>
            <a:endParaRPr lang="ru-RU" sz="4000" b="1" i="1" dirty="0">
              <a:solidFill>
                <a:srgbClr val="C00000"/>
              </a:solidFill>
              <a:cs typeface="Andalus" pitchFamily="18" charset="-78"/>
            </a:endParaRPr>
          </a:p>
        </p:txBody>
      </p:sp>
      <p:pic>
        <p:nvPicPr>
          <p:cNvPr id="11" name="Содержимое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l="8843" t="21787" r="4821"/>
          <a:stretch>
            <a:fillRect/>
          </a:stretch>
        </p:blipFill>
        <p:spPr bwMode="auto">
          <a:xfrm>
            <a:off x="785786" y="2143116"/>
            <a:ext cx="3143272" cy="3373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4" y="1785926"/>
            <a:ext cx="442915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           </a:t>
            </a:r>
            <a:r>
              <a:rPr lang="ru-RU" sz="2600" dirty="0" smtClean="0"/>
              <a:t>                      </a:t>
            </a:r>
          </a:p>
          <a:p>
            <a:pPr algn="ctr">
              <a:buNone/>
            </a:pPr>
            <a:endParaRPr lang="ru-RU" sz="2600" b="1" dirty="0" smtClean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Социальный педагог</a:t>
            </a:r>
            <a:endParaRPr lang="ru-RU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Образование высшее, </a:t>
            </a:r>
          </a:p>
          <a:p>
            <a:pPr algn="ctr">
              <a:buNone/>
            </a:pPr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КарГУ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им. </a:t>
            </a:r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Е.А.Букетова</a:t>
            </a: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endParaRPr lang="ru-RU" dirty="0"/>
          </a:p>
        </p:txBody>
      </p:sp>
      <p:pic>
        <p:nvPicPr>
          <p:cNvPr id="10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83058" cy="166815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928662" y="500042"/>
          <a:ext cx="7929618" cy="6054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57166"/>
            <a:ext cx="1428760" cy="1416108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ертикальный свиток 6"/>
          <p:cNvSpPr/>
          <p:nvPr/>
        </p:nvSpPr>
        <p:spPr>
          <a:xfrm>
            <a:off x="4214810" y="1785926"/>
            <a:ext cx="4643470" cy="4143404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428604"/>
            <a:ext cx="7158030" cy="1571636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Жиенбаева</a:t>
            </a: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 </a:t>
            </a:r>
            <a:br>
              <a:rPr lang="ru-RU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</a:b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Сауле </a:t>
            </a:r>
            <a:r>
              <a:rPr lang="ru-RU" b="1" i="1" dirty="0" err="1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Жуанышевна</a:t>
            </a:r>
            <a:r>
              <a:rPr lang="ru-RU" sz="4000" b="1" i="1" dirty="0" smtClean="0">
                <a:solidFill>
                  <a:srgbClr val="C00000"/>
                </a:solidFill>
                <a:cs typeface="Andalus" pitchFamily="18" charset="-78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cs typeface="Andalus" pitchFamily="18" charset="-78"/>
              </a:rPr>
            </a:br>
            <a:endParaRPr lang="ru-RU" sz="4000" b="1" i="1" dirty="0">
              <a:solidFill>
                <a:srgbClr val="C00000"/>
              </a:solidFill>
              <a:cs typeface="Andalus" pitchFamily="18" charset="-78"/>
            </a:endParaRPr>
          </a:p>
        </p:txBody>
      </p:sp>
      <p:pic>
        <p:nvPicPr>
          <p:cNvPr id="11" name="Содержимое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5" y="2071678"/>
            <a:ext cx="3071833" cy="3429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4" y="1785926"/>
            <a:ext cx="442915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           </a:t>
            </a:r>
          </a:p>
          <a:p>
            <a:pPr algn="ctr">
              <a:buNone/>
            </a:pPr>
            <a:r>
              <a:rPr lang="ru-RU" sz="2600" dirty="0" smtClean="0"/>
              <a:t>                     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Статистик</a:t>
            </a:r>
            <a:endParaRPr lang="ru-RU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Образование высшее,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КЭУ</a:t>
            </a:r>
          </a:p>
          <a:p>
            <a:pPr algn="ctr">
              <a:buNone/>
            </a:pPr>
            <a:r>
              <a:rPr lang="kk-KZ" b="1" dirty="0" smtClean="0">
                <a:solidFill>
                  <a:srgbClr val="C00000"/>
                </a:solidFill>
                <a:latin typeface="Monotype Corsiva" pitchFamily="66" charset="0"/>
              </a:rPr>
              <a:t>Казпотребсоза</a:t>
            </a: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endParaRPr lang="ru-RU" dirty="0">
              <a:latin typeface="Monotype Corsiva" pitchFamily="66" charset="0"/>
            </a:endParaRPr>
          </a:p>
        </p:txBody>
      </p:sp>
      <p:pic>
        <p:nvPicPr>
          <p:cNvPr id="10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83058" cy="1668154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ертикальный свиток 6"/>
          <p:cNvSpPr/>
          <p:nvPr/>
        </p:nvSpPr>
        <p:spPr>
          <a:xfrm>
            <a:off x="4214810" y="1785926"/>
            <a:ext cx="4643470" cy="4143404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800972" cy="1571636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Кунжигитова</a:t>
            </a: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 </a:t>
            </a:r>
            <a:br>
              <a:rPr lang="ru-RU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</a:b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Дана  </a:t>
            </a:r>
            <a:r>
              <a:rPr lang="ru-RU" b="1" i="1" dirty="0" err="1" smtClean="0">
                <a:solidFill>
                  <a:srgbClr val="C00000"/>
                </a:solidFill>
                <a:latin typeface="Monotype Corsiva" pitchFamily="66" charset="0"/>
                <a:cs typeface="Andalus" pitchFamily="18" charset="-78"/>
              </a:rPr>
              <a:t>Конырбайкызы</a:t>
            </a:r>
            <a:r>
              <a:rPr lang="ru-RU" sz="4000" b="1" i="1" dirty="0" smtClean="0">
                <a:solidFill>
                  <a:srgbClr val="C00000"/>
                </a:solidFill>
                <a:cs typeface="Andalus" pitchFamily="18" charset="-78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cs typeface="Andalus" pitchFamily="18" charset="-78"/>
              </a:rPr>
            </a:br>
            <a:endParaRPr lang="ru-RU" sz="4000" b="1" i="1" dirty="0">
              <a:solidFill>
                <a:srgbClr val="C00000"/>
              </a:solidFill>
              <a:cs typeface="Andalus" pitchFamily="18" charset="-78"/>
            </a:endParaRPr>
          </a:p>
        </p:txBody>
      </p:sp>
      <p:pic>
        <p:nvPicPr>
          <p:cNvPr id="9" name="Содержимое 8" descr="C:\Users\User\Pictures\med_stat_DK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t="7429" b="3115"/>
          <a:stretch>
            <a:fillRect/>
          </a:stretch>
        </p:blipFill>
        <p:spPr bwMode="auto">
          <a:xfrm>
            <a:off x="857224" y="2071678"/>
            <a:ext cx="2928958" cy="350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4" y="1785926"/>
            <a:ext cx="442915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           </a:t>
            </a:r>
          </a:p>
          <a:p>
            <a:pPr algn="ctr">
              <a:buNone/>
            </a:pPr>
            <a:r>
              <a:rPr lang="ru-RU" sz="2600" dirty="0" smtClean="0"/>
              <a:t>                     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  Медицинский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статистик.</a:t>
            </a:r>
            <a:endParaRPr lang="ru-RU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Образование высшее,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КГМИ</a:t>
            </a:r>
          </a:p>
          <a:p>
            <a:pPr algn="ctr"/>
            <a:endParaRPr lang="ru-RU" dirty="0"/>
          </a:p>
        </p:txBody>
      </p:sp>
      <p:pic>
        <p:nvPicPr>
          <p:cNvPr id="10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83058" cy="1668154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214290"/>
            <a:ext cx="5429288" cy="114300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Социально-педагогический проект совместно с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КарУ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им.Е.А.Букетова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«Сегодня, завтра и всегда» </a:t>
            </a:r>
            <a:endParaRPr lang="ru-RU" sz="2800" i="1" dirty="0">
              <a:solidFill>
                <a:srgbClr val="C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sz="half" idx="2"/>
          </p:nvPr>
        </p:nvSpPr>
        <p:spPr bwMode="gray">
          <a:xfrm>
            <a:off x="6500826" y="1500174"/>
            <a:ext cx="2357454" cy="1785949"/>
          </a:xfrm>
          <a:prstGeom prst="rect">
            <a:avLst/>
          </a:prstGeom>
          <a:gradFill rotWithShape="1">
            <a:gsLst>
              <a:gs pos="0">
                <a:srgbClr val="D85E28">
                  <a:gamma/>
                  <a:shade val="46275"/>
                  <a:invGamma/>
                </a:srgbClr>
              </a:gs>
              <a:gs pos="50000">
                <a:srgbClr val="D85E28"/>
              </a:gs>
              <a:gs pos="100000">
                <a:srgbClr val="D85E28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>
            <a:normAutofit fontScale="47500" lnSpcReduction="20000"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«Психолого-педагогические условия для реализации прав на получение качественного образования детей с нарушением интеллекта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инклюзивной среде (на примере Карагандинского региона)» </a:t>
            </a: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gray">
          <a:xfrm>
            <a:off x="6286512" y="2071678"/>
            <a:ext cx="1016000" cy="144016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FFCC66"/>
              </a:gs>
              <a:gs pos="50000">
                <a:srgbClr val="FFCC66">
                  <a:gamma/>
                  <a:tint val="21176"/>
                  <a:invGamma/>
                </a:srgbClr>
              </a:gs>
              <a:gs pos="100000">
                <a:srgbClr val="FFCC66"/>
              </a:gs>
            </a:gsLst>
            <a:lin ang="0" scaled="1"/>
          </a:gradFill>
          <a:ln w="0">
            <a:solidFill>
              <a:srgbClr val="DFE29A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Freeform 7"/>
          <p:cNvSpPr>
            <a:spLocks/>
          </p:cNvSpPr>
          <p:nvPr/>
        </p:nvSpPr>
        <p:spPr bwMode="gray">
          <a:xfrm rot="10800000">
            <a:off x="7929586" y="1357298"/>
            <a:ext cx="1016000" cy="144016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FFCC66"/>
              </a:gs>
              <a:gs pos="50000">
                <a:srgbClr val="FFCC66">
                  <a:gamma/>
                  <a:tint val="21176"/>
                  <a:invGamma/>
                </a:srgbClr>
              </a:gs>
              <a:gs pos="100000">
                <a:srgbClr val="FFCC66"/>
              </a:gs>
            </a:gsLst>
            <a:lin ang="0" scaled="1"/>
          </a:gradFill>
          <a:ln w="0">
            <a:solidFill>
              <a:srgbClr val="DFE29A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5212" t="12020" r="45873" b="6219"/>
          <a:stretch>
            <a:fillRect/>
          </a:stretch>
        </p:blipFill>
        <p:spPr bwMode="auto">
          <a:xfrm>
            <a:off x="0" y="0"/>
            <a:ext cx="3071802" cy="351342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2804" t="9756" r="40244" b="6775"/>
          <a:stretch>
            <a:fillRect/>
          </a:stretch>
        </p:blipFill>
        <p:spPr bwMode="auto">
          <a:xfrm>
            <a:off x="1428728" y="3286124"/>
            <a:ext cx="3006476" cy="328614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41015" t="13194" r="26172" b="4861"/>
          <a:stretch>
            <a:fillRect/>
          </a:stretch>
        </p:blipFill>
        <p:spPr bwMode="auto">
          <a:xfrm>
            <a:off x="4429124" y="1285860"/>
            <a:ext cx="1781107" cy="2502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33203" t="13194" r="33984" b="9028"/>
          <a:stretch>
            <a:fillRect/>
          </a:stretch>
        </p:blipFill>
        <p:spPr bwMode="auto">
          <a:xfrm rot="499036">
            <a:off x="6942773" y="3762957"/>
            <a:ext cx="1849820" cy="2690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 l="43750" t="19444" r="28906" b="12500"/>
          <a:stretch>
            <a:fillRect/>
          </a:stretch>
        </p:blipFill>
        <p:spPr bwMode="auto">
          <a:xfrm rot="20972505">
            <a:off x="4786314" y="3786190"/>
            <a:ext cx="1990042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17958" t="10153" r="44675" b="11919"/>
          <a:stretch>
            <a:fillRect/>
          </a:stretch>
        </p:blipFill>
        <p:spPr bwMode="auto">
          <a:xfrm>
            <a:off x="5643570" y="357167"/>
            <a:ext cx="350043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17663" t="10034" r="43771" b="14715"/>
          <a:stretch>
            <a:fillRect/>
          </a:stretch>
        </p:blipFill>
        <p:spPr bwMode="auto">
          <a:xfrm>
            <a:off x="4286248" y="2643182"/>
            <a:ext cx="310517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9"/>
          <p:cNvSpPr txBox="1">
            <a:spLocks noChangeArrowheads="1"/>
          </p:cNvSpPr>
          <p:nvPr/>
        </p:nvSpPr>
        <p:spPr bwMode="gray">
          <a:xfrm>
            <a:off x="428596" y="1714488"/>
            <a:ext cx="3543296" cy="4340237"/>
          </a:xfrm>
          <a:prstGeom prst="rect">
            <a:avLst/>
          </a:prstGeom>
          <a:gradFill rotWithShape="1">
            <a:gsLst>
              <a:gs pos="0">
                <a:srgbClr val="D85E28">
                  <a:gamma/>
                  <a:shade val="46275"/>
                  <a:invGamma/>
                </a:srgbClr>
              </a:gs>
              <a:gs pos="50000">
                <a:srgbClr val="D85E28"/>
              </a:gs>
              <a:gs pos="100000">
                <a:srgbClr val="D85E28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800" dirty="0" smtClean="0"/>
              <a:t> </a:t>
            </a:r>
            <a:r>
              <a:rPr lang="ru-RU" sz="2800" u="sng" dirty="0" smtClean="0">
                <a:solidFill>
                  <a:srgbClr val="FFFF00"/>
                </a:solidFill>
              </a:rPr>
              <a:t>26 октября  2023года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2800" dirty="0" smtClean="0">
                <a:solidFill>
                  <a:srgbClr val="FFFF00"/>
                </a:solidFill>
              </a:rPr>
              <a:t>в рамках реализации совместного с </a:t>
            </a:r>
            <a:r>
              <a:rPr lang="ru-RU" sz="2800" dirty="0" err="1" smtClean="0">
                <a:solidFill>
                  <a:srgbClr val="FFFF00"/>
                </a:solidFill>
              </a:rPr>
              <a:t>КарУ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им.Е.А.Букетова</a:t>
            </a:r>
            <a:r>
              <a:rPr lang="ru-RU" sz="2800" dirty="0" smtClean="0">
                <a:solidFill>
                  <a:srgbClr val="FFFF00"/>
                </a:solidFill>
              </a:rPr>
              <a:t> проекта, посетили Национальный научно-практический центр развития специального и инклюзивного образования              г. </a:t>
            </a:r>
            <a:r>
              <a:rPr lang="ru-RU" sz="2800" dirty="0" err="1" smtClean="0">
                <a:solidFill>
                  <a:srgbClr val="FFFF00"/>
                </a:solidFill>
              </a:rPr>
              <a:t>Алматы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reeform 7"/>
          <p:cNvSpPr>
            <a:spLocks/>
          </p:cNvSpPr>
          <p:nvPr/>
        </p:nvSpPr>
        <p:spPr bwMode="gray">
          <a:xfrm rot="10800000">
            <a:off x="3143240" y="1571612"/>
            <a:ext cx="1016000" cy="144016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FFCC66"/>
              </a:gs>
              <a:gs pos="50000">
                <a:srgbClr val="FFCC66">
                  <a:gamma/>
                  <a:tint val="21176"/>
                  <a:invGamma/>
                </a:srgbClr>
              </a:gs>
              <a:gs pos="100000">
                <a:srgbClr val="FFCC66"/>
              </a:gs>
            </a:gsLst>
            <a:lin ang="0" scaled="1"/>
          </a:gradFill>
          <a:ln w="0">
            <a:solidFill>
              <a:srgbClr val="DFE29A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" name="Freeform 7"/>
          <p:cNvSpPr>
            <a:spLocks/>
          </p:cNvSpPr>
          <p:nvPr/>
        </p:nvSpPr>
        <p:spPr bwMode="gray">
          <a:xfrm>
            <a:off x="214282" y="4929198"/>
            <a:ext cx="1016000" cy="144016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FFCC66"/>
              </a:gs>
              <a:gs pos="50000">
                <a:srgbClr val="FFCC66">
                  <a:gamma/>
                  <a:tint val="21176"/>
                  <a:invGamma/>
                </a:srgbClr>
              </a:gs>
              <a:gs pos="100000">
                <a:srgbClr val="FFCC66"/>
              </a:gs>
            </a:gsLst>
            <a:lin ang="0" scaled="1"/>
          </a:gradFill>
          <a:ln w="0">
            <a:solidFill>
              <a:srgbClr val="DFE29A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429388" cy="1225536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C00000"/>
                </a:solidFill>
              </a:rPr>
              <a:t>Проект</a:t>
            </a:r>
            <a:br>
              <a:rPr lang="ru-RU" sz="2700" b="1" dirty="0" smtClean="0">
                <a:solidFill>
                  <a:srgbClr val="C00000"/>
                </a:solidFill>
              </a:rPr>
            </a:br>
            <a:r>
              <a:rPr lang="ru-RU" sz="2700" b="1" i="1" dirty="0" smtClean="0">
                <a:solidFill>
                  <a:srgbClr val="C00000"/>
                </a:solidFill>
              </a:rPr>
              <a:t> «Моделирование процесса социализации детей с РАС, осложненными сочетанными нарушениями»</a:t>
            </a:r>
            <a:endParaRPr lang="ru-RU" sz="27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Вертикальный свиток 7"/>
          <p:cNvSpPr/>
          <p:nvPr/>
        </p:nvSpPr>
        <p:spPr>
          <a:xfrm>
            <a:off x="4429124" y="571480"/>
            <a:ext cx="4500594" cy="5643602"/>
          </a:xfrm>
          <a:prstGeom prst="verticalScroll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4474840" cy="1296144"/>
          </a:xfrm>
        </p:spPr>
        <p:txBody>
          <a:bodyPr>
            <a:noAutofit/>
          </a:bodyPr>
          <a:lstStyle/>
          <a:p>
            <a:r>
              <a:rPr lang="ru-RU" sz="3200" b="1" u="sng" dirty="0" smtClean="0">
                <a:solidFill>
                  <a:srgbClr val="FF0000"/>
                </a:solidFill>
              </a:rPr>
              <a:t>Обобщение 18летнего опыта работы – издание методических рекомендаций</a:t>
            </a:r>
            <a:endParaRPr lang="ru-RU" sz="3200" b="1" u="sng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 descr="IMG_53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3872" t="6761" r="2378" b="5974"/>
          <a:stretch>
            <a:fillRect/>
          </a:stretch>
        </p:blipFill>
        <p:spPr>
          <a:xfrm rot="5400000">
            <a:off x="4674236" y="2174636"/>
            <a:ext cx="4093207" cy="2857519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одержимое 6" descr="IMG_533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2647" r="1061" b="5372"/>
          <a:stretch>
            <a:fillRect/>
          </a:stretch>
        </p:blipFill>
        <p:spPr>
          <a:xfrm>
            <a:off x="395536" y="2276872"/>
            <a:ext cx="4200677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40" y="0"/>
            <a:ext cx="1428760" cy="1416108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57813" t="13194" r="10547" b="8333"/>
          <a:stretch>
            <a:fillRect/>
          </a:stretch>
        </p:blipFill>
        <p:spPr bwMode="auto">
          <a:xfrm>
            <a:off x="4857752" y="642918"/>
            <a:ext cx="3571907" cy="4983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140339"/>
          </a:xfrm>
          <a:prstGeom prst="octagon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r">
              <a:buNone/>
            </a:pPr>
            <a:r>
              <a:rPr lang="ru-RU" sz="2000" b="1" dirty="0" smtClean="0">
                <a:solidFill>
                  <a:srgbClr val="0000FF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0000FF"/>
                </a:solidFill>
                <a:latin typeface="Monotype Corsiva" pitchFamily="66" charset="0"/>
              </a:rPr>
              <a:t>Ержолова</a:t>
            </a:r>
            <a:r>
              <a:rPr lang="ru-RU" sz="2000" b="1" dirty="0" smtClean="0">
                <a:solidFill>
                  <a:srgbClr val="0000FF"/>
                </a:solidFill>
                <a:latin typeface="Monotype Corsiva" pitchFamily="66" charset="0"/>
              </a:rPr>
              <a:t> Ж.А. </a:t>
            </a:r>
            <a:r>
              <a:rPr lang="ru-RU" sz="2000" b="1" dirty="0" err="1" smtClean="0">
                <a:solidFill>
                  <a:srgbClr val="0000FF"/>
                </a:solidFill>
                <a:latin typeface="Monotype Corsiva" pitchFamily="66" charset="0"/>
              </a:rPr>
              <a:t>Б</a:t>
            </a:r>
            <a:r>
              <a:rPr lang="ru-RU" sz="2000" b="1" dirty="0" err="1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акмаганбетова</a:t>
            </a:r>
            <a:r>
              <a:rPr lang="ru-RU" sz="20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 Б.Н. </a:t>
            </a:r>
          </a:p>
          <a:p>
            <a:pPr indent="457200" algn="r">
              <a:buNone/>
            </a:pPr>
            <a:r>
              <a:rPr lang="ru-RU" sz="2000" b="1" dirty="0" smtClean="0">
                <a:solidFill>
                  <a:srgbClr val="0000FF"/>
                </a:solidFill>
                <a:latin typeface="Monotype Corsiva" pitchFamily="66" charset="0"/>
              </a:rPr>
              <a:t>Мусаева Н.Н. </a:t>
            </a:r>
          </a:p>
          <a:p>
            <a:pPr indent="457200" algn="r">
              <a:buNone/>
            </a:pPr>
            <a:r>
              <a:rPr lang="ru-RU" sz="2000" dirty="0" smtClean="0">
                <a:solidFill>
                  <a:srgbClr val="0000FF"/>
                </a:solidFill>
                <a:latin typeface="Monotype Corsiva" pitchFamily="66" charset="0"/>
              </a:rPr>
              <a:t>«Психолого-педагогическое сопровождение детей с РАС в условиях инклюзивного образования»</a:t>
            </a:r>
            <a:endParaRPr lang="ru-RU" sz="2000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7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57322" cy="1345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58255" t="12824" r="9905" b="6877"/>
          <a:stretch>
            <a:fillRect/>
          </a:stretch>
        </p:blipFill>
        <p:spPr bwMode="auto">
          <a:xfrm>
            <a:off x="1571604" y="1285860"/>
            <a:ext cx="3190446" cy="452596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786314" y="1214422"/>
            <a:ext cx="4038600" cy="4471630"/>
          </a:xfrm>
          <a:prstGeom prst="octagon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00FF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0000FF"/>
                </a:solidFill>
                <a:latin typeface="Monotype Corsiva" pitchFamily="66" charset="0"/>
              </a:rPr>
              <a:t>Ержолова</a:t>
            </a:r>
            <a:r>
              <a:rPr lang="ru-RU" sz="2000" b="1" dirty="0" smtClean="0">
                <a:solidFill>
                  <a:srgbClr val="0000FF"/>
                </a:solidFill>
                <a:latin typeface="Monotype Corsiva" pitchFamily="66" charset="0"/>
              </a:rPr>
              <a:t> Ж.А. </a:t>
            </a:r>
            <a:r>
              <a:rPr lang="ru-RU" sz="2000" b="1" dirty="0" err="1" smtClean="0">
                <a:solidFill>
                  <a:srgbClr val="0000FF"/>
                </a:solidFill>
                <a:latin typeface="Monotype Corsiva" pitchFamily="66" charset="0"/>
              </a:rPr>
              <a:t>Б</a:t>
            </a:r>
            <a:r>
              <a:rPr lang="ru-RU" sz="2000" b="1" dirty="0" err="1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акмаганбетова</a:t>
            </a:r>
            <a:r>
              <a:rPr lang="ru-RU" sz="20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 Б.Н.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00FF"/>
                </a:solidFill>
                <a:latin typeface="Monotype Corsiva" pitchFamily="66" charset="0"/>
              </a:rPr>
              <a:t>Тишина О.В. </a:t>
            </a:r>
          </a:p>
          <a:p>
            <a:pPr indent="457200" algn="r">
              <a:buNone/>
            </a:pPr>
            <a:r>
              <a:rPr lang="ru-RU" sz="2000" dirty="0" smtClean="0">
                <a:solidFill>
                  <a:srgbClr val="0000FF"/>
                </a:solidFill>
                <a:latin typeface="Monotype Corsiva" pitchFamily="66" charset="0"/>
              </a:rPr>
              <a:t>«Реализация рекомендаций </a:t>
            </a:r>
            <a:r>
              <a:rPr lang="ru-RU" sz="2000" dirty="0" err="1" smtClean="0">
                <a:solidFill>
                  <a:srgbClr val="0000FF"/>
                </a:solidFill>
                <a:latin typeface="Monotype Corsiva" pitchFamily="66" charset="0"/>
              </a:rPr>
              <a:t>психолого-медико-педагогической</a:t>
            </a:r>
            <a:r>
              <a:rPr lang="ru-RU" sz="2000" dirty="0" smtClean="0">
                <a:solidFill>
                  <a:srgbClr val="0000FF"/>
                </a:solidFill>
                <a:latin typeface="Monotype Corsiva" pitchFamily="66" charset="0"/>
              </a:rPr>
              <a:t> консультации в общеобразовательной школе»</a:t>
            </a:r>
            <a:endParaRPr lang="ru-RU" sz="2000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7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00198" cy="1486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0"/>
            <a:ext cx="678661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Методические рекомендации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USER\Desktop\Для сайта\НАО\1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571612"/>
            <a:ext cx="3238503" cy="4164292"/>
          </a:xfrm>
          <a:prstGeom prst="rect">
            <a:avLst/>
          </a:prstGeom>
          <a:ln>
            <a:solidFill>
              <a:srgbClr val="C0000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214291"/>
            <a:ext cx="1357322" cy="1345302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500563" y="1214438"/>
            <a:ext cx="4186237" cy="4911725"/>
          </a:xfrm>
          <a:prstGeom prst="verticalScroll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27" name="Picture 3" descr="C:\Users\USER\Desktop\Для сайта\НАО\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2143116"/>
            <a:ext cx="2442637" cy="334240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357422" y="357166"/>
            <a:ext cx="6786578" cy="1214446"/>
          </a:xfrm>
        </p:spPr>
        <p:txBody>
          <a:bodyPr>
            <a:normAutofit/>
          </a:bodyPr>
          <a:lstStyle/>
          <a:p>
            <a:endParaRPr lang="en-US" sz="3200" dirty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1500198" cy="1486913"/>
          </a:xfrm>
          <a:prstGeom prst="rect">
            <a:avLst/>
          </a:prstGeom>
          <a:noFill/>
        </p:spPr>
      </p:pic>
      <p:sp>
        <p:nvSpPr>
          <p:cNvPr id="6" name="Rectangle 9"/>
          <p:cNvSpPr>
            <a:spLocks noChangeArrowheads="1"/>
          </p:cNvSpPr>
          <p:nvPr/>
        </p:nvSpPr>
        <p:spPr bwMode="gray">
          <a:xfrm>
            <a:off x="4857752" y="714356"/>
            <a:ext cx="3857082" cy="4608512"/>
          </a:xfrm>
          <a:prstGeom prst="rect">
            <a:avLst/>
          </a:prstGeom>
          <a:gradFill rotWithShape="1">
            <a:gsLst>
              <a:gs pos="0">
                <a:srgbClr val="D85E28">
                  <a:gamma/>
                  <a:shade val="46275"/>
                  <a:invGamma/>
                </a:srgbClr>
              </a:gs>
              <a:gs pos="50000">
                <a:srgbClr val="D85E28"/>
              </a:gs>
              <a:gs pos="100000">
                <a:srgbClr val="D85E28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gray">
          <a:xfrm rot="10800000">
            <a:off x="8001024" y="428604"/>
            <a:ext cx="917772" cy="117736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FFCC66"/>
              </a:gs>
              <a:gs pos="50000">
                <a:srgbClr val="FFCC66">
                  <a:gamma/>
                  <a:tint val="21176"/>
                  <a:invGamma/>
                </a:srgbClr>
              </a:gs>
              <a:gs pos="100000">
                <a:srgbClr val="FFCC66"/>
              </a:gs>
            </a:gsLst>
            <a:lin ang="0" scaled="1"/>
          </a:gradFill>
          <a:ln w="0">
            <a:solidFill>
              <a:srgbClr val="DFE29A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Freeform 7"/>
          <p:cNvSpPr>
            <a:spLocks/>
          </p:cNvSpPr>
          <p:nvPr/>
        </p:nvSpPr>
        <p:spPr bwMode="gray">
          <a:xfrm>
            <a:off x="4643438" y="4286256"/>
            <a:ext cx="1016000" cy="144016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FFCC66"/>
              </a:gs>
              <a:gs pos="50000">
                <a:srgbClr val="FFCC66">
                  <a:gamma/>
                  <a:tint val="21176"/>
                  <a:invGamma/>
                </a:srgbClr>
              </a:gs>
              <a:gs pos="100000">
                <a:srgbClr val="FFCC66"/>
              </a:gs>
            </a:gsLst>
            <a:lin ang="0" scaled="1"/>
          </a:gradFill>
          <a:ln w="0">
            <a:solidFill>
              <a:srgbClr val="DFE29A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Восьмиугольник 9"/>
          <p:cNvSpPr/>
          <p:nvPr/>
        </p:nvSpPr>
        <p:spPr>
          <a:xfrm>
            <a:off x="142844" y="2071679"/>
            <a:ext cx="4286280" cy="3592175"/>
          </a:xfrm>
          <a:prstGeom prst="octagon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/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 </a:t>
            </a:r>
          </a:p>
          <a:p>
            <a:pPr indent="457200" algn="ctr"/>
            <a:r>
              <a:rPr lang="ru-RU" sz="2000" b="1" dirty="0" err="1" smtClean="0">
                <a:solidFill>
                  <a:srgbClr val="0000FF"/>
                </a:solidFill>
                <a:latin typeface="Monotype Corsiva" pitchFamily="66" charset="0"/>
              </a:rPr>
              <a:t>Ержолова</a:t>
            </a:r>
            <a:r>
              <a:rPr lang="ru-RU" sz="2000" b="1" dirty="0" smtClean="0">
                <a:solidFill>
                  <a:srgbClr val="0000FF"/>
                </a:solidFill>
                <a:latin typeface="Monotype Corsiva" pitchFamily="66" charset="0"/>
              </a:rPr>
              <a:t> Ж.А. </a:t>
            </a:r>
            <a:r>
              <a:rPr lang="ru-RU" sz="2000" b="1" dirty="0" err="1" smtClean="0">
                <a:solidFill>
                  <a:srgbClr val="0000FF"/>
                </a:solidFill>
                <a:latin typeface="Monotype Corsiva" pitchFamily="66" charset="0"/>
              </a:rPr>
              <a:t>Б</a:t>
            </a:r>
            <a:r>
              <a:rPr lang="ru-RU" sz="2000" b="1" dirty="0" err="1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акмаганбетова</a:t>
            </a:r>
            <a:r>
              <a:rPr lang="ru-RU" sz="20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 Б.Н. </a:t>
            </a:r>
          </a:p>
          <a:p>
            <a:pPr indent="457200" algn="ctr"/>
            <a:r>
              <a:rPr lang="ru-RU" sz="2000" b="1" dirty="0" err="1" smtClean="0">
                <a:solidFill>
                  <a:srgbClr val="0000FF"/>
                </a:solidFill>
                <a:latin typeface="Monotype Corsiva" pitchFamily="66" charset="0"/>
              </a:rPr>
              <a:t>Бишаева</a:t>
            </a:r>
            <a:r>
              <a:rPr lang="ru-RU" sz="2000" b="1" dirty="0" smtClean="0">
                <a:solidFill>
                  <a:srgbClr val="0000FF"/>
                </a:solidFill>
                <a:latin typeface="Monotype Corsiva" pitchFamily="66" charset="0"/>
              </a:rPr>
              <a:t> Ж.А. </a:t>
            </a:r>
            <a:r>
              <a:rPr lang="ru-RU" sz="2000" dirty="0" smtClean="0">
                <a:solidFill>
                  <a:srgbClr val="0000FF"/>
                </a:solidFill>
                <a:latin typeface="Monotype Corsiva" pitchFamily="66" charset="0"/>
              </a:rPr>
              <a:t>«Организационные аспекты инклюзивной практики  в организациях дошкольного воспитания и обучения»</a:t>
            </a:r>
            <a:endParaRPr lang="ru-RU" sz="2000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41797" t="13194" r="26172" b="5555"/>
          <a:stretch>
            <a:fillRect/>
          </a:stretch>
        </p:blipFill>
        <p:spPr bwMode="auto">
          <a:xfrm>
            <a:off x="5357818" y="857232"/>
            <a:ext cx="3054127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Наш сайт </a:t>
            </a:r>
            <a:r>
              <a:rPr lang="en-US" b="1" dirty="0" smtClean="0">
                <a:solidFill>
                  <a:srgbClr val="FF0000"/>
                </a:solidFill>
              </a:rPr>
              <a:t>kopmpk.kz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NEW2017\Downloads\IMG_53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829" t="9722" b="26598"/>
          <a:stretch>
            <a:fillRect/>
          </a:stretch>
        </p:blipFill>
        <p:spPr bwMode="auto">
          <a:xfrm>
            <a:off x="2627784" y="1412776"/>
            <a:ext cx="3924328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Содержимое 4" descr="IMG_533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44833"/>
            <a:ext cx="4038600" cy="3236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C:\Users\NEW2017\Downloads\IMG_5335.JPG"/>
          <p:cNvPicPr>
            <a:picLocks noChangeAspect="1" noChangeArrowheads="1"/>
          </p:cNvPicPr>
          <p:nvPr/>
        </p:nvPicPr>
        <p:blipFill>
          <a:blip r:embed="rId4" cstate="print"/>
          <a:srcRect l="7352" t="21438" r="4412" b="25491"/>
          <a:stretch>
            <a:fillRect/>
          </a:stretch>
        </p:blipFill>
        <p:spPr bwMode="auto">
          <a:xfrm>
            <a:off x="251520" y="4005064"/>
            <a:ext cx="4286280" cy="2143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290"/>
            <a:ext cx="1428760" cy="1416108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214290"/>
            <a:ext cx="6858048" cy="85725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0000"/>
                </a:solidFill>
              </a:rPr>
              <a:t/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3100" b="1" dirty="0" smtClean="0">
                <a:solidFill>
                  <a:srgbClr val="FF0000"/>
                </a:solidFill>
              </a:rPr>
              <a:t>МАТЕРИАЛЬНО-ТЕХНИЧЕСКАЯ БАЗА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785794"/>
          <a:ext cx="8929718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0"/>
            <a:ext cx="1428727" cy="141607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2287" t="12019" r="24646" b="6219"/>
          <a:stretch>
            <a:fillRect/>
          </a:stretch>
        </p:blipFill>
        <p:spPr bwMode="auto">
          <a:xfrm>
            <a:off x="0" y="1071546"/>
            <a:ext cx="3714744" cy="3219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1423998" cy="1685924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/>
          <a:srcRect l="33333" t="6349" r="16667" b="44973"/>
          <a:stretch>
            <a:fillRect/>
          </a:stretch>
        </p:blipFill>
        <p:spPr bwMode="auto">
          <a:xfrm>
            <a:off x="4143371" y="0"/>
            <a:ext cx="4786347" cy="294557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286280" cy="120334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Прямые включения руководителя в социальных сетях 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 l="17722" t="9589" r="18322" b="6848"/>
          <a:stretch>
            <a:fillRect/>
          </a:stretch>
        </p:blipFill>
        <p:spPr bwMode="auto">
          <a:xfrm>
            <a:off x="714348" y="4071918"/>
            <a:ext cx="379089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/>
          <a:srcRect l="23077" t="9285" r="24231" b="6429"/>
          <a:stretch>
            <a:fillRect/>
          </a:stretch>
        </p:blipFill>
        <p:spPr bwMode="auto">
          <a:xfrm flipH="1">
            <a:off x="4643438" y="3000372"/>
            <a:ext cx="4249318" cy="3659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 l="12557" t="9091" r="13295" b="6061"/>
          <a:stretch>
            <a:fillRect/>
          </a:stretch>
        </p:blipFill>
        <p:spPr bwMode="auto">
          <a:xfrm>
            <a:off x="4593655" y="3929042"/>
            <a:ext cx="4550345" cy="292895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286248" y="928671"/>
            <a:ext cx="928694" cy="7143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/>
          <a:srcRect l="12890" t="9722" r="14062" b="6250"/>
          <a:stretch>
            <a:fillRect/>
          </a:stretch>
        </p:blipFill>
        <p:spPr bwMode="auto">
          <a:xfrm>
            <a:off x="4507099" y="642918"/>
            <a:ext cx="4636901" cy="300034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 l="12890" t="9722" r="13672" b="6250"/>
          <a:stretch>
            <a:fillRect/>
          </a:stretch>
        </p:blipFill>
        <p:spPr bwMode="auto">
          <a:xfrm>
            <a:off x="0" y="1"/>
            <a:ext cx="4661735" cy="300037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rcRect l="14843" t="9722" r="13672" b="10416"/>
          <a:stretch>
            <a:fillRect/>
          </a:stretch>
        </p:blipFill>
        <p:spPr bwMode="auto">
          <a:xfrm>
            <a:off x="0" y="3214686"/>
            <a:ext cx="4660864" cy="292895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0"/>
            <a:ext cx="7286676" cy="157163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</a:rPr>
              <a:t/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b="1" dirty="0" smtClean="0">
                <a:solidFill>
                  <a:srgbClr val="C00000"/>
                </a:solidFill>
              </a:rPr>
              <a:t>Прямые эфиры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руководителя </a:t>
            </a:r>
            <a:r>
              <a:rPr lang="ru-RU" sz="2800" b="1" dirty="0" err="1" smtClean="0">
                <a:solidFill>
                  <a:srgbClr val="C00000"/>
                </a:solidFill>
              </a:rPr>
              <a:t>Ержоловой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Жанар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Аскербековны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в социальных сетях </a:t>
            </a:r>
            <a:r>
              <a:rPr lang="ru-RU" sz="3100" b="1" dirty="0" smtClean="0">
                <a:solidFill>
                  <a:srgbClr val="C00000"/>
                </a:solidFill>
              </a:rPr>
              <a:t/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8" name="Содержимое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1428736"/>
            <a:ext cx="2786082" cy="3239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Содержимое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b="10452"/>
          <a:stretch>
            <a:fillRect/>
          </a:stretch>
        </p:blipFill>
        <p:spPr bwMode="auto">
          <a:xfrm>
            <a:off x="0" y="4767741"/>
            <a:ext cx="4038600" cy="2090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214291"/>
            <a:ext cx="1357322" cy="1345302"/>
          </a:xfrm>
          <a:prstGeom prst="rect">
            <a:avLst/>
          </a:prstGeom>
          <a:noFill/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5" cstate="print"/>
          <a:srcRect l="17237" t="8064" r="45565" b="4839"/>
          <a:stretch>
            <a:fillRect/>
          </a:stretch>
        </p:blipFill>
        <p:spPr bwMode="auto">
          <a:xfrm>
            <a:off x="4071934" y="3857902"/>
            <a:ext cx="2214578" cy="300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6" cstate="print"/>
          <a:srcRect l="20617" t="10389" r="47970" b="6494"/>
          <a:stretch>
            <a:fillRect/>
          </a:stretch>
        </p:blipFill>
        <p:spPr bwMode="auto">
          <a:xfrm>
            <a:off x="7143768" y="3929067"/>
            <a:ext cx="2000232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7"/>
          <a:srcRect l="24119" t="18826" r="51004" b="14837"/>
          <a:stretch>
            <a:fillRect/>
          </a:stretch>
        </p:blipFill>
        <p:spPr bwMode="auto">
          <a:xfrm>
            <a:off x="5000628" y="1428736"/>
            <a:ext cx="2214578" cy="332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285728"/>
            <a:ext cx="2214578" cy="1143000"/>
          </a:xfrm>
        </p:spPr>
        <p:txBody>
          <a:bodyPr>
            <a:noAutofit/>
          </a:bodyPr>
          <a:lstStyle/>
          <a:p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1505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8749" t="19451" r="46780" b="12165"/>
          <a:stretch>
            <a:fillRect/>
          </a:stretch>
        </p:blipFill>
        <p:spPr bwMode="auto">
          <a:xfrm>
            <a:off x="2714612" y="0"/>
            <a:ext cx="2714644" cy="328614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15802" t="12019" r="43514" b="9364"/>
          <a:stretch>
            <a:fillRect/>
          </a:stretch>
        </p:blipFill>
        <p:spPr bwMode="auto">
          <a:xfrm>
            <a:off x="6286512" y="0"/>
            <a:ext cx="2857488" cy="326126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214291"/>
            <a:ext cx="1357322" cy="1345302"/>
          </a:xfrm>
          <a:prstGeom prst="rect">
            <a:avLst/>
          </a:prstGeom>
          <a:noFill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/>
          <a:srcRect l="19532" t="9027" r="46484" b="6250"/>
          <a:stretch>
            <a:fillRect/>
          </a:stretch>
        </p:blipFill>
        <p:spPr bwMode="auto">
          <a:xfrm>
            <a:off x="0" y="2714620"/>
            <a:ext cx="2786082" cy="390692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/>
          <a:srcRect l="20312" t="9027" r="44531" b="6250"/>
          <a:stretch>
            <a:fillRect/>
          </a:stretch>
        </p:blipFill>
        <p:spPr bwMode="auto">
          <a:xfrm>
            <a:off x="4429124" y="3208312"/>
            <a:ext cx="2692393" cy="364968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0"/>
            <a:ext cx="7215206" cy="242886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</a:rPr>
              <a:t/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/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/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8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3828" t="13194" r="51172" b="7639"/>
          <a:stretch>
            <a:fillRect/>
          </a:stretch>
        </p:blipFill>
        <p:spPr bwMode="auto">
          <a:xfrm>
            <a:off x="285720" y="1714488"/>
            <a:ext cx="2540881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19922" t="9027" r="46094" b="6250"/>
          <a:stretch>
            <a:fillRect/>
          </a:stretch>
        </p:blipFill>
        <p:spPr bwMode="auto">
          <a:xfrm>
            <a:off x="5857884" y="1571612"/>
            <a:ext cx="3084590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214291"/>
            <a:ext cx="1357322" cy="1345302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 l="19532" t="9027" r="46484" b="6250"/>
          <a:stretch>
            <a:fillRect/>
          </a:stretch>
        </p:blipFill>
        <p:spPr bwMode="auto">
          <a:xfrm>
            <a:off x="3000364" y="285728"/>
            <a:ext cx="2786082" cy="3906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572396" cy="1428760"/>
          </a:xfrm>
        </p:spPr>
        <p:txBody>
          <a:bodyPr>
            <a:normAutofit fontScale="90000"/>
          </a:bodyPr>
          <a:lstStyle/>
          <a:p>
            <a:r>
              <a:rPr lang="ru-RU" sz="800" b="1" dirty="0" smtClean="0">
                <a:solidFill>
                  <a:srgbClr val="C00000"/>
                </a:solidFill>
              </a:rPr>
              <a:t/>
            </a:r>
            <a:br>
              <a:rPr lang="ru-RU" sz="8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Выступления на областных телеканалах «</a:t>
            </a:r>
            <a:r>
              <a:rPr lang="en-US" sz="3200" b="1" dirty="0" smtClean="0">
                <a:solidFill>
                  <a:srgbClr val="C00000"/>
                </a:solidFill>
              </a:rPr>
              <a:t>SARYARQA</a:t>
            </a:r>
            <a:r>
              <a:rPr lang="ru-RU" sz="3200" b="1" dirty="0" smtClean="0">
                <a:solidFill>
                  <a:srgbClr val="C00000"/>
                </a:solidFill>
              </a:rPr>
              <a:t>» и «5 канал» в передачах «Большой регион», «Главная студия», «</a:t>
            </a:r>
            <a:r>
              <a:rPr lang="en-US" sz="3200" b="1" dirty="0" smtClean="0">
                <a:solidFill>
                  <a:srgbClr val="C00000"/>
                </a:solidFill>
              </a:rPr>
              <a:t>PS</a:t>
            </a:r>
            <a:r>
              <a:rPr lang="ru-RU" sz="3200" b="1" dirty="0" smtClean="0">
                <a:solidFill>
                  <a:srgbClr val="C00000"/>
                </a:solidFill>
              </a:rPr>
              <a:t>»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100" b="1" i="1" u="sng" dirty="0">
              <a:solidFill>
                <a:srgbClr val="FF0000"/>
              </a:solidFill>
            </a:endParaRPr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3443" t="27743" r="39698" b="25087"/>
          <a:stretch>
            <a:fillRect/>
          </a:stretch>
        </p:blipFill>
        <p:spPr bwMode="auto">
          <a:xfrm>
            <a:off x="357158" y="1857364"/>
            <a:ext cx="3714775" cy="221457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16856" t="27743" r="39976" b="25087"/>
          <a:stretch>
            <a:fillRect/>
          </a:stretch>
        </p:blipFill>
        <p:spPr bwMode="auto">
          <a:xfrm>
            <a:off x="5214942" y="1857364"/>
            <a:ext cx="3357586" cy="221457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214291"/>
            <a:ext cx="1357322" cy="1345302"/>
          </a:xfrm>
          <a:prstGeom prst="rect">
            <a:avLst/>
          </a:prstGeom>
          <a:noFill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 l="18750" t="28472" r="40234" b="24999"/>
          <a:stretch>
            <a:fillRect/>
          </a:stretch>
        </p:blipFill>
        <p:spPr bwMode="auto">
          <a:xfrm>
            <a:off x="357158" y="4214818"/>
            <a:ext cx="3714776" cy="237038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/>
          <a:srcRect l="21753" t="33963" r="37291" b="22641"/>
          <a:stretch>
            <a:fillRect/>
          </a:stretch>
        </p:blipFill>
        <p:spPr bwMode="auto">
          <a:xfrm>
            <a:off x="5214942" y="4214818"/>
            <a:ext cx="3429024" cy="242889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285728"/>
            <a:ext cx="6329378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Рабочая встреча руководителя </a:t>
            </a:r>
            <a:r>
              <a:rPr lang="ru-RU" sz="2800" b="1" dirty="0" err="1" smtClean="0">
                <a:solidFill>
                  <a:srgbClr val="C00000"/>
                </a:solidFill>
              </a:rPr>
              <a:t>КарОПМПК</a:t>
            </a:r>
            <a:r>
              <a:rPr lang="ru-RU" sz="2800" b="1" dirty="0" smtClean="0">
                <a:solidFill>
                  <a:srgbClr val="C00000"/>
                </a:solidFill>
              </a:rPr>
              <a:t> с врачами ОЦПЗ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3443" t="10309" r="40566" b="6219"/>
          <a:stretch>
            <a:fillRect/>
          </a:stretch>
        </p:blipFill>
        <p:spPr bwMode="auto">
          <a:xfrm>
            <a:off x="500034" y="1714488"/>
            <a:ext cx="4071966" cy="4157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1500198" cy="1486913"/>
          </a:xfrm>
          <a:prstGeom prst="rect">
            <a:avLst/>
          </a:prstGeom>
          <a:noFill/>
        </p:spPr>
      </p:pic>
      <p:sp>
        <p:nvSpPr>
          <p:cNvPr id="7" name="Rectangle 9"/>
          <p:cNvSpPr>
            <a:spLocks noGrp="1" noChangeArrowheads="1"/>
          </p:cNvSpPr>
          <p:nvPr>
            <p:ph sz="half" idx="2"/>
          </p:nvPr>
        </p:nvSpPr>
        <p:spPr bwMode="gray">
          <a:xfrm>
            <a:off x="5143504" y="1785926"/>
            <a:ext cx="3543296" cy="4340237"/>
          </a:xfrm>
          <a:prstGeom prst="rect">
            <a:avLst/>
          </a:prstGeom>
          <a:gradFill rotWithShape="1">
            <a:gsLst>
              <a:gs pos="0">
                <a:srgbClr val="D85E28">
                  <a:gamma/>
                  <a:shade val="46275"/>
                  <a:invGamma/>
                </a:srgbClr>
              </a:gs>
              <a:gs pos="50000">
                <a:srgbClr val="D85E28"/>
              </a:gs>
              <a:gs pos="100000">
                <a:srgbClr val="D85E28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>
            <a:normAutofit fontScale="55000" lnSpcReduction="20000"/>
          </a:bodyPr>
          <a:lstStyle/>
          <a:p>
            <a:pPr algn="ctr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u="sng" dirty="0" smtClean="0">
                <a:solidFill>
                  <a:srgbClr val="FFFF00"/>
                </a:solidFill>
              </a:rPr>
              <a:t>3 ноября 2023года</a:t>
            </a:r>
          </a:p>
          <a:p>
            <a:pPr algn="ctr">
              <a:buNone/>
            </a:pPr>
            <a:r>
              <a:rPr lang="ru-RU" dirty="0" smtClean="0">
                <a:solidFill>
                  <a:srgbClr val="FFFF00"/>
                </a:solidFill>
              </a:rPr>
              <a:t>состоялась рабочая встреча руководителя </a:t>
            </a:r>
            <a:r>
              <a:rPr lang="ru-RU" b="1" dirty="0" err="1" smtClean="0">
                <a:solidFill>
                  <a:srgbClr val="FFFF00"/>
                </a:solidFill>
              </a:rPr>
              <a:t>Ержоловой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Жанар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Аскербековны</a:t>
            </a:r>
            <a:r>
              <a:rPr lang="ru-RU" dirty="0" smtClean="0">
                <a:solidFill>
                  <a:srgbClr val="FFFF00"/>
                </a:solidFill>
              </a:rPr>
              <a:t> с врачами Центра детской психиатрии, работу которого возглавляет                                    </a:t>
            </a:r>
            <a:r>
              <a:rPr lang="ru-RU" b="1" dirty="0" smtClean="0">
                <a:solidFill>
                  <a:srgbClr val="FFFF00"/>
                </a:solidFill>
              </a:rPr>
              <a:t>Ирина Владимировна </a:t>
            </a:r>
            <a:r>
              <a:rPr lang="ru-RU" b="1" dirty="0" err="1" smtClean="0">
                <a:solidFill>
                  <a:srgbClr val="FFFF00"/>
                </a:solidFill>
              </a:rPr>
              <a:t>Брико</a:t>
            </a:r>
            <a:r>
              <a:rPr lang="ru-RU" dirty="0" smtClean="0">
                <a:solidFill>
                  <a:srgbClr val="FFFF00"/>
                </a:solidFill>
              </a:rPr>
              <a:t>, главный внештатный детский психиатр Карагандинской области.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Встреча была посвящена изменениям в законодательной основе инклюзивного образования, особенностям организации обучения детей с особыми образовательными потребностями, получения ими специальной психолого-педагогической помощи.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gray">
          <a:xfrm>
            <a:off x="4786314" y="5072074"/>
            <a:ext cx="1016000" cy="144016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FFCC66"/>
              </a:gs>
              <a:gs pos="50000">
                <a:srgbClr val="FFCC66">
                  <a:gamma/>
                  <a:tint val="21176"/>
                  <a:invGamma/>
                </a:srgbClr>
              </a:gs>
              <a:gs pos="100000">
                <a:srgbClr val="FFCC66"/>
              </a:gs>
            </a:gsLst>
            <a:lin ang="0" scaled="1"/>
          </a:gradFill>
          <a:ln w="0">
            <a:solidFill>
              <a:srgbClr val="DFE29A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Freeform 7"/>
          <p:cNvSpPr>
            <a:spLocks/>
          </p:cNvSpPr>
          <p:nvPr/>
        </p:nvSpPr>
        <p:spPr bwMode="gray">
          <a:xfrm rot="10800000">
            <a:off x="7858148" y="1500174"/>
            <a:ext cx="1016000" cy="144016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FFCC66"/>
              </a:gs>
              <a:gs pos="50000">
                <a:srgbClr val="FFCC66">
                  <a:gamma/>
                  <a:tint val="21176"/>
                  <a:invGamma/>
                </a:srgbClr>
              </a:gs>
              <a:gs pos="100000">
                <a:srgbClr val="FFCC66"/>
              </a:gs>
            </a:gsLst>
            <a:lin ang="0" scaled="1"/>
          </a:gradFill>
          <a:ln w="0">
            <a:solidFill>
              <a:srgbClr val="DFE29A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0"/>
            <a:ext cx="6429420" cy="7143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Участие в профессиональных конкурсах</a:t>
            </a:r>
            <a:endParaRPr lang="ru-RU" sz="2800" i="1" dirty="0">
              <a:solidFill>
                <a:srgbClr val="C00000"/>
              </a:solidFill>
            </a:endParaRPr>
          </a:p>
        </p:txBody>
      </p:sp>
      <p:pic>
        <p:nvPicPr>
          <p:cNvPr id="10" name="Содержимое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 rot="21105108">
            <a:off x="186010" y="3710425"/>
            <a:ext cx="3958008" cy="287855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C:\Users\USER\Desktop\Для сайта\Кумисбаева Б. Диплом 20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 rot="371268">
            <a:off x="4964784" y="3712258"/>
            <a:ext cx="4038600" cy="280020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214291"/>
            <a:ext cx="1357322" cy="1345302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2" y="714356"/>
            <a:ext cx="4232916" cy="299075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142852"/>
            <a:ext cx="6357982" cy="122553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Публикации </a:t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специалистов </a:t>
            </a:r>
            <a:r>
              <a:rPr lang="ru-RU" sz="3100" b="1" dirty="0" err="1" smtClean="0">
                <a:solidFill>
                  <a:srgbClr val="C00000"/>
                </a:solidFill>
              </a:rPr>
              <a:t>КарОПМПК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7" name="Содержимое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tretch>
            <a:fillRect/>
          </a:stretch>
        </p:blipFill>
        <p:spPr bwMode="auto">
          <a:xfrm>
            <a:off x="428596" y="1500174"/>
            <a:ext cx="3000396" cy="41349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USER\Desktop\Для сайта\X МНПК г.Минск\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785926"/>
            <a:ext cx="2607901" cy="36962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57322" cy="1345302"/>
          </a:xfrm>
          <a:prstGeom prst="rect">
            <a:avLst/>
          </a:prstGeom>
          <a:noFill/>
        </p:spPr>
      </p:pic>
      <p:pic>
        <p:nvPicPr>
          <p:cNvPr id="1027" name="Picture 3" descr="C:\Users\USER\Desktop\Для сайта\Сборник Казань 2023\1.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2714620"/>
            <a:ext cx="2598697" cy="3571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058" y="357166"/>
            <a:ext cx="3286148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11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6589" t="18165" r="53584" b="4447"/>
          <a:stretch/>
        </p:blipFill>
        <p:spPr bwMode="auto">
          <a:xfrm>
            <a:off x="0" y="0"/>
            <a:ext cx="2714612" cy="3961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3074" name="Picture 2" descr="C:\Users\USER\Desktop\Для сайта\2022 год\Вестник 4(71) 2022\1 стр.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2992322"/>
            <a:ext cx="2733155" cy="38656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USER\Desktop\Для сайта\КарУ 2023\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3061209"/>
            <a:ext cx="2714611" cy="37967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USER\Desktop\Для сайта\2022 год\Публикации ННПЦ РСИО\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-100548"/>
            <a:ext cx="2833694" cy="3988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0958" y="214290"/>
            <a:ext cx="1357322" cy="1345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14" y="500042"/>
            <a:ext cx="6929486" cy="100015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Основные направления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деятельности ПМПК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en-US" sz="3200" dirty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-357222" y="1500174"/>
          <a:ext cx="10144196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0"/>
            <a:ext cx="1428727" cy="1416075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0218" y="357166"/>
            <a:ext cx="7443782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Практика студентов Педагогического факультета, специальность «Дефектология» на базе «</a:t>
            </a:r>
            <a:r>
              <a:rPr lang="ru-RU" sz="2800" b="1" dirty="0" err="1" smtClean="0">
                <a:solidFill>
                  <a:srgbClr val="C00000"/>
                </a:solidFill>
              </a:rPr>
              <a:t>КарОПМПК</a:t>
            </a:r>
            <a:r>
              <a:rPr lang="ru-RU" sz="2800" b="1" dirty="0" smtClean="0">
                <a:solidFill>
                  <a:srgbClr val="C00000"/>
                </a:solidFill>
              </a:rPr>
              <a:t>»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3443" t="12341" r="40746" b="13150"/>
          <a:stretch>
            <a:fillRect/>
          </a:stretch>
        </p:blipFill>
        <p:spPr bwMode="auto">
          <a:xfrm>
            <a:off x="714348" y="2000240"/>
            <a:ext cx="3357586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18375" t="28598" r="44659" b="25675"/>
          <a:stretch>
            <a:fillRect/>
          </a:stretch>
        </p:blipFill>
        <p:spPr bwMode="auto">
          <a:xfrm>
            <a:off x="5072066" y="1785926"/>
            <a:ext cx="3285485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214291"/>
            <a:ext cx="1357322" cy="1345302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 l="17897" t="27272" r="42899" b="22728"/>
          <a:stretch>
            <a:fillRect/>
          </a:stretch>
        </p:blipFill>
        <p:spPr bwMode="auto">
          <a:xfrm>
            <a:off x="5072066" y="4143380"/>
            <a:ext cx="335758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428604"/>
            <a:ext cx="7715272" cy="100013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C00000"/>
                </a:solidFill>
              </a:rPr>
              <a:t/>
            </a:r>
            <a:br>
              <a:rPr lang="ru-RU" sz="2700" b="1" dirty="0" smtClean="0">
                <a:solidFill>
                  <a:srgbClr val="C00000"/>
                </a:solidFill>
              </a:rPr>
            </a:br>
            <a:r>
              <a:rPr lang="ru-RU" sz="2700" b="1" dirty="0" smtClean="0">
                <a:solidFill>
                  <a:srgbClr val="C00000"/>
                </a:solidFill>
              </a:rPr>
              <a:t/>
            </a:r>
            <a:br>
              <a:rPr lang="ru-RU" sz="2700" b="1" dirty="0" smtClean="0">
                <a:solidFill>
                  <a:srgbClr val="C00000"/>
                </a:solidFill>
              </a:rPr>
            </a:br>
            <a:r>
              <a:rPr lang="ru-RU" sz="2700" b="1" dirty="0" smtClean="0">
                <a:solidFill>
                  <a:srgbClr val="C00000"/>
                </a:solidFill>
              </a:rPr>
              <a:t/>
            </a:r>
            <a:br>
              <a:rPr lang="ru-RU" sz="27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Круглые столы, семинары с руководителями ПМПК, КППК, РЦ, общеобразовательных школ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9363" t="12019" r="28184"/>
          <a:stretch>
            <a:fillRect/>
          </a:stretch>
        </p:blipFill>
        <p:spPr bwMode="auto">
          <a:xfrm>
            <a:off x="285720" y="1500174"/>
            <a:ext cx="2857520" cy="3331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l="6958" t="1625" r="2829" b="55095"/>
          <a:stretch>
            <a:fillRect/>
          </a:stretch>
        </p:blipFill>
        <p:spPr bwMode="auto">
          <a:xfrm>
            <a:off x="2997910" y="1357299"/>
            <a:ext cx="4360172" cy="2598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214291"/>
            <a:ext cx="1357322" cy="1345302"/>
          </a:xfrm>
          <a:prstGeom prst="rect">
            <a:avLst/>
          </a:prstGeom>
          <a:noFill/>
        </p:spPr>
      </p:pic>
      <p:pic>
        <p:nvPicPr>
          <p:cNvPr id="2052" name="Picture 4" descr="https://www.kopmpk.kz/images/news/2022/04/04/09/3.jpg"/>
          <p:cNvPicPr>
            <a:picLocks noChangeAspect="1" noChangeArrowheads="1"/>
          </p:cNvPicPr>
          <p:nvPr/>
        </p:nvPicPr>
        <p:blipFill>
          <a:blip r:embed="rId5"/>
          <a:srcRect r="6519"/>
          <a:stretch>
            <a:fillRect/>
          </a:stretch>
        </p:blipFill>
        <p:spPr bwMode="auto">
          <a:xfrm>
            <a:off x="5957704" y="3143224"/>
            <a:ext cx="3186296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l="2591" t="4849" r="2591" b="4849"/>
          <a:stretch>
            <a:fillRect/>
          </a:stretch>
        </p:blipFill>
        <p:spPr bwMode="auto">
          <a:xfrm>
            <a:off x="2000232" y="4071942"/>
            <a:ext cx="385765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85728"/>
            <a:ext cx="8001024" cy="1143000"/>
          </a:xfrm>
        </p:spPr>
        <p:txBody>
          <a:bodyPr>
            <a:normAutofit fontScale="90000"/>
          </a:bodyPr>
          <a:lstStyle/>
          <a:p>
            <a:r>
              <a:rPr lang="ru-RU" sz="2700" b="1" i="1" u="sng" dirty="0" smtClean="0">
                <a:solidFill>
                  <a:srgbClr val="C00000"/>
                </a:solidFill>
              </a:rPr>
              <a:t>2 ноября 2023 года</a:t>
            </a:r>
            <a:r>
              <a:rPr lang="ru-RU" sz="2400" b="1" dirty="0" smtClean="0">
                <a:solidFill>
                  <a:srgbClr val="C00000"/>
                </a:solidFill>
              </a:rPr>
              <a:t> – </a:t>
            </a:r>
            <a:r>
              <a:rPr lang="ru-RU" sz="2400" b="1" i="1" dirty="0" smtClean="0">
                <a:solidFill>
                  <a:srgbClr val="C00000"/>
                </a:solidFill>
              </a:rPr>
              <a:t>Региональный семинар </a:t>
            </a:r>
            <a:r>
              <a:rPr lang="ru-RU" sz="2400" b="1" dirty="0" smtClean="0">
                <a:solidFill>
                  <a:srgbClr val="C00000"/>
                </a:solidFill>
              </a:rPr>
              <a:t/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«Социализация обучающихся с нарушениями общения и социального взаимодействия в общеобразовательной и специальной школе: проблемы и пути помощи» 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err="1" smtClean="0">
                <a:solidFill>
                  <a:srgbClr val="C00000"/>
                </a:solidFill>
              </a:rPr>
              <a:t>КарУ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им.Е.А.Букетова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USER\Desktop\Для сайта\Новое 1\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857364"/>
            <a:ext cx="3609972" cy="2971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USER\Desktop\Для сайта\Новое 1\4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928802"/>
            <a:ext cx="4208944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214291"/>
            <a:ext cx="1357322" cy="1345302"/>
          </a:xfrm>
          <a:prstGeom prst="rect">
            <a:avLst/>
          </a:prstGeom>
          <a:noFill/>
        </p:spPr>
      </p:pic>
      <p:pic>
        <p:nvPicPr>
          <p:cNvPr id="1028" name="Picture 4" descr="C:\Users\USER\Desktop\Для сайта\Новое 1\2.jpeg"/>
          <p:cNvPicPr>
            <a:picLocks noChangeAspect="1" noChangeArrowheads="1"/>
          </p:cNvPicPr>
          <p:nvPr/>
        </p:nvPicPr>
        <p:blipFill>
          <a:blip r:embed="rId5"/>
          <a:srcRect l="12030" t="12031"/>
          <a:stretch>
            <a:fillRect/>
          </a:stretch>
        </p:blipFill>
        <p:spPr bwMode="auto">
          <a:xfrm>
            <a:off x="3071802" y="3500438"/>
            <a:ext cx="2661066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428604"/>
            <a:ext cx="7572396" cy="1714512"/>
          </a:xfrm>
        </p:spPr>
        <p:txBody>
          <a:bodyPr>
            <a:normAutofit fontScale="90000"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</a:rPr>
              <a:t>24-25 августа 2023 года</a:t>
            </a:r>
            <a:r>
              <a:rPr lang="ru-RU" sz="3100" b="1" u="sng" dirty="0" smtClean="0">
                <a:solidFill>
                  <a:srgbClr val="C00000"/>
                </a:solidFill>
              </a:rPr>
              <a:t> </a:t>
            </a:r>
            <a:r>
              <a:rPr lang="ru-RU" sz="3100" b="1" dirty="0" smtClean="0">
                <a:solidFill>
                  <a:srgbClr val="C00000"/>
                </a:solidFill>
              </a:rPr>
              <a:t>–</a:t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i="1" dirty="0" smtClean="0">
                <a:solidFill>
                  <a:srgbClr val="C00000"/>
                </a:solidFill>
              </a:rPr>
              <a:t>Республиканская конференция </a:t>
            </a:r>
            <a:r>
              <a:rPr lang="ru-RU" sz="3100" b="1" dirty="0" smtClean="0">
                <a:solidFill>
                  <a:srgbClr val="C00000"/>
                </a:solidFill>
              </a:rPr>
              <a:t/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«Психолого-педагогическое </a:t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сопровождение детей с ООП»  </a:t>
            </a:r>
            <a:r>
              <a:rPr lang="ru-RU" sz="3100" b="1" dirty="0" err="1" smtClean="0">
                <a:solidFill>
                  <a:srgbClr val="C00000"/>
                </a:solidFill>
              </a:rPr>
              <a:t>г.Костанай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3443" t="13333" r="44104" b="6219"/>
          <a:stretch>
            <a:fillRect/>
          </a:stretch>
        </p:blipFill>
        <p:spPr bwMode="auto">
          <a:xfrm>
            <a:off x="714348" y="2214554"/>
            <a:ext cx="3325835" cy="3545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3280" t="10681" r="39976" b="6219"/>
          <a:stretch>
            <a:fillRect/>
          </a:stretch>
        </p:blipFill>
        <p:spPr bwMode="auto">
          <a:xfrm>
            <a:off x="4857752" y="2000240"/>
            <a:ext cx="3357586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214291"/>
            <a:ext cx="1357322" cy="134530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858148" cy="1368412"/>
          </a:xfrm>
        </p:spPr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</a:rPr>
              <a:t>6 апреля 2023 года</a:t>
            </a:r>
            <a:r>
              <a:rPr lang="ru-RU" sz="2800" b="1" dirty="0" smtClean="0">
                <a:solidFill>
                  <a:srgbClr val="C00000"/>
                </a:solidFill>
              </a:rPr>
              <a:t> –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Областной </a:t>
            </a:r>
            <a:r>
              <a:rPr lang="ru-RU" sz="2400" b="1" dirty="0" err="1" smtClean="0">
                <a:solidFill>
                  <a:srgbClr val="C00000"/>
                </a:solidFill>
              </a:rPr>
              <a:t>онлайн-семинар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«Специальная психолого-педагогическая поддержка детей с расстройствами </a:t>
            </a:r>
            <a:r>
              <a:rPr lang="ru-RU" sz="2400" b="1" dirty="0" err="1" smtClean="0">
                <a:solidFill>
                  <a:srgbClr val="C00000"/>
                </a:solidFill>
              </a:rPr>
              <a:t>аутистического</a:t>
            </a:r>
            <a:r>
              <a:rPr lang="ru-RU" sz="2400" b="1" dirty="0" smtClean="0">
                <a:solidFill>
                  <a:srgbClr val="C00000"/>
                </a:solidFill>
              </a:rPr>
              <a:t> спектра» 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УМЦ РО Карагандинской области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0518" t="15164" r="38798" b="12508"/>
          <a:stretch>
            <a:fillRect/>
          </a:stretch>
        </p:blipFill>
        <p:spPr bwMode="auto">
          <a:xfrm>
            <a:off x="571472" y="2214554"/>
            <a:ext cx="3714776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19340" t="15164" r="38207" b="12508"/>
          <a:stretch>
            <a:fillRect/>
          </a:stretch>
        </p:blipFill>
        <p:spPr bwMode="auto">
          <a:xfrm>
            <a:off x="4714876" y="2214554"/>
            <a:ext cx="3876288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214291"/>
            <a:ext cx="1357322" cy="1345302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500042"/>
            <a:ext cx="7786710" cy="1143000"/>
          </a:xfrm>
        </p:spPr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</a:rPr>
              <a:t>1-3 декабря 2022 года</a:t>
            </a:r>
            <a:r>
              <a:rPr lang="ru-RU" sz="2800" b="1" dirty="0" smtClean="0">
                <a:solidFill>
                  <a:srgbClr val="C00000"/>
                </a:solidFill>
              </a:rPr>
              <a:t> 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Республиканский</a:t>
            </a: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практико-ориентированный семинар «Ключевые аспекты профессиональной деятельности педагога-дефектолога» г.Щучинск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5882" t="22696" r="43208" b="28817"/>
          <a:stretch>
            <a:fillRect/>
          </a:stretch>
        </p:blipFill>
        <p:spPr bwMode="auto">
          <a:xfrm>
            <a:off x="642910" y="2357430"/>
            <a:ext cx="3429024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12264" t="12019" r="39976" b="18798"/>
          <a:stretch>
            <a:fillRect/>
          </a:stretch>
        </p:blipFill>
        <p:spPr bwMode="auto">
          <a:xfrm>
            <a:off x="4572000" y="2500306"/>
            <a:ext cx="4140157" cy="3548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214291"/>
            <a:ext cx="1357322" cy="1345302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214290"/>
            <a:ext cx="7286644" cy="1928802"/>
          </a:xfrm>
        </p:spPr>
        <p:txBody>
          <a:bodyPr>
            <a:normAutofit fontScale="90000"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</a:rPr>
              <a:t>1-3 ноября 2022 года </a:t>
            </a: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Практический тренинг </a:t>
            </a: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"Психолого-педагогическое сопровождение детей с ООП с использованием методов прикладного анализа поведения (АВА-терапия)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3071810"/>
            <a:ext cx="1852626" cy="305435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214291"/>
            <a:ext cx="1357322" cy="1345302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12382" t="9434" r="39858" b="5660"/>
          <a:stretch>
            <a:fillRect/>
          </a:stretch>
        </p:blipFill>
        <p:spPr bwMode="auto">
          <a:xfrm>
            <a:off x="2928926" y="2357430"/>
            <a:ext cx="4038600" cy="4038568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214290"/>
            <a:ext cx="7286676" cy="1511288"/>
          </a:xfrm>
        </p:spPr>
        <p:txBody>
          <a:bodyPr>
            <a:normAutofit fontScale="90000"/>
          </a:bodyPr>
          <a:lstStyle/>
          <a:p>
            <a:r>
              <a:rPr lang="ru-RU" sz="3200" b="1" u="sng" dirty="0" smtClean="0">
                <a:solidFill>
                  <a:srgbClr val="C00000"/>
                </a:solidFill>
              </a:rPr>
              <a:t>13 декабря 2022года</a:t>
            </a:r>
            <a:r>
              <a:rPr lang="ru-RU" sz="2800" b="1" dirty="0" smtClean="0">
                <a:solidFill>
                  <a:srgbClr val="C00000"/>
                </a:solidFill>
              </a:rPr>
              <a:t> – </a:t>
            </a:r>
            <a:r>
              <a:rPr lang="ru-RU" sz="3200" b="1" i="1" dirty="0" smtClean="0">
                <a:solidFill>
                  <a:srgbClr val="C00000"/>
                </a:solidFill>
              </a:rPr>
              <a:t>Круглый стол  </a:t>
            </a: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«Здоровье будущих родителей – условие воспитания здорового потомства»</a:t>
            </a:r>
            <a:endParaRPr lang="ru-RU" sz="3100" b="1" dirty="0">
              <a:solidFill>
                <a:srgbClr val="C0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429124" y="2500306"/>
            <a:ext cx="1281122" cy="298291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214291"/>
            <a:ext cx="1357322" cy="1345302"/>
          </a:xfrm>
          <a:prstGeom prst="rect">
            <a:avLst/>
          </a:prstGeom>
          <a:noFill/>
        </p:spPr>
      </p:pic>
      <p:pic>
        <p:nvPicPr>
          <p:cNvPr id="9" name="Содержимое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8926" y="2143116"/>
            <a:ext cx="4038600" cy="37618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1285884" cy="1274497"/>
          </a:xfrm>
          <a:prstGeom prst="rect">
            <a:avLst/>
          </a:prstGeom>
          <a:noFill/>
        </p:spPr>
      </p:pic>
      <p:sp>
        <p:nvSpPr>
          <p:cNvPr id="5" name="Двойная стрелка влево/вправо 4"/>
          <p:cNvSpPr/>
          <p:nvPr/>
        </p:nvSpPr>
        <p:spPr>
          <a:xfrm>
            <a:off x="857224" y="1571612"/>
            <a:ext cx="7429552" cy="3627904"/>
          </a:xfrm>
          <a:prstGeom prst="leftRightArrow">
            <a:avLst/>
          </a:prstGeom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00098" y="0"/>
            <a:ext cx="10144196" cy="1214422"/>
          </a:xfrm>
        </p:spPr>
        <p:txBody>
          <a:bodyPr>
            <a:normAutofit fontScale="90000"/>
          </a:bodyPr>
          <a:lstStyle/>
          <a:p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3100" b="1" dirty="0" smtClean="0">
                <a:solidFill>
                  <a:srgbClr val="FF0000"/>
                </a:solidFill>
              </a:rPr>
              <a:t>Функции </a:t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3100" b="1" dirty="0" err="1" smtClean="0">
                <a:solidFill>
                  <a:srgbClr val="FF0000"/>
                </a:solidFill>
              </a:rPr>
              <a:t>психолого-медико-педагогической</a:t>
            </a:r>
            <a:r>
              <a:rPr lang="ru-RU" sz="3100" b="1" dirty="0" smtClean="0">
                <a:solidFill>
                  <a:srgbClr val="FF0000"/>
                </a:solidFill>
              </a:rPr>
              <a:t> консультации</a:t>
            </a:r>
            <a:r>
              <a:rPr lang="ru-RU" sz="3100" b="1" dirty="0" smtClean="0"/>
              <a:t> 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071546"/>
          <a:ext cx="8472518" cy="5786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8501090" cy="135732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Прикрепленные территории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953587" y="1600200"/>
            <a:ext cx="7236826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71604" cy="1557687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714356"/>
            <a:ext cx="7215238" cy="114300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0000"/>
                </a:solidFill>
              </a:rPr>
              <a:t>Информационный мониторинг </a:t>
            </a:r>
            <a:r>
              <a:rPr lang="ru-RU" sz="3100" dirty="0" smtClean="0">
                <a:solidFill>
                  <a:srgbClr val="FF0000"/>
                </a:solidFill>
              </a:rPr>
              <a:t/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b="1" dirty="0" smtClean="0">
                <a:solidFill>
                  <a:srgbClr val="FF0000"/>
                </a:solidFill>
              </a:rPr>
              <a:t>данных</a:t>
            </a:r>
            <a:r>
              <a:rPr lang="ru-RU" sz="3100" dirty="0" smtClean="0">
                <a:solidFill>
                  <a:srgbClr val="FF0000"/>
                </a:solidFill>
              </a:rPr>
              <a:t> </a:t>
            </a:r>
            <a:r>
              <a:rPr lang="ru-RU" sz="3100" b="1" dirty="0" smtClean="0">
                <a:solidFill>
                  <a:srgbClr val="FF0000"/>
                </a:solidFill>
              </a:rPr>
              <a:t>статистического учета</a:t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3100" b="1" dirty="0" smtClean="0">
                <a:solidFill>
                  <a:srgbClr val="FF0000"/>
                </a:solidFill>
              </a:rPr>
              <a:t>детей с ООП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graphicFrame>
        <p:nvGraphicFramePr>
          <p:cNvPr id="4" name="Содержимое 9"/>
          <p:cNvGraphicFramePr>
            <a:graphicFrameLocks noGrp="1"/>
          </p:cNvGraphicFramePr>
          <p:nvPr>
            <p:ph idx="1"/>
          </p:nvPr>
        </p:nvGraphicFramePr>
        <p:xfrm>
          <a:off x="-571536" y="1428736"/>
          <a:ext cx="10001320" cy="5429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1428760" cy="14161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Freeform 4"/>
          <p:cNvSpPr>
            <a:spLocks/>
          </p:cNvSpPr>
          <p:nvPr/>
        </p:nvSpPr>
        <p:spPr bwMode="gray">
          <a:xfrm>
            <a:off x="467544" y="5085184"/>
            <a:ext cx="1016000" cy="115570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33CCCC"/>
              </a:gs>
              <a:gs pos="50000">
                <a:srgbClr val="33CCCC">
                  <a:gamma/>
                  <a:tint val="21176"/>
                  <a:invGamma/>
                </a:srgbClr>
              </a:gs>
              <a:gs pos="100000">
                <a:srgbClr val="33CCCC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949" name="Freeform 5"/>
          <p:cNvSpPr>
            <a:spLocks/>
          </p:cNvSpPr>
          <p:nvPr/>
        </p:nvSpPr>
        <p:spPr bwMode="gray">
          <a:xfrm rot="10800000">
            <a:off x="3635896" y="404664"/>
            <a:ext cx="1016000" cy="115570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33CCCC"/>
              </a:gs>
              <a:gs pos="50000">
                <a:srgbClr val="33CCCC">
                  <a:gamma/>
                  <a:tint val="21176"/>
                  <a:invGamma/>
                </a:srgbClr>
              </a:gs>
              <a:gs pos="100000">
                <a:srgbClr val="33CCCC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gray">
          <a:xfrm>
            <a:off x="1143000" y="1828800"/>
            <a:ext cx="3200400" cy="3657600"/>
          </a:xfrm>
          <a:prstGeom prst="rect">
            <a:avLst/>
          </a:prstGeom>
          <a:gradFill rotWithShape="1">
            <a:gsLst>
              <a:gs pos="0">
                <a:srgbClr val="009999">
                  <a:gamma/>
                  <a:shade val="46275"/>
                  <a:invGamma/>
                </a:srgbClr>
              </a:gs>
              <a:gs pos="5000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r>
              <a:rPr lang="en-US" b="1" dirty="0">
                <a:solidFill>
                  <a:srgbClr val="FFFFCC"/>
                </a:solidFill>
              </a:rPr>
              <a:t>Add Your Title here</a:t>
            </a:r>
          </a:p>
          <a:p>
            <a:endParaRPr lang="en-US" b="1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ThemeGallery</a:t>
            </a:r>
            <a:r>
              <a:rPr lang="en-US" dirty="0">
                <a:solidFill>
                  <a:srgbClr val="FFFFFF"/>
                </a:solidFill>
              </a:rPr>
              <a:t> is a Design Digital Content &amp; Contents mall developed by Guild Design Inc.</a:t>
            </a:r>
          </a:p>
          <a:p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2951" name="Freeform 7"/>
          <p:cNvSpPr>
            <a:spLocks/>
          </p:cNvSpPr>
          <p:nvPr/>
        </p:nvSpPr>
        <p:spPr bwMode="gray">
          <a:xfrm>
            <a:off x="4643438" y="5214950"/>
            <a:ext cx="1016000" cy="115570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FFCC66"/>
              </a:gs>
              <a:gs pos="50000">
                <a:srgbClr val="FFCC66">
                  <a:gamma/>
                  <a:tint val="21176"/>
                  <a:invGamma/>
                </a:srgbClr>
              </a:gs>
              <a:gs pos="100000">
                <a:srgbClr val="FFCC66"/>
              </a:gs>
            </a:gsLst>
            <a:lin ang="0" scaled="1"/>
          </a:gradFill>
          <a:ln w="0">
            <a:solidFill>
              <a:srgbClr val="DFE29A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952" name="Freeform 8"/>
          <p:cNvSpPr>
            <a:spLocks/>
          </p:cNvSpPr>
          <p:nvPr/>
        </p:nvSpPr>
        <p:spPr bwMode="gray">
          <a:xfrm rot="10800000">
            <a:off x="7183438" y="1685925"/>
            <a:ext cx="1016000" cy="115570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FFCC66"/>
              </a:gs>
              <a:gs pos="50000">
                <a:srgbClr val="FFCC66">
                  <a:gamma/>
                  <a:tint val="21176"/>
                  <a:invGamma/>
                </a:srgbClr>
              </a:gs>
              <a:gs pos="100000">
                <a:srgbClr val="FFCC66"/>
              </a:gs>
            </a:gsLst>
            <a:lin ang="0" scaled="1"/>
          </a:gradFill>
          <a:ln w="0">
            <a:solidFill>
              <a:srgbClr val="DFE29A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953" name="Rectangle 9"/>
          <p:cNvSpPr>
            <a:spLocks noChangeArrowheads="1"/>
          </p:cNvSpPr>
          <p:nvPr/>
        </p:nvSpPr>
        <p:spPr bwMode="gray">
          <a:xfrm>
            <a:off x="4788024" y="1124744"/>
            <a:ext cx="3929090" cy="5357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fontAlgn="base"/>
            <a:endParaRPr lang="ru-RU" sz="3600" b="1" dirty="0" smtClean="0">
              <a:latin typeface="Monotype Corsiva" pitchFamily="66" charset="0"/>
            </a:endParaRPr>
          </a:p>
          <a:p>
            <a:pPr algn="ctr" fontAlgn="base"/>
            <a:endParaRPr lang="ru-RU" sz="3600" b="1" dirty="0" smtClean="0">
              <a:latin typeface="Monotype Corsiva" pitchFamily="66" charset="0"/>
            </a:endParaRPr>
          </a:p>
          <a:p>
            <a:pPr algn="ctr" fontAlgn="base"/>
            <a:r>
              <a:rPr lang="ru-RU" sz="3600" b="1" dirty="0" err="1" smtClean="0">
                <a:latin typeface="Monotype Corsiva" pitchFamily="66" charset="0"/>
              </a:rPr>
              <a:t>Ержолова</a:t>
            </a:r>
            <a:r>
              <a:rPr lang="ru-RU" sz="3600" b="1" dirty="0" smtClean="0">
                <a:latin typeface="Monotype Corsiva" pitchFamily="66" charset="0"/>
              </a:rPr>
              <a:t> </a:t>
            </a:r>
          </a:p>
          <a:p>
            <a:pPr algn="ctr" fontAlgn="base"/>
            <a:r>
              <a:rPr lang="ru-RU" sz="3600" b="1" dirty="0" err="1" smtClean="0">
                <a:latin typeface="Monotype Corsiva" pitchFamily="66" charset="0"/>
              </a:rPr>
              <a:t>Жанар</a:t>
            </a:r>
            <a:r>
              <a:rPr lang="ru-RU" sz="3600" b="1" dirty="0" smtClean="0">
                <a:latin typeface="Monotype Corsiva" pitchFamily="66" charset="0"/>
              </a:rPr>
              <a:t> </a:t>
            </a:r>
            <a:r>
              <a:rPr lang="ru-RU" sz="3600" b="1" dirty="0" err="1" smtClean="0">
                <a:latin typeface="Monotype Corsiva" pitchFamily="66" charset="0"/>
              </a:rPr>
              <a:t>Аскербековна</a:t>
            </a:r>
            <a:endParaRPr lang="ru-RU" sz="2800" b="1" dirty="0" smtClean="0">
              <a:latin typeface="Monotype Corsiva" pitchFamily="66" charset="0"/>
            </a:endParaRPr>
          </a:p>
          <a:p>
            <a:pPr algn="ctr"/>
            <a:r>
              <a:rPr lang="ru-RU" sz="2000" b="1" dirty="0" smtClean="0">
                <a:latin typeface="Monotype Corsiva" pitchFamily="66" charset="0"/>
              </a:rPr>
              <a:t>Руководитель-менеджер,</a:t>
            </a:r>
            <a:endParaRPr lang="ru-RU" sz="2000" dirty="0" smtClean="0">
              <a:latin typeface="Monotype Corsiva" pitchFamily="66" charset="0"/>
            </a:endParaRPr>
          </a:p>
          <a:p>
            <a:pPr algn="ctr"/>
            <a:r>
              <a:rPr lang="ru-RU" sz="2000" b="1" dirty="0" smtClean="0">
                <a:latin typeface="Monotype Corsiva" pitchFamily="66" charset="0"/>
              </a:rPr>
              <a:t>учитель-логопед-дефектолог – </a:t>
            </a:r>
          </a:p>
          <a:p>
            <a:pPr algn="ctr"/>
            <a:r>
              <a:rPr lang="ru-RU" sz="2000" b="1" dirty="0" smtClean="0">
                <a:latin typeface="Monotype Corsiva" pitchFamily="66" charset="0"/>
              </a:rPr>
              <a:t>педагог-мастер.</a:t>
            </a:r>
            <a:endParaRPr lang="ru-RU" sz="2000" dirty="0" smtClean="0">
              <a:latin typeface="Monotype Corsiva" pitchFamily="66" charset="0"/>
            </a:endParaRPr>
          </a:p>
          <a:p>
            <a:pPr algn="ctr"/>
            <a:r>
              <a:rPr lang="ru-RU" sz="2000" b="1" dirty="0" smtClean="0">
                <a:latin typeface="Monotype Corsiva" pitchFamily="66" charset="0"/>
              </a:rPr>
              <a:t>Член республиканского Совета руководителей ПМПК,</a:t>
            </a:r>
          </a:p>
          <a:p>
            <a:pPr algn="ctr"/>
            <a:r>
              <a:rPr lang="ru-RU" sz="2000" b="1" dirty="0" smtClean="0">
                <a:latin typeface="Monotype Corsiva" pitchFamily="66" charset="0"/>
              </a:rPr>
              <a:t> республиканского экспертного совета при НАО им. </a:t>
            </a:r>
            <a:r>
              <a:rPr lang="ru-RU" sz="2000" b="1" dirty="0" err="1" smtClean="0">
                <a:latin typeface="Monotype Corsiva" pitchFamily="66" charset="0"/>
              </a:rPr>
              <a:t>И.Алтынсарина</a:t>
            </a:r>
            <a:r>
              <a:rPr lang="ru-RU" sz="2000" b="1" dirty="0" smtClean="0">
                <a:latin typeface="Monotype Corsiva" pitchFamily="66" charset="0"/>
              </a:rPr>
              <a:t>, </a:t>
            </a:r>
          </a:p>
          <a:p>
            <a:pPr algn="ctr"/>
            <a:r>
              <a:rPr lang="ru-RU" sz="2000" b="1" dirty="0" smtClean="0">
                <a:latin typeface="Monotype Corsiva" pitchFamily="66" charset="0"/>
              </a:rPr>
              <a:t>жюри республиканского конкурса «Лучший специалист ПМПК»,</a:t>
            </a:r>
          </a:p>
          <a:p>
            <a:pPr algn="ctr"/>
            <a:r>
              <a:rPr lang="ru-RU" sz="2000" b="1" dirty="0" smtClean="0">
                <a:latin typeface="Monotype Corsiva" pitchFamily="66" charset="0"/>
              </a:rPr>
              <a:t>входит в пул экспертов инклюзивного образования Карагандинской области.</a:t>
            </a:r>
          </a:p>
          <a:p>
            <a:pPr algn="ctr"/>
            <a:r>
              <a:rPr lang="ru-RU" sz="2000" b="1" dirty="0" err="1" smtClean="0">
                <a:latin typeface="Monotype Corsiva" pitchFamily="66" charset="0"/>
              </a:rPr>
              <a:t>«Үздік басшы</a:t>
            </a:r>
            <a:r>
              <a:rPr lang="ru-RU" sz="2000" b="1" dirty="0" smtClean="0">
                <a:latin typeface="Monotype Corsiva" pitchFamily="66" charset="0"/>
              </a:rPr>
              <a:t> - 2023</a:t>
            </a:r>
            <a:r>
              <a:rPr lang="ru-RU" sz="2000" b="1" dirty="0" smtClean="0">
                <a:latin typeface="Monotype Corsiva" pitchFamily="66" charset="0"/>
              </a:rPr>
              <a:t>»</a:t>
            </a:r>
          </a:p>
          <a:p>
            <a:pPr algn="ctr"/>
            <a:endParaRPr lang="ru-RU" sz="1600" dirty="0" smtClean="0"/>
          </a:p>
          <a:p>
            <a:pPr algn="ctr"/>
            <a:endParaRPr lang="ru-RU" sz="1600" b="1" dirty="0" smtClean="0"/>
          </a:p>
          <a:p>
            <a:pPr algn="ctr"/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gray">
          <a:xfrm>
            <a:off x="611560" y="548680"/>
            <a:ext cx="3929090" cy="5501296"/>
          </a:xfrm>
          <a:prstGeom prst="rect">
            <a:avLst/>
          </a:prstGeom>
          <a:gradFill rotWithShape="1">
            <a:gsLst>
              <a:gs pos="0">
                <a:srgbClr val="009999">
                  <a:gamma/>
                  <a:shade val="46275"/>
                  <a:invGamma/>
                </a:srgbClr>
              </a:gs>
              <a:gs pos="5000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 smtClean="0">
              <a:solidFill>
                <a:srgbClr val="FFFFFF"/>
              </a:solidFill>
            </a:endParaRPr>
          </a:p>
          <a:p>
            <a:pPr algn="ctr"/>
            <a:endParaRPr lang="ru-RU" sz="2400" dirty="0" smtClean="0">
              <a:solidFill>
                <a:srgbClr val="FFFFFF"/>
              </a:solidFill>
            </a:endParaRPr>
          </a:p>
          <a:p>
            <a:pPr algn="ctr"/>
            <a:endParaRPr lang="ru-RU" sz="2400" dirty="0" smtClean="0">
              <a:solidFill>
                <a:srgbClr val="FFFFFF"/>
              </a:solidFill>
            </a:endParaRPr>
          </a:p>
          <a:p>
            <a:pPr algn="ctr"/>
            <a:endParaRPr lang="ru-RU" sz="2400" dirty="0" smtClean="0">
              <a:solidFill>
                <a:srgbClr val="FFFFFF"/>
              </a:solidFill>
            </a:endParaRPr>
          </a:p>
          <a:p>
            <a:pPr algn="ctr"/>
            <a:endParaRPr lang="ru-RU" sz="2400" dirty="0" smtClean="0">
              <a:solidFill>
                <a:srgbClr val="FFFFFF"/>
              </a:solidFill>
            </a:endParaRPr>
          </a:p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 rot="10800000">
            <a:off x="7956376" y="980728"/>
            <a:ext cx="917772" cy="889328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FFCC66"/>
              </a:gs>
              <a:gs pos="50000">
                <a:srgbClr val="FFCC66">
                  <a:gamma/>
                  <a:tint val="21176"/>
                  <a:invGamma/>
                </a:srgbClr>
              </a:gs>
              <a:gs pos="100000">
                <a:srgbClr val="FFCC66"/>
              </a:gs>
            </a:gsLst>
            <a:lin ang="0" scaled="1"/>
          </a:gradFill>
          <a:ln w="0">
            <a:solidFill>
              <a:srgbClr val="DFE29A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Freeform 7"/>
          <p:cNvSpPr>
            <a:spLocks/>
          </p:cNvSpPr>
          <p:nvPr/>
        </p:nvSpPr>
        <p:spPr bwMode="gray">
          <a:xfrm>
            <a:off x="4644008" y="5445224"/>
            <a:ext cx="1016000" cy="115570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FFCC66"/>
              </a:gs>
              <a:gs pos="50000">
                <a:srgbClr val="FFCC66">
                  <a:gamma/>
                  <a:tint val="21176"/>
                  <a:invGamma/>
                </a:srgbClr>
              </a:gs>
              <a:gs pos="100000">
                <a:srgbClr val="FFCC66"/>
              </a:gs>
            </a:gsLst>
            <a:lin ang="0" scaled="1"/>
          </a:gradFill>
          <a:ln w="0">
            <a:solidFill>
              <a:srgbClr val="DFE29A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28760" cy="1416108"/>
          </a:xfrm>
          <a:prstGeom prst="rect">
            <a:avLst/>
          </a:prstGeom>
          <a:noFill/>
        </p:spPr>
      </p:pic>
      <p:pic>
        <p:nvPicPr>
          <p:cNvPr id="14" name="Рисунок 13" descr="C:\круглый стол\Новая папка\Новая папка\DSC01093.JPG"/>
          <p:cNvPicPr/>
          <p:nvPr/>
        </p:nvPicPr>
        <p:blipFill>
          <a:blip r:embed="rId3" cstate="print"/>
          <a:srcRect l="11722" t="12881" r="21325" b="1695"/>
          <a:stretch>
            <a:fillRect/>
          </a:stretch>
        </p:blipFill>
        <p:spPr bwMode="auto">
          <a:xfrm>
            <a:off x="899592" y="1857364"/>
            <a:ext cx="3243780" cy="3143272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ертикальный свиток 6"/>
          <p:cNvSpPr/>
          <p:nvPr/>
        </p:nvSpPr>
        <p:spPr>
          <a:xfrm>
            <a:off x="4214810" y="1785926"/>
            <a:ext cx="4643470" cy="4643470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643074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Monotype Corsiva" pitchFamily="66" charset="0"/>
              </a:rPr>
              <a:t>Бакмаганбетова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err="1" smtClean="0">
                <a:solidFill>
                  <a:srgbClr val="FF0000"/>
                </a:solidFill>
                <a:latin typeface="Monotype Corsiva" pitchFamily="66" charset="0"/>
              </a:rPr>
              <a:t>Бахытгуль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Monotype Corsiva" pitchFamily="66" charset="0"/>
              </a:rPr>
              <a:t>Нуртаевна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 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C:\фото\Новая папка (2)\Фото работа\DSC01226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10145" r="8617" b="3241"/>
          <a:stretch>
            <a:fillRect/>
          </a:stretch>
        </p:blipFill>
        <p:spPr bwMode="auto">
          <a:xfrm>
            <a:off x="714348" y="2071678"/>
            <a:ext cx="3357586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4" y="1600200"/>
            <a:ext cx="442915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           </a:t>
            </a:r>
          </a:p>
          <a:p>
            <a:pPr algn="ctr">
              <a:buNone/>
            </a:pPr>
            <a:r>
              <a:rPr lang="ru-RU" sz="2600" dirty="0" smtClean="0"/>
              <a:t>                      </a:t>
            </a:r>
            <a:endParaRPr lang="ru-RU" sz="2600" dirty="0"/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Методист,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педагог-психолог</a:t>
            </a:r>
            <a:r>
              <a:rPr lang="ru-RU" b="1" dirty="0" smtClean="0">
                <a:latin typeface="Monotype Corsiva" pitchFamily="66" charset="0"/>
              </a:rPr>
              <a:t>  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–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педагог-мастер.</a:t>
            </a:r>
            <a:endParaRPr lang="ru-RU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Образование высшее,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КарГУ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им. </a:t>
            </a:r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Е.А.Букетова</a:t>
            </a:r>
            <a:endParaRPr lang="ru-RU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endParaRPr lang="ru-RU" dirty="0"/>
          </a:p>
        </p:txBody>
      </p:sp>
      <p:pic>
        <p:nvPicPr>
          <p:cNvPr id="11" name="Picture 2" descr="C:\Users\Жанар\Desktop\ДОКЛАД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83058" cy="1668154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6879</TotalTime>
  <Words>761</Words>
  <Application>Microsoft Office PowerPoint</Application>
  <PresentationFormat>Экран (4:3)</PresentationFormat>
  <Paragraphs>219</Paragraphs>
  <Slides>48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            17 ноября 2023 года –  Методический день  «Специфика оказания консультативной помощи родителям в ПМПК»   </vt:lpstr>
      <vt:lpstr>Слайд 2</vt:lpstr>
      <vt:lpstr> МАТЕРИАЛЬНО-ТЕХНИЧЕСКАЯ БАЗА </vt:lpstr>
      <vt:lpstr>Основные направления  деятельности ПМПК </vt:lpstr>
      <vt:lpstr>  Функции  психолого-медико-педагогической консультации  </vt:lpstr>
      <vt:lpstr> Прикрепленные территории  </vt:lpstr>
      <vt:lpstr>Информационный мониторинг  данных статистического учета детей с ООП  </vt:lpstr>
      <vt:lpstr>Слайд 8</vt:lpstr>
      <vt:lpstr>Бакмаганбетова  Бахытгуль Нуртаевна    </vt:lpstr>
      <vt:lpstr>Тишина  Оксана Валерьевна </vt:lpstr>
      <vt:lpstr>Югова  Елена Валентиновна </vt:lpstr>
      <vt:lpstr>Абильмансурова  Гулзира  Гизатовна  </vt:lpstr>
      <vt:lpstr>Минат   Мендінұр  </vt:lpstr>
      <vt:lpstr>Исин  Ермек Геннадьевич </vt:lpstr>
      <vt:lpstr>Бигельдина  Зауре Амантаевна </vt:lpstr>
      <vt:lpstr>Бишаева  Жанар  Айтбековна </vt:lpstr>
      <vt:lpstr>Күмісбаева  Баян Дүйсенбекқызы </vt:lpstr>
      <vt:lpstr>Акбаева  Дарига Жанабаевна </vt:lpstr>
      <vt:lpstr>Асылбекова Айгуль Болатовна </vt:lpstr>
      <vt:lpstr>Жиенбаева  Сауле Жуанышевна </vt:lpstr>
      <vt:lpstr>Кунжигитова  Дана  Конырбайкызы </vt:lpstr>
      <vt:lpstr>Социально-педагогический проект совместно с КарУ им.Е.А.Букетова «Сегодня, завтра и всегда» </vt:lpstr>
      <vt:lpstr>Проект  «Моделирование процесса социализации детей с РАС, осложненными сочетанными нарушениями»</vt:lpstr>
      <vt:lpstr>Обобщение 18летнего опыта работы – издание методических рекомендаций</vt:lpstr>
      <vt:lpstr>Слайд 25</vt:lpstr>
      <vt:lpstr>Слайд 26</vt:lpstr>
      <vt:lpstr>Методические рекомендации</vt:lpstr>
      <vt:lpstr>Слайд 28</vt:lpstr>
      <vt:lpstr>Наш сайт kopmpk.kz</vt:lpstr>
      <vt:lpstr>Прямые включения руководителя в социальных сетях  </vt:lpstr>
      <vt:lpstr>Слайд 31</vt:lpstr>
      <vt:lpstr>   Прямые эфиры  руководителя Ержоловой Жанар Аскербековны  в социальных сетях   </vt:lpstr>
      <vt:lpstr>Слайд 33</vt:lpstr>
      <vt:lpstr>     </vt:lpstr>
      <vt:lpstr> Выступления на областных телеканалах «SARYARQA» и «5 канал» в передачах «Большой регион», «Главная студия», «PS» </vt:lpstr>
      <vt:lpstr>Рабочая встреча руководителя КарОПМПК с врачами ОЦПЗ</vt:lpstr>
      <vt:lpstr>Участие в профессиональных конкурсах</vt:lpstr>
      <vt:lpstr>   Публикации  специалистов КарОПМПК  </vt:lpstr>
      <vt:lpstr>Слайд 39</vt:lpstr>
      <vt:lpstr>Практика студентов Педагогического факультета, специальность «Дефектология» на базе «КарОПМПК»</vt:lpstr>
      <vt:lpstr>   Круглые столы, семинары с руководителями ПМПК, КППК, РЦ, общеобразовательных школ   </vt:lpstr>
      <vt:lpstr>2 ноября 2023 года – Региональный семинар  «Социализация обучающихся с нарушениями общения и социального взаимодействия в общеобразовательной и специальной школе: проблемы и пути помощи»  КарУ им.Е.А.Букетова</vt:lpstr>
      <vt:lpstr>24-25 августа 2023 года – Республиканская конференция  «Психолого-педагогическое  сопровождение детей с ООП»  г.Костанай </vt:lpstr>
      <vt:lpstr>6 апреля 2023 года –  Областной онлайн-семинар  «Специальная психолого-педагогическая поддержка детей с расстройствами аутистического спектра»  УМЦ РО Карагандинской области</vt:lpstr>
      <vt:lpstr>1-3 декабря 2022 года  Республиканский практико-ориентированный семинар «Ключевые аспекты профессиональной деятельности педагога-дефектолога» г.Щучинск</vt:lpstr>
      <vt:lpstr>1-3 ноября 2022 года  Практический тренинг  "Психолого-педагогическое сопровождение детей с ООП с использованием методов прикладного анализа поведения (АВА-терапия)</vt:lpstr>
      <vt:lpstr>13 декабря 2022года – Круглый стол   «Здоровье будущих родителей – условие воспитания здорового потомства»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424</cp:revision>
  <dcterms:created xsi:type="dcterms:W3CDTF">2016-03-30T11:41:47Z</dcterms:created>
  <dcterms:modified xsi:type="dcterms:W3CDTF">2023-11-16T09:01:04Z</dcterms:modified>
</cp:coreProperties>
</file>