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82" r:id="rId5"/>
    <p:sldId id="283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4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50F1E6-38A9-4881-84C0-F9F20A82962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31F58F-D049-46B6-9F93-CC36D0034474}">
      <dgm:prSet phldrT="[Текст]" phldr="0"/>
      <dgm:spPr/>
      <dgm:t>
        <a:bodyPr/>
        <a:lstStyle/>
        <a:p>
          <a:r>
            <a:rPr lang="ru-RU" dirty="0"/>
            <a:t>УЧИТЕЛЬ (воспитатель)</a:t>
          </a:r>
        </a:p>
      </dgm:t>
    </dgm:pt>
    <dgm:pt modelId="{9063BE1B-A7F2-4A51-A03D-8FF41A1128CB}" type="parTrans" cxnId="{E8C2990A-3F04-46AF-A2B3-E45F0168EEB9}">
      <dgm:prSet/>
      <dgm:spPr/>
      <dgm:t>
        <a:bodyPr/>
        <a:lstStyle/>
        <a:p>
          <a:endParaRPr lang="ru-RU"/>
        </a:p>
      </dgm:t>
    </dgm:pt>
    <dgm:pt modelId="{F68C3605-362A-4191-B6B2-0A2F7CD5B869}" type="sibTrans" cxnId="{E8C2990A-3F04-46AF-A2B3-E45F0168EEB9}">
      <dgm:prSet/>
      <dgm:spPr/>
      <dgm:t>
        <a:bodyPr/>
        <a:lstStyle/>
        <a:p>
          <a:endParaRPr lang="ru-RU"/>
        </a:p>
      </dgm:t>
    </dgm:pt>
    <dgm:pt modelId="{C69F025E-B719-4821-B0DB-C7C3CF98DE88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ru-RU" sz="1400" b="1" dirty="0"/>
            <a:t>в ходе учебно-воспитательного процесса выявляет детей с трудностями обучения</a:t>
          </a:r>
        </a:p>
      </dgm:t>
    </dgm:pt>
    <dgm:pt modelId="{F02427E8-0844-434A-BFC6-D7FE6D532423}" type="parTrans" cxnId="{3CEEA007-D7F4-4930-ACD7-181C594F4481}">
      <dgm:prSet/>
      <dgm:spPr/>
      <dgm:t>
        <a:bodyPr/>
        <a:lstStyle/>
        <a:p>
          <a:endParaRPr lang="ru-RU"/>
        </a:p>
      </dgm:t>
    </dgm:pt>
    <dgm:pt modelId="{7866AF57-A512-4672-A955-14810CB99B13}" type="sibTrans" cxnId="{3CEEA007-D7F4-4930-ACD7-181C594F4481}">
      <dgm:prSet/>
      <dgm:spPr/>
      <dgm:t>
        <a:bodyPr/>
        <a:lstStyle/>
        <a:p>
          <a:endParaRPr lang="ru-RU"/>
        </a:p>
      </dgm:t>
    </dgm:pt>
    <dgm:pt modelId="{CA17B1DE-C891-4587-9E43-EE0AABFBA199}">
      <dgm:prSet phldrT="[Текст]" custT="1"/>
      <dgm:spPr/>
      <dgm:t>
        <a:bodyPr/>
        <a:lstStyle/>
        <a:p>
          <a:pPr>
            <a:buNone/>
          </a:pPr>
          <a:r>
            <a:rPr lang="ru-RU" sz="1200" b="1" dirty="0"/>
            <a:t>методы наблюдения социально-эмоционального благополучия и особенностей учебно-познавательной деятельности каждого обучающегося (воспитанника), а также критериальной оценки достижений обучающихся (воспитанников). </a:t>
          </a:r>
        </a:p>
      </dgm:t>
    </dgm:pt>
    <dgm:pt modelId="{10D50FBD-712C-4B13-8896-B8E0C0A3CE5A}" type="parTrans" cxnId="{480349AE-ABE6-4615-9A5E-317339A443FA}">
      <dgm:prSet/>
      <dgm:spPr/>
      <dgm:t>
        <a:bodyPr/>
        <a:lstStyle/>
        <a:p>
          <a:endParaRPr lang="ru-RU"/>
        </a:p>
      </dgm:t>
    </dgm:pt>
    <dgm:pt modelId="{1A48DE6E-A984-4D88-8C5F-A4CE972E7B25}" type="sibTrans" cxnId="{480349AE-ABE6-4615-9A5E-317339A443FA}">
      <dgm:prSet/>
      <dgm:spPr/>
      <dgm:t>
        <a:bodyPr/>
        <a:lstStyle/>
        <a:p>
          <a:endParaRPr lang="ru-RU"/>
        </a:p>
      </dgm:t>
    </dgm:pt>
    <dgm:pt modelId="{FBB7DE02-6137-401C-93F0-3DF11250A5D0}">
      <dgm:prSet phldrT="[Текст]"/>
      <dgm:spPr/>
      <dgm:t>
        <a:bodyPr/>
        <a:lstStyle/>
        <a:p>
          <a:r>
            <a:rPr lang="ru-RU" dirty="0"/>
            <a:t>УЧИТЕЛЬ (воспитатель)</a:t>
          </a:r>
        </a:p>
      </dgm:t>
    </dgm:pt>
    <dgm:pt modelId="{16A93335-7BD5-494C-947F-4AAE7E438EFE}" type="parTrans" cxnId="{671053C3-3088-48B4-B0B9-0ABC43348FD8}">
      <dgm:prSet/>
      <dgm:spPr/>
      <dgm:t>
        <a:bodyPr/>
        <a:lstStyle/>
        <a:p>
          <a:endParaRPr lang="ru-RU"/>
        </a:p>
      </dgm:t>
    </dgm:pt>
    <dgm:pt modelId="{56BB4F8F-8FBB-4036-B3CC-83CEAAC580D9}" type="sibTrans" cxnId="{671053C3-3088-48B4-B0B9-0ABC43348FD8}">
      <dgm:prSet/>
      <dgm:spPr/>
      <dgm:t>
        <a:bodyPr/>
        <a:lstStyle/>
        <a:p>
          <a:endParaRPr lang="ru-RU"/>
        </a:p>
      </dgm:t>
    </dgm:pt>
    <dgm:pt modelId="{B2CA932B-208A-4E9F-880C-D2F8D35AABBC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100" b="1" dirty="0"/>
            <a:t>определяет степень и возможные причины трудностей обучения и организует поддержку ученика в классе посредством индивидуального подхода, дополнительных занятий и т.д.</a:t>
          </a:r>
        </a:p>
      </dgm:t>
    </dgm:pt>
    <dgm:pt modelId="{0AC37CA8-FCB3-4131-A519-DAC1F9CA2F28}" type="parTrans" cxnId="{A829DF94-CE7D-46A4-AC80-849115529E64}">
      <dgm:prSet/>
      <dgm:spPr/>
      <dgm:t>
        <a:bodyPr/>
        <a:lstStyle/>
        <a:p>
          <a:endParaRPr lang="ru-RU"/>
        </a:p>
      </dgm:t>
    </dgm:pt>
    <dgm:pt modelId="{DCCE45C9-9410-402A-A296-121AC5CDD695}" type="sibTrans" cxnId="{A829DF94-CE7D-46A4-AC80-849115529E64}">
      <dgm:prSet/>
      <dgm:spPr/>
      <dgm:t>
        <a:bodyPr/>
        <a:lstStyle/>
        <a:p>
          <a:endParaRPr lang="ru-RU"/>
        </a:p>
      </dgm:t>
    </dgm:pt>
    <dgm:pt modelId="{8813B8F1-BC57-4BCF-9839-58052D53C6D2}">
      <dgm:prSet phldrT="[Текст]" custT="1"/>
      <dgm:spPr/>
      <dgm:t>
        <a:bodyPr/>
        <a:lstStyle/>
        <a:p>
          <a:pPr>
            <a:buNone/>
          </a:pPr>
          <a:r>
            <a:rPr lang="ru-RU" sz="1100" b="1" dirty="0"/>
            <a:t>Если, у школьника, несмотря на все усилия, сохраняются трудности усвоения учебной программы по одному и более основным предметам в течение одной четверти, то учитель обращается с запросом на помощь в СППС</a:t>
          </a:r>
        </a:p>
      </dgm:t>
    </dgm:pt>
    <dgm:pt modelId="{91F4123B-682C-425C-B405-1C0DE9D1CDF5}" type="parTrans" cxnId="{09B4A876-476A-41FC-9A0C-2073C525329D}">
      <dgm:prSet/>
      <dgm:spPr/>
      <dgm:t>
        <a:bodyPr/>
        <a:lstStyle/>
        <a:p>
          <a:endParaRPr lang="ru-RU"/>
        </a:p>
      </dgm:t>
    </dgm:pt>
    <dgm:pt modelId="{1FC2F931-51A3-45B7-B476-368544D75F0F}" type="sibTrans" cxnId="{09B4A876-476A-41FC-9A0C-2073C525329D}">
      <dgm:prSet/>
      <dgm:spPr/>
      <dgm:t>
        <a:bodyPr/>
        <a:lstStyle/>
        <a:p>
          <a:endParaRPr lang="ru-RU"/>
        </a:p>
      </dgm:t>
    </dgm:pt>
    <dgm:pt modelId="{59599D6C-FF63-4F4F-9558-C4D40BD6EFB3}">
      <dgm:prSet phldrT="[Текст]" phldr="0"/>
      <dgm:spPr/>
      <dgm:t>
        <a:bodyPr/>
        <a:lstStyle/>
        <a:p>
          <a:r>
            <a:rPr lang="ru-RU" dirty="0"/>
            <a:t>СППС</a:t>
          </a:r>
        </a:p>
      </dgm:t>
    </dgm:pt>
    <dgm:pt modelId="{4E11776E-C61C-4CB7-842C-CD85871BC79A}" type="parTrans" cxnId="{DEF2AEBF-77F5-44AC-A62F-AFB4FF414EE0}">
      <dgm:prSet/>
      <dgm:spPr/>
      <dgm:t>
        <a:bodyPr/>
        <a:lstStyle/>
        <a:p>
          <a:endParaRPr lang="ru-RU"/>
        </a:p>
      </dgm:t>
    </dgm:pt>
    <dgm:pt modelId="{0237CA83-AF76-41A7-8300-8BFA171B80FF}" type="sibTrans" cxnId="{DEF2AEBF-77F5-44AC-A62F-AFB4FF414EE0}">
      <dgm:prSet/>
      <dgm:spPr/>
      <dgm:t>
        <a:bodyPr/>
        <a:lstStyle/>
        <a:p>
          <a:endParaRPr lang="ru-RU"/>
        </a:p>
      </dgm:t>
    </dgm:pt>
    <dgm:pt modelId="{E11BDE16-ECAE-4F8E-8A07-8AC83E09DBD0}">
      <dgm:prSet phldrT="[Текст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ru-RU" sz="1400" b="1" dirty="0"/>
            <a:t>проводит оценку ООП детей с трудностями обучения</a:t>
          </a:r>
        </a:p>
      </dgm:t>
    </dgm:pt>
    <dgm:pt modelId="{D813E7C9-858B-46B9-B3B9-0A6B03118E10}" type="parTrans" cxnId="{C62B79F6-4CCA-46A8-8A6C-298FDDCE2163}">
      <dgm:prSet/>
      <dgm:spPr/>
      <dgm:t>
        <a:bodyPr/>
        <a:lstStyle/>
        <a:p>
          <a:endParaRPr lang="ru-RU"/>
        </a:p>
      </dgm:t>
    </dgm:pt>
    <dgm:pt modelId="{6059755E-9E09-414C-9385-B39584A80AB7}" type="sibTrans" cxnId="{C62B79F6-4CCA-46A8-8A6C-298FDDCE2163}">
      <dgm:prSet/>
      <dgm:spPr/>
      <dgm:t>
        <a:bodyPr/>
        <a:lstStyle/>
        <a:p>
          <a:endParaRPr lang="ru-RU"/>
        </a:p>
      </dgm:t>
    </dgm:pt>
    <dgm:pt modelId="{93C4B438-621A-468F-A734-365850E231B4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  <a:buNone/>
          </a:pPr>
          <a:r>
            <a:rPr lang="ru-RU" sz="1200" b="1" dirty="0"/>
            <a:t>принимает решение: </a:t>
          </a:r>
        </a:p>
        <a:p>
          <a:pPr algn="ctr">
            <a:lnSpc>
              <a:spcPct val="100000"/>
            </a:lnSpc>
            <a:spcAft>
              <a:spcPts val="0"/>
            </a:spcAft>
            <a:buNone/>
          </a:pPr>
          <a:r>
            <a:rPr lang="ru-RU" sz="1200" b="1" dirty="0"/>
            <a:t>- об оказании помощи и услуг школьной службой сопровождения;</a:t>
          </a:r>
        </a:p>
        <a:p>
          <a:pPr algn="ctr">
            <a:lnSpc>
              <a:spcPct val="100000"/>
            </a:lnSpc>
            <a:spcAft>
              <a:spcPts val="0"/>
            </a:spcAft>
            <a:buNone/>
          </a:pPr>
          <a:r>
            <a:rPr lang="ru-RU" sz="1200" b="1" dirty="0"/>
            <a:t>- необходимости обследования в ПМПК</a:t>
          </a:r>
        </a:p>
      </dgm:t>
    </dgm:pt>
    <dgm:pt modelId="{862E9EDD-0E0D-42A4-8011-E998D069D966}" type="parTrans" cxnId="{B82A46DF-4CBA-487F-A26C-4AAD682A6E39}">
      <dgm:prSet/>
      <dgm:spPr/>
      <dgm:t>
        <a:bodyPr/>
        <a:lstStyle/>
        <a:p>
          <a:endParaRPr lang="ru-RU"/>
        </a:p>
      </dgm:t>
    </dgm:pt>
    <dgm:pt modelId="{FDDEABC5-0D85-489D-8375-D8B7358D8086}" type="sibTrans" cxnId="{B82A46DF-4CBA-487F-A26C-4AAD682A6E39}">
      <dgm:prSet/>
      <dgm:spPr/>
      <dgm:t>
        <a:bodyPr/>
        <a:lstStyle/>
        <a:p>
          <a:endParaRPr lang="ru-RU"/>
        </a:p>
      </dgm:t>
    </dgm:pt>
    <dgm:pt modelId="{87793F91-F913-43F4-A7C8-CAEC54E8AE6C}" type="pres">
      <dgm:prSet presAssocID="{B150F1E6-38A9-4881-84C0-F9F20A829622}" presName="Name0" presStyleCnt="0">
        <dgm:presLayoutVars>
          <dgm:dir/>
          <dgm:animLvl val="lvl"/>
          <dgm:resizeHandles val="exact"/>
        </dgm:presLayoutVars>
      </dgm:prSet>
      <dgm:spPr/>
    </dgm:pt>
    <dgm:pt modelId="{ED30DA9F-5822-4CCF-AE4E-0F4066FD0A25}" type="pres">
      <dgm:prSet presAssocID="{59599D6C-FF63-4F4F-9558-C4D40BD6EFB3}" presName="boxAndChildren" presStyleCnt="0"/>
      <dgm:spPr/>
    </dgm:pt>
    <dgm:pt modelId="{1283C08E-6537-40DF-A4F4-799338795ACF}" type="pres">
      <dgm:prSet presAssocID="{59599D6C-FF63-4F4F-9558-C4D40BD6EFB3}" presName="parentTextBox" presStyleLbl="node1" presStyleIdx="0" presStyleCnt="3"/>
      <dgm:spPr/>
    </dgm:pt>
    <dgm:pt modelId="{506BD49E-E9E2-4FB8-823E-F7F40AC51E87}" type="pres">
      <dgm:prSet presAssocID="{59599D6C-FF63-4F4F-9558-C4D40BD6EFB3}" presName="entireBox" presStyleLbl="node1" presStyleIdx="0" presStyleCnt="3"/>
      <dgm:spPr/>
    </dgm:pt>
    <dgm:pt modelId="{B07D3AF0-D013-494D-B243-252965B25B58}" type="pres">
      <dgm:prSet presAssocID="{59599D6C-FF63-4F4F-9558-C4D40BD6EFB3}" presName="descendantBox" presStyleCnt="0"/>
      <dgm:spPr/>
    </dgm:pt>
    <dgm:pt modelId="{133D4283-2D3F-463D-A67A-8C448E6B4958}" type="pres">
      <dgm:prSet presAssocID="{E11BDE16-ECAE-4F8E-8A07-8AC83E09DBD0}" presName="childTextBox" presStyleLbl="fgAccFollowNode1" presStyleIdx="0" presStyleCnt="6" custScaleX="72586" custScaleY="98837" custLinFactNeighborX="-52" custLinFactNeighborY="8752">
        <dgm:presLayoutVars>
          <dgm:bulletEnabled val="1"/>
        </dgm:presLayoutVars>
      </dgm:prSet>
      <dgm:spPr/>
    </dgm:pt>
    <dgm:pt modelId="{1187C307-3296-4A1D-A970-5094B851F238}" type="pres">
      <dgm:prSet presAssocID="{93C4B438-621A-468F-A734-365850E231B4}" presName="childTextBox" presStyleLbl="fgAccFollowNode1" presStyleIdx="1" presStyleCnt="6" custScaleX="129128" custLinFactNeighborX="30" custLinFactNeighborY="7323">
        <dgm:presLayoutVars>
          <dgm:bulletEnabled val="1"/>
        </dgm:presLayoutVars>
      </dgm:prSet>
      <dgm:spPr/>
    </dgm:pt>
    <dgm:pt modelId="{0482C30A-DED1-41E1-B129-16944284E57C}" type="pres">
      <dgm:prSet presAssocID="{56BB4F8F-8FBB-4036-B3CC-83CEAAC580D9}" presName="sp" presStyleCnt="0"/>
      <dgm:spPr/>
    </dgm:pt>
    <dgm:pt modelId="{CED3726D-E27F-4A32-848D-053302EBE259}" type="pres">
      <dgm:prSet presAssocID="{FBB7DE02-6137-401C-93F0-3DF11250A5D0}" presName="arrowAndChildren" presStyleCnt="0"/>
      <dgm:spPr/>
    </dgm:pt>
    <dgm:pt modelId="{20B6E9AE-D5F2-4DC5-AC42-687F77C3A6D3}" type="pres">
      <dgm:prSet presAssocID="{FBB7DE02-6137-401C-93F0-3DF11250A5D0}" presName="parentTextArrow" presStyleLbl="node1" presStyleIdx="0" presStyleCnt="3"/>
      <dgm:spPr/>
    </dgm:pt>
    <dgm:pt modelId="{424B6FDD-FF96-465D-818B-861B557FF488}" type="pres">
      <dgm:prSet presAssocID="{FBB7DE02-6137-401C-93F0-3DF11250A5D0}" presName="arrow" presStyleLbl="node1" presStyleIdx="1" presStyleCnt="3"/>
      <dgm:spPr/>
    </dgm:pt>
    <dgm:pt modelId="{DA62C3DE-BE82-4DC5-A896-2BB1B5CB80CD}" type="pres">
      <dgm:prSet presAssocID="{FBB7DE02-6137-401C-93F0-3DF11250A5D0}" presName="descendantArrow" presStyleCnt="0"/>
      <dgm:spPr/>
    </dgm:pt>
    <dgm:pt modelId="{76A996D2-3774-4EB2-A655-674BD9C53749}" type="pres">
      <dgm:prSet presAssocID="{B2CA932B-208A-4E9F-880C-D2F8D35AABBC}" presName="childTextArrow" presStyleLbl="fgAccFollowNode1" presStyleIdx="2" presStyleCnt="6">
        <dgm:presLayoutVars>
          <dgm:bulletEnabled val="1"/>
        </dgm:presLayoutVars>
      </dgm:prSet>
      <dgm:spPr/>
    </dgm:pt>
    <dgm:pt modelId="{9367B7F5-6ABA-4260-AAB3-38A42F8EBBB8}" type="pres">
      <dgm:prSet presAssocID="{8813B8F1-BC57-4BCF-9839-58052D53C6D2}" presName="childTextArrow" presStyleLbl="fgAccFollowNode1" presStyleIdx="3" presStyleCnt="6" custScaleX="119198">
        <dgm:presLayoutVars>
          <dgm:bulletEnabled val="1"/>
        </dgm:presLayoutVars>
      </dgm:prSet>
      <dgm:spPr/>
    </dgm:pt>
    <dgm:pt modelId="{F7469662-A12E-4D74-A691-811E90EEC38C}" type="pres">
      <dgm:prSet presAssocID="{F68C3605-362A-4191-B6B2-0A2F7CD5B869}" presName="sp" presStyleCnt="0"/>
      <dgm:spPr/>
    </dgm:pt>
    <dgm:pt modelId="{B37AE66B-0A24-41BC-9DFC-26DA2501DFE2}" type="pres">
      <dgm:prSet presAssocID="{E531F58F-D049-46B6-9F93-CC36D0034474}" presName="arrowAndChildren" presStyleCnt="0"/>
      <dgm:spPr/>
    </dgm:pt>
    <dgm:pt modelId="{7E08BA70-EAEE-448F-AAAD-D0283C89C214}" type="pres">
      <dgm:prSet presAssocID="{E531F58F-D049-46B6-9F93-CC36D0034474}" presName="parentTextArrow" presStyleLbl="node1" presStyleIdx="1" presStyleCnt="3"/>
      <dgm:spPr/>
    </dgm:pt>
    <dgm:pt modelId="{B53EA143-BC80-42FC-91FA-E0105DE39DBF}" type="pres">
      <dgm:prSet presAssocID="{E531F58F-D049-46B6-9F93-CC36D0034474}" presName="arrow" presStyleLbl="node1" presStyleIdx="2" presStyleCnt="3"/>
      <dgm:spPr/>
    </dgm:pt>
    <dgm:pt modelId="{7DF6C276-2B56-4D69-83DB-9BC9CD43F1B4}" type="pres">
      <dgm:prSet presAssocID="{E531F58F-D049-46B6-9F93-CC36D0034474}" presName="descendantArrow" presStyleCnt="0"/>
      <dgm:spPr/>
    </dgm:pt>
    <dgm:pt modelId="{E81E04E5-B024-4445-94A5-8FE2D2AFD750}" type="pres">
      <dgm:prSet presAssocID="{C69F025E-B719-4821-B0DB-C7C3CF98DE88}" presName="childTextArrow" presStyleLbl="fgAccFollowNode1" presStyleIdx="4" presStyleCnt="6" custScaleX="50538">
        <dgm:presLayoutVars>
          <dgm:bulletEnabled val="1"/>
        </dgm:presLayoutVars>
      </dgm:prSet>
      <dgm:spPr/>
    </dgm:pt>
    <dgm:pt modelId="{D07772A8-8879-48E0-B41C-0F84790F0DA4}" type="pres">
      <dgm:prSet presAssocID="{CA17B1DE-C891-4587-9E43-EE0AABFBA199}" presName="childTextArrow" presStyleLbl="fgAccFollowNode1" presStyleIdx="5" presStyleCnt="6" custScaleX="84495">
        <dgm:presLayoutVars>
          <dgm:bulletEnabled val="1"/>
        </dgm:presLayoutVars>
      </dgm:prSet>
      <dgm:spPr/>
    </dgm:pt>
  </dgm:ptLst>
  <dgm:cxnLst>
    <dgm:cxn modelId="{3CEEA007-D7F4-4930-ACD7-181C594F4481}" srcId="{E531F58F-D049-46B6-9F93-CC36D0034474}" destId="{C69F025E-B719-4821-B0DB-C7C3CF98DE88}" srcOrd="0" destOrd="0" parTransId="{F02427E8-0844-434A-BFC6-D7FE6D532423}" sibTransId="{7866AF57-A512-4672-A955-14810CB99B13}"/>
    <dgm:cxn modelId="{E8C2990A-3F04-46AF-A2B3-E45F0168EEB9}" srcId="{B150F1E6-38A9-4881-84C0-F9F20A829622}" destId="{E531F58F-D049-46B6-9F93-CC36D0034474}" srcOrd="0" destOrd="0" parTransId="{9063BE1B-A7F2-4A51-A03D-8FF41A1128CB}" sibTransId="{F68C3605-362A-4191-B6B2-0A2F7CD5B869}"/>
    <dgm:cxn modelId="{DF2F820E-3B69-4D87-9008-B683EBC3DD13}" type="presOf" srcId="{59599D6C-FF63-4F4F-9558-C4D40BD6EFB3}" destId="{506BD49E-E9E2-4FB8-823E-F7F40AC51E87}" srcOrd="1" destOrd="0" presId="urn:microsoft.com/office/officeart/2005/8/layout/process4"/>
    <dgm:cxn modelId="{086A4521-61C6-4748-B879-2A0A8308B500}" type="presOf" srcId="{E11BDE16-ECAE-4F8E-8A07-8AC83E09DBD0}" destId="{133D4283-2D3F-463D-A67A-8C448E6B4958}" srcOrd="0" destOrd="0" presId="urn:microsoft.com/office/officeart/2005/8/layout/process4"/>
    <dgm:cxn modelId="{871B1728-36F3-47C1-BDDA-78D074E118EB}" type="presOf" srcId="{B2CA932B-208A-4E9F-880C-D2F8D35AABBC}" destId="{76A996D2-3774-4EB2-A655-674BD9C53749}" srcOrd="0" destOrd="0" presId="urn:microsoft.com/office/officeart/2005/8/layout/process4"/>
    <dgm:cxn modelId="{3790D92F-188F-469D-A7C7-B7C340360FF6}" type="presOf" srcId="{59599D6C-FF63-4F4F-9558-C4D40BD6EFB3}" destId="{1283C08E-6537-40DF-A4F4-799338795ACF}" srcOrd="0" destOrd="0" presId="urn:microsoft.com/office/officeart/2005/8/layout/process4"/>
    <dgm:cxn modelId="{A703F431-D999-4A69-B226-FA5A0933CF7B}" type="presOf" srcId="{8813B8F1-BC57-4BCF-9839-58052D53C6D2}" destId="{9367B7F5-6ABA-4260-AAB3-38A42F8EBBB8}" srcOrd="0" destOrd="0" presId="urn:microsoft.com/office/officeart/2005/8/layout/process4"/>
    <dgm:cxn modelId="{6C6F5767-26AF-4342-B163-8091BF259BDA}" type="presOf" srcId="{B150F1E6-38A9-4881-84C0-F9F20A829622}" destId="{87793F91-F913-43F4-A7C8-CAEC54E8AE6C}" srcOrd="0" destOrd="0" presId="urn:microsoft.com/office/officeart/2005/8/layout/process4"/>
    <dgm:cxn modelId="{09B4A876-476A-41FC-9A0C-2073C525329D}" srcId="{FBB7DE02-6137-401C-93F0-3DF11250A5D0}" destId="{8813B8F1-BC57-4BCF-9839-58052D53C6D2}" srcOrd="1" destOrd="0" parTransId="{91F4123B-682C-425C-B405-1C0DE9D1CDF5}" sibTransId="{1FC2F931-51A3-45B7-B476-368544D75F0F}"/>
    <dgm:cxn modelId="{8D30BB7A-9025-423B-AD68-C340433F6CCE}" type="presOf" srcId="{93C4B438-621A-468F-A734-365850E231B4}" destId="{1187C307-3296-4A1D-A970-5094B851F238}" srcOrd="0" destOrd="0" presId="urn:microsoft.com/office/officeart/2005/8/layout/process4"/>
    <dgm:cxn modelId="{A829DF94-CE7D-46A4-AC80-849115529E64}" srcId="{FBB7DE02-6137-401C-93F0-3DF11250A5D0}" destId="{B2CA932B-208A-4E9F-880C-D2F8D35AABBC}" srcOrd="0" destOrd="0" parTransId="{0AC37CA8-FCB3-4131-A519-DAC1F9CA2F28}" sibTransId="{DCCE45C9-9410-402A-A296-121AC5CDD695}"/>
    <dgm:cxn modelId="{480349AE-ABE6-4615-9A5E-317339A443FA}" srcId="{E531F58F-D049-46B6-9F93-CC36D0034474}" destId="{CA17B1DE-C891-4587-9E43-EE0AABFBA199}" srcOrd="1" destOrd="0" parTransId="{10D50FBD-712C-4B13-8896-B8E0C0A3CE5A}" sibTransId="{1A48DE6E-A984-4D88-8C5F-A4CE972E7B25}"/>
    <dgm:cxn modelId="{87BC9FBA-AA18-42E6-893D-F49A9F3EC7E1}" type="presOf" srcId="{E531F58F-D049-46B6-9F93-CC36D0034474}" destId="{7E08BA70-EAEE-448F-AAAD-D0283C89C214}" srcOrd="0" destOrd="0" presId="urn:microsoft.com/office/officeart/2005/8/layout/process4"/>
    <dgm:cxn modelId="{F03A48BD-4178-496F-85FE-98EEC7C3CB44}" type="presOf" srcId="{CA17B1DE-C891-4587-9E43-EE0AABFBA199}" destId="{D07772A8-8879-48E0-B41C-0F84790F0DA4}" srcOrd="0" destOrd="0" presId="urn:microsoft.com/office/officeart/2005/8/layout/process4"/>
    <dgm:cxn modelId="{DEF2AEBF-77F5-44AC-A62F-AFB4FF414EE0}" srcId="{B150F1E6-38A9-4881-84C0-F9F20A829622}" destId="{59599D6C-FF63-4F4F-9558-C4D40BD6EFB3}" srcOrd="2" destOrd="0" parTransId="{4E11776E-C61C-4CB7-842C-CD85871BC79A}" sibTransId="{0237CA83-AF76-41A7-8300-8BFA171B80FF}"/>
    <dgm:cxn modelId="{671053C3-3088-48B4-B0B9-0ABC43348FD8}" srcId="{B150F1E6-38A9-4881-84C0-F9F20A829622}" destId="{FBB7DE02-6137-401C-93F0-3DF11250A5D0}" srcOrd="1" destOrd="0" parTransId="{16A93335-7BD5-494C-947F-4AAE7E438EFE}" sibTransId="{56BB4F8F-8FBB-4036-B3CC-83CEAAC580D9}"/>
    <dgm:cxn modelId="{C33790CC-9209-4218-9562-31C4DA16F96C}" type="presOf" srcId="{C69F025E-B719-4821-B0DB-C7C3CF98DE88}" destId="{E81E04E5-B024-4445-94A5-8FE2D2AFD750}" srcOrd="0" destOrd="0" presId="urn:microsoft.com/office/officeart/2005/8/layout/process4"/>
    <dgm:cxn modelId="{32E5AACE-A599-474F-9F16-9C557797A279}" type="presOf" srcId="{E531F58F-D049-46B6-9F93-CC36D0034474}" destId="{B53EA143-BC80-42FC-91FA-E0105DE39DBF}" srcOrd="1" destOrd="0" presId="urn:microsoft.com/office/officeart/2005/8/layout/process4"/>
    <dgm:cxn modelId="{B82A46DF-4CBA-487F-A26C-4AAD682A6E39}" srcId="{59599D6C-FF63-4F4F-9558-C4D40BD6EFB3}" destId="{93C4B438-621A-468F-A734-365850E231B4}" srcOrd="1" destOrd="0" parTransId="{862E9EDD-0E0D-42A4-8011-E998D069D966}" sibTransId="{FDDEABC5-0D85-489D-8375-D8B7358D8086}"/>
    <dgm:cxn modelId="{F657F5E4-9323-40B8-8D8B-94474DDE210B}" type="presOf" srcId="{FBB7DE02-6137-401C-93F0-3DF11250A5D0}" destId="{424B6FDD-FF96-465D-818B-861B557FF488}" srcOrd="1" destOrd="0" presId="urn:microsoft.com/office/officeart/2005/8/layout/process4"/>
    <dgm:cxn modelId="{FBAF09F2-E28A-4DB2-8129-206B9F0DBED3}" type="presOf" srcId="{FBB7DE02-6137-401C-93F0-3DF11250A5D0}" destId="{20B6E9AE-D5F2-4DC5-AC42-687F77C3A6D3}" srcOrd="0" destOrd="0" presId="urn:microsoft.com/office/officeart/2005/8/layout/process4"/>
    <dgm:cxn modelId="{C62B79F6-4CCA-46A8-8A6C-298FDDCE2163}" srcId="{59599D6C-FF63-4F4F-9558-C4D40BD6EFB3}" destId="{E11BDE16-ECAE-4F8E-8A07-8AC83E09DBD0}" srcOrd="0" destOrd="0" parTransId="{D813E7C9-858B-46B9-B3B9-0A6B03118E10}" sibTransId="{6059755E-9E09-414C-9385-B39584A80AB7}"/>
    <dgm:cxn modelId="{0D2549FA-72FB-45B7-9277-7F4249E89A54}" type="presParOf" srcId="{87793F91-F913-43F4-A7C8-CAEC54E8AE6C}" destId="{ED30DA9F-5822-4CCF-AE4E-0F4066FD0A25}" srcOrd="0" destOrd="0" presId="urn:microsoft.com/office/officeart/2005/8/layout/process4"/>
    <dgm:cxn modelId="{BA248149-0B0C-4703-99AA-3ABE60077F6D}" type="presParOf" srcId="{ED30DA9F-5822-4CCF-AE4E-0F4066FD0A25}" destId="{1283C08E-6537-40DF-A4F4-799338795ACF}" srcOrd="0" destOrd="0" presId="urn:microsoft.com/office/officeart/2005/8/layout/process4"/>
    <dgm:cxn modelId="{00136981-B457-4DF1-87A8-0489F49F2F33}" type="presParOf" srcId="{ED30DA9F-5822-4CCF-AE4E-0F4066FD0A25}" destId="{506BD49E-E9E2-4FB8-823E-F7F40AC51E87}" srcOrd="1" destOrd="0" presId="urn:microsoft.com/office/officeart/2005/8/layout/process4"/>
    <dgm:cxn modelId="{CB94B15C-622B-4D7D-B53B-287D3E7697E8}" type="presParOf" srcId="{ED30DA9F-5822-4CCF-AE4E-0F4066FD0A25}" destId="{B07D3AF0-D013-494D-B243-252965B25B58}" srcOrd="2" destOrd="0" presId="urn:microsoft.com/office/officeart/2005/8/layout/process4"/>
    <dgm:cxn modelId="{98F376A7-1FFC-44E7-9C99-18DE23ED5793}" type="presParOf" srcId="{B07D3AF0-D013-494D-B243-252965B25B58}" destId="{133D4283-2D3F-463D-A67A-8C448E6B4958}" srcOrd="0" destOrd="0" presId="urn:microsoft.com/office/officeart/2005/8/layout/process4"/>
    <dgm:cxn modelId="{EAA28235-9CDB-4700-9536-3B8DD32E268A}" type="presParOf" srcId="{B07D3AF0-D013-494D-B243-252965B25B58}" destId="{1187C307-3296-4A1D-A970-5094B851F238}" srcOrd="1" destOrd="0" presId="urn:microsoft.com/office/officeart/2005/8/layout/process4"/>
    <dgm:cxn modelId="{646EB62E-52EB-48D6-AE5B-7AB7A4579C57}" type="presParOf" srcId="{87793F91-F913-43F4-A7C8-CAEC54E8AE6C}" destId="{0482C30A-DED1-41E1-B129-16944284E57C}" srcOrd="1" destOrd="0" presId="urn:microsoft.com/office/officeart/2005/8/layout/process4"/>
    <dgm:cxn modelId="{98201852-0560-4CF5-A9A5-3931209D27FF}" type="presParOf" srcId="{87793F91-F913-43F4-A7C8-CAEC54E8AE6C}" destId="{CED3726D-E27F-4A32-848D-053302EBE259}" srcOrd="2" destOrd="0" presId="urn:microsoft.com/office/officeart/2005/8/layout/process4"/>
    <dgm:cxn modelId="{CA8F95BF-34F6-4A9C-92E8-20051ECBB3D6}" type="presParOf" srcId="{CED3726D-E27F-4A32-848D-053302EBE259}" destId="{20B6E9AE-D5F2-4DC5-AC42-687F77C3A6D3}" srcOrd="0" destOrd="0" presId="urn:microsoft.com/office/officeart/2005/8/layout/process4"/>
    <dgm:cxn modelId="{B4DA9023-3339-4296-A6C9-68F28BAE7B94}" type="presParOf" srcId="{CED3726D-E27F-4A32-848D-053302EBE259}" destId="{424B6FDD-FF96-465D-818B-861B557FF488}" srcOrd="1" destOrd="0" presId="urn:microsoft.com/office/officeart/2005/8/layout/process4"/>
    <dgm:cxn modelId="{07E06A54-4D4A-44B0-B1DC-8C8B5CC4CC95}" type="presParOf" srcId="{CED3726D-E27F-4A32-848D-053302EBE259}" destId="{DA62C3DE-BE82-4DC5-A896-2BB1B5CB80CD}" srcOrd="2" destOrd="0" presId="urn:microsoft.com/office/officeart/2005/8/layout/process4"/>
    <dgm:cxn modelId="{6E49A5CF-A5D8-48AE-A6F6-5BF2815DED5C}" type="presParOf" srcId="{DA62C3DE-BE82-4DC5-A896-2BB1B5CB80CD}" destId="{76A996D2-3774-4EB2-A655-674BD9C53749}" srcOrd="0" destOrd="0" presId="urn:microsoft.com/office/officeart/2005/8/layout/process4"/>
    <dgm:cxn modelId="{2AEF3257-C148-416F-9D3F-4D4003426C80}" type="presParOf" srcId="{DA62C3DE-BE82-4DC5-A896-2BB1B5CB80CD}" destId="{9367B7F5-6ABA-4260-AAB3-38A42F8EBBB8}" srcOrd="1" destOrd="0" presId="urn:microsoft.com/office/officeart/2005/8/layout/process4"/>
    <dgm:cxn modelId="{7727EF88-97A0-4FFC-8C02-9D52DEC5A66D}" type="presParOf" srcId="{87793F91-F913-43F4-A7C8-CAEC54E8AE6C}" destId="{F7469662-A12E-4D74-A691-811E90EEC38C}" srcOrd="3" destOrd="0" presId="urn:microsoft.com/office/officeart/2005/8/layout/process4"/>
    <dgm:cxn modelId="{12832288-63DB-4B30-A40D-70D729057BFB}" type="presParOf" srcId="{87793F91-F913-43F4-A7C8-CAEC54E8AE6C}" destId="{B37AE66B-0A24-41BC-9DFC-26DA2501DFE2}" srcOrd="4" destOrd="0" presId="urn:microsoft.com/office/officeart/2005/8/layout/process4"/>
    <dgm:cxn modelId="{5B3DEED6-DAE6-4988-8ABA-D2D03FC7E63D}" type="presParOf" srcId="{B37AE66B-0A24-41BC-9DFC-26DA2501DFE2}" destId="{7E08BA70-EAEE-448F-AAAD-D0283C89C214}" srcOrd="0" destOrd="0" presId="urn:microsoft.com/office/officeart/2005/8/layout/process4"/>
    <dgm:cxn modelId="{EBB90EA4-EE47-4880-9A4E-69558B943E3E}" type="presParOf" srcId="{B37AE66B-0A24-41BC-9DFC-26DA2501DFE2}" destId="{B53EA143-BC80-42FC-91FA-E0105DE39DBF}" srcOrd="1" destOrd="0" presId="urn:microsoft.com/office/officeart/2005/8/layout/process4"/>
    <dgm:cxn modelId="{30CAD22E-0651-41F3-AC7C-9C8D4D1AB313}" type="presParOf" srcId="{B37AE66B-0A24-41BC-9DFC-26DA2501DFE2}" destId="{7DF6C276-2B56-4D69-83DB-9BC9CD43F1B4}" srcOrd="2" destOrd="0" presId="urn:microsoft.com/office/officeart/2005/8/layout/process4"/>
    <dgm:cxn modelId="{82859264-C85C-46C1-B557-60A97813C0A6}" type="presParOf" srcId="{7DF6C276-2B56-4D69-83DB-9BC9CD43F1B4}" destId="{E81E04E5-B024-4445-94A5-8FE2D2AFD750}" srcOrd="0" destOrd="0" presId="urn:microsoft.com/office/officeart/2005/8/layout/process4"/>
    <dgm:cxn modelId="{390BD2D9-FB42-44D3-A225-655CDE7E105D}" type="presParOf" srcId="{7DF6C276-2B56-4D69-83DB-9BC9CD43F1B4}" destId="{D07772A8-8879-48E0-B41C-0F84790F0DA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326B75-4080-4B96-B537-415E9D93D12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A168D3-4398-40A9-960C-28E4C4AE99A6}">
      <dgm:prSet phldrT="[Текст]"/>
      <dgm:spPr/>
      <dgm:t>
        <a:bodyPr/>
        <a:lstStyle/>
        <a:p>
          <a:r>
            <a:rPr lang="ru-RU" b="1" dirty="0">
              <a:solidFill>
                <a:srgbClr val="002060"/>
              </a:solidFill>
            </a:rPr>
            <a:t>потребность ученика в адаптации учебной программы на определенное время (не более 1-3 четвертей);</a:t>
          </a:r>
        </a:p>
      </dgm:t>
    </dgm:pt>
    <dgm:pt modelId="{65DBB3AD-4736-4CD7-A52E-AFE86642E8F3}" type="parTrans" cxnId="{51070083-F0E2-41BD-83A7-94586A070B51}">
      <dgm:prSet/>
      <dgm:spPr/>
      <dgm:t>
        <a:bodyPr/>
        <a:lstStyle/>
        <a:p>
          <a:endParaRPr lang="ru-RU"/>
        </a:p>
      </dgm:t>
    </dgm:pt>
    <dgm:pt modelId="{CA7A0224-2A37-4FDE-96D5-2D57A9856DE5}" type="sibTrans" cxnId="{51070083-F0E2-41BD-83A7-94586A070B51}">
      <dgm:prSet/>
      <dgm:spPr/>
      <dgm:t>
        <a:bodyPr/>
        <a:lstStyle/>
        <a:p>
          <a:endParaRPr lang="ru-RU"/>
        </a:p>
      </dgm:t>
    </dgm:pt>
    <dgm:pt modelId="{A9902F61-C4F1-4E1D-8A83-2D485AC3C564}">
      <dgm:prSet phldrT="[Текст]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b="1" dirty="0">
              <a:solidFill>
                <a:srgbClr val="002060"/>
              </a:solidFill>
            </a:rPr>
            <a:t>какие методы и приемы обучения будут наиболее эффективными;</a:t>
          </a:r>
        </a:p>
      </dgm:t>
    </dgm:pt>
    <dgm:pt modelId="{4743C441-D06B-4B63-B7C8-3F90F0FDD4C3}" type="parTrans" cxnId="{4A8DDEAF-CF4A-41B9-9EA3-296B6CBE4162}">
      <dgm:prSet/>
      <dgm:spPr/>
      <dgm:t>
        <a:bodyPr/>
        <a:lstStyle/>
        <a:p>
          <a:endParaRPr lang="ru-RU"/>
        </a:p>
      </dgm:t>
    </dgm:pt>
    <dgm:pt modelId="{1AF5B3F0-5714-4562-B713-99E6FBE74CB1}" type="sibTrans" cxnId="{4A8DDEAF-CF4A-41B9-9EA3-296B6CBE4162}">
      <dgm:prSet/>
      <dgm:spPr/>
      <dgm:t>
        <a:bodyPr/>
        <a:lstStyle/>
        <a:p>
          <a:endParaRPr lang="ru-RU"/>
        </a:p>
      </dgm:t>
    </dgm:pt>
    <dgm:pt modelId="{52114DC3-95F6-42CA-A2BA-F116B26F1291}">
      <dgm:prSet phldrT="[Текст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b="1" dirty="0">
              <a:solidFill>
                <a:srgbClr val="002060"/>
              </a:solidFill>
            </a:rPr>
            <a:t>какие учебные материалы, наглядные и дидактические пособия необходимы в обучении ребенка;</a:t>
          </a:r>
        </a:p>
      </dgm:t>
    </dgm:pt>
    <dgm:pt modelId="{87DE8F5E-0DEA-4A5A-A5C0-8319FA54BE0B}" type="parTrans" cxnId="{DCF6464A-CE11-4179-B6D6-A61C6A988E0B}">
      <dgm:prSet/>
      <dgm:spPr/>
      <dgm:t>
        <a:bodyPr/>
        <a:lstStyle/>
        <a:p>
          <a:endParaRPr lang="ru-RU"/>
        </a:p>
      </dgm:t>
    </dgm:pt>
    <dgm:pt modelId="{09CAC752-C713-4D6C-BC24-922BED79D307}" type="sibTrans" cxnId="{DCF6464A-CE11-4179-B6D6-A61C6A988E0B}">
      <dgm:prSet/>
      <dgm:spPr/>
      <dgm:t>
        <a:bodyPr/>
        <a:lstStyle/>
        <a:p>
          <a:endParaRPr lang="ru-RU"/>
        </a:p>
      </dgm:t>
    </dgm:pt>
    <dgm:pt modelId="{704691B6-99AF-4F15-9055-7EADF8A4D126}">
      <dgm:prSet phldrT="[Текст]"/>
      <dgm:spPr>
        <a:solidFill>
          <a:schemeClr val="accent5"/>
        </a:solidFill>
      </dgm:spPr>
      <dgm:t>
        <a:bodyPr/>
        <a:lstStyle/>
        <a:p>
          <a:r>
            <a:rPr lang="ru-RU" b="1" dirty="0">
              <a:solidFill>
                <a:srgbClr val="002060"/>
              </a:solidFill>
            </a:rPr>
            <a:t>помощь каких специалистов позволит ученику преодолеть трудности в обучении (психолог, логопед, социальный педагог);</a:t>
          </a:r>
        </a:p>
      </dgm:t>
    </dgm:pt>
    <dgm:pt modelId="{E288A5E9-4780-4EF3-9FAB-B03353DC6DCE}" type="parTrans" cxnId="{4F208F22-DF9C-4416-88E0-8CC8ED72DFF0}">
      <dgm:prSet/>
      <dgm:spPr/>
      <dgm:t>
        <a:bodyPr/>
        <a:lstStyle/>
        <a:p>
          <a:endParaRPr lang="ru-RU"/>
        </a:p>
      </dgm:t>
    </dgm:pt>
    <dgm:pt modelId="{09157C07-B5E2-497D-9B08-0588B4EB113F}" type="sibTrans" cxnId="{4F208F22-DF9C-4416-88E0-8CC8ED72DFF0}">
      <dgm:prSet/>
      <dgm:spPr/>
      <dgm:t>
        <a:bodyPr/>
        <a:lstStyle/>
        <a:p>
          <a:endParaRPr lang="ru-RU"/>
        </a:p>
      </dgm:t>
    </dgm:pt>
    <dgm:pt modelId="{70E18CBD-4F8C-4D8B-8225-58D53467ECC7}">
      <dgm:prSet phldrT="[Текст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b="1" dirty="0">
              <a:solidFill>
                <a:srgbClr val="002060"/>
              </a:solidFill>
            </a:rPr>
            <a:t>как следует адаптировать учебное место школьника;</a:t>
          </a:r>
        </a:p>
      </dgm:t>
    </dgm:pt>
    <dgm:pt modelId="{81CE2E70-7A08-454A-B4D6-0A3A5F173967}" type="parTrans" cxnId="{3D806FDD-E50C-4902-89BD-EC9909B62D7B}">
      <dgm:prSet/>
      <dgm:spPr/>
      <dgm:t>
        <a:bodyPr/>
        <a:lstStyle/>
        <a:p>
          <a:endParaRPr lang="ru-RU"/>
        </a:p>
      </dgm:t>
    </dgm:pt>
    <dgm:pt modelId="{EDBA748B-E4FF-406C-9986-4968732E7783}" type="sibTrans" cxnId="{3D806FDD-E50C-4902-89BD-EC9909B62D7B}">
      <dgm:prSet/>
      <dgm:spPr/>
      <dgm:t>
        <a:bodyPr/>
        <a:lstStyle/>
        <a:p>
          <a:endParaRPr lang="ru-RU"/>
        </a:p>
      </dgm:t>
    </dgm:pt>
    <dgm:pt modelId="{45D0ED23-E79F-49E8-B501-21350580BF57}">
      <dgm:prSet phldrT="[Текст]"/>
      <dgm:spPr>
        <a:solidFill>
          <a:srgbClr val="C00000">
            <a:alpha val="90000"/>
          </a:srgbClr>
        </a:solidFill>
      </dgm:spPr>
      <dgm:t>
        <a:bodyPr/>
        <a:lstStyle/>
        <a:p>
          <a:r>
            <a:rPr lang="ru-RU" b="1" dirty="0">
              <a:solidFill>
                <a:srgbClr val="002060"/>
              </a:solidFill>
            </a:rPr>
            <a:t>необходимость направления ребенка в ПМПК.</a:t>
          </a:r>
        </a:p>
      </dgm:t>
    </dgm:pt>
    <dgm:pt modelId="{1505205D-51E9-491C-A540-3C9C5ED8F778}" type="parTrans" cxnId="{C17CD5FB-2B2A-4FB8-AA5E-7B6974133911}">
      <dgm:prSet/>
      <dgm:spPr/>
      <dgm:t>
        <a:bodyPr/>
        <a:lstStyle/>
        <a:p>
          <a:endParaRPr lang="ru-RU"/>
        </a:p>
      </dgm:t>
    </dgm:pt>
    <dgm:pt modelId="{C94673B5-2838-4B73-A671-02D5AB89EA56}" type="sibTrans" cxnId="{C17CD5FB-2B2A-4FB8-AA5E-7B6974133911}">
      <dgm:prSet/>
      <dgm:spPr/>
      <dgm:t>
        <a:bodyPr/>
        <a:lstStyle/>
        <a:p>
          <a:endParaRPr lang="ru-RU"/>
        </a:p>
      </dgm:t>
    </dgm:pt>
    <dgm:pt modelId="{867FDEDC-02AF-4CB4-846F-AF037CCB4899}" type="pres">
      <dgm:prSet presAssocID="{C1326B75-4080-4B96-B537-415E9D93D12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D9CDFDA-4999-43AD-8232-044D89076A42}" type="pres">
      <dgm:prSet presAssocID="{01A168D3-4398-40A9-960C-28E4C4AE99A6}" presName="root" presStyleCnt="0"/>
      <dgm:spPr/>
    </dgm:pt>
    <dgm:pt modelId="{A626A714-36D8-44B5-88BB-594231004863}" type="pres">
      <dgm:prSet presAssocID="{01A168D3-4398-40A9-960C-28E4C4AE99A6}" presName="rootComposite" presStyleCnt="0"/>
      <dgm:spPr/>
    </dgm:pt>
    <dgm:pt modelId="{6FE998D0-9B4F-4188-8018-B3D8EC1D8181}" type="pres">
      <dgm:prSet presAssocID="{01A168D3-4398-40A9-960C-28E4C4AE99A6}" presName="rootText" presStyleLbl="node1" presStyleIdx="0" presStyleCnt="2"/>
      <dgm:spPr/>
    </dgm:pt>
    <dgm:pt modelId="{74C09665-6504-4AA5-8C50-167B8B3F53EF}" type="pres">
      <dgm:prSet presAssocID="{01A168D3-4398-40A9-960C-28E4C4AE99A6}" presName="rootConnector" presStyleLbl="node1" presStyleIdx="0" presStyleCnt="2"/>
      <dgm:spPr/>
    </dgm:pt>
    <dgm:pt modelId="{A2AB397A-5A1F-40EE-90AF-EC22CCDB31AA}" type="pres">
      <dgm:prSet presAssocID="{01A168D3-4398-40A9-960C-28E4C4AE99A6}" presName="childShape" presStyleCnt="0"/>
      <dgm:spPr/>
    </dgm:pt>
    <dgm:pt modelId="{AB9BADE8-D1EE-4D13-A95C-96B579AEA5CE}" type="pres">
      <dgm:prSet presAssocID="{4743C441-D06B-4B63-B7C8-3F90F0FDD4C3}" presName="Name13" presStyleLbl="parChTrans1D2" presStyleIdx="0" presStyleCnt="4"/>
      <dgm:spPr/>
    </dgm:pt>
    <dgm:pt modelId="{029385A7-2357-4CA5-91AE-84885AC4FB14}" type="pres">
      <dgm:prSet presAssocID="{A9902F61-C4F1-4E1D-8A83-2D485AC3C564}" presName="childText" presStyleLbl="bgAcc1" presStyleIdx="0" presStyleCnt="4" custScaleX="122001">
        <dgm:presLayoutVars>
          <dgm:bulletEnabled val="1"/>
        </dgm:presLayoutVars>
      </dgm:prSet>
      <dgm:spPr/>
    </dgm:pt>
    <dgm:pt modelId="{EFE7274D-BB8C-47C3-B96A-DC2F6C9B278F}" type="pres">
      <dgm:prSet presAssocID="{87DE8F5E-0DEA-4A5A-A5C0-8319FA54BE0B}" presName="Name13" presStyleLbl="parChTrans1D2" presStyleIdx="1" presStyleCnt="4"/>
      <dgm:spPr/>
    </dgm:pt>
    <dgm:pt modelId="{30C9C550-893C-499D-89AA-DF4CF3D631FB}" type="pres">
      <dgm:prSet presAssocID="{52114DC3-95F6-42CA-A2BA-F116B26F1291}" presName="childText" presStyleLbl="bgAcc1" presStyleIdx="1" presStyleCnt="4" custScaleX="126307">
        <dgm:presLayoutVars>
          <dgm:bulletEnabled val="1"/>
        </dgm:presLayoutVars>
      </dgm:prSet>
      <dgm:spPr/>
    </dgm:pt>
    <dgm:pt modelId="{0ACA3B03-4A38-4677-9A80-C482871B41CA}" type="pres">
      <dgm:prSet presAssocID="{704691B6-99AF-4F15-9055-7EADF8A4D126}" presName="root" presStyleCnt="0"/>
      <dgm:spPr/>
    </dgm:pt>
    <dgm:pt modelId="{8E5C79B6-5DC3-4077-9614-63D925696C25}" type="pres">
      <dgm:prSet presAssocID="{704691B6-99AF-4F15-9055-7EADF8A4D126}" presName="rootComposite" presStyleCnt="0"/>
      <dgm:spPr/>
    </dgm:pt>
    <dgm:pt modelId="{4DB1F91F-8E85-43F1-9BB0-1D44BD293055}" type="pres">
      <dgm:prSet presAssocID="{704691B6-99AF-4F15-9055-7EADF8A4D126}" presName="rootText" presStyleLbl="node1" presStyleIdx="1" presStyleCnt="2"/>
      <dgm:spPr/>
    </dgm:pt>
    <dgm:pt modelId="{C4852436-5ADD-422F-B3FC-8A49CD27A634}" type="pres">
      <dgm:prSet presAssocID="{704691B6-99AF-4F15-9055-7EADF8A4D126}" presName="rootConnector" presStyleLbl="node1" presStyleIdx="1" presStyleCnt="2"/>
      <dgm:spPr/>
    </dgm:pt>
    <dgm:pt modelId="{4EF1BD1D-C42E-49AD-BC2A-E996A687A175}" type="pres">
      <dgm:prSet presAssocID="{704691B6-99AF-4F15-9055-7EADF8A4D126}" presName="childShape" presStyleCnt="0"/>
      <dgm:spPr/>
    </dgm:pt>
    <dgm:pt modelId="{1A61460F-DD9E-425A-AAEF-4A1E49C72E5A}" type="pres">
      <dgm:prSet presAssocID="{81CE2E70-7A08-454A-B4D6-0A3A5F173967}" presName="Name13" presStyleLbl="parChTrans1D2" presStyleIdx="2" presStyleCnt="4"/>
      <dgm:spPr/>
    </dgm:pt>
    <dgm:pt modelId="{DBB1E2EE-8204-4199-A74A-177D07308E26}" type="pres">
      <dgm:prSet presAssocID="{70E18CBD-4F8C-4D8B-8225-58D53467ECC7}" presName="childText" presStyleLbl="bgAcc1" presStyleIdx="2" presStyleCnt="4" custScaleX="125809">
        <dgm:presLayoutVars>
          <dgm:bulletEnabled val="1"/>
        </dgm:presLayoutVars>
      </dgm:prSet>
      <dgm:spPr/>
    </dgm:pt>
    <dgm:pt modelId="{3C2FCD9C-783E-4140-A652-9484D56A0F78}" type="pres">
      <dgm:prSet presAssocID="{1505205D-51E9-491C-A540-3C9C5ED8F778}" presName="Name13" presStyleLbl="parChTrans1D2" presStyleIdx="3" presStyleCnt="4"/>
      <dgm:spPr/>
    </dgm:pt>
    <dgm:pt modelId="{14DE8F98-D019-4104-87FD-45422F019C51}" type="pres">
      <dgm:prSet presAssocID="{45D0ED23-E79F-49E8-B501-21350580BF57}" presName="childText" presStyleLbl="bgAcc1" presStyleIdx="3" presStyleCnt="4" custScaleX="124646">
        <dgm:presLayoutVars>
          <dgm:bulletEnabled val="1"/>
        </dgm:presLayoutVars>
      </dgm:prSet>
      <dgm:spPr/>
    </dgm:pt>
  </dgm:ptLst>
  <dgm:cxnLst>
    <dgm:cxn modelId="{1140E31E-BCF0-4A40-A074-6EB08F7A5235}" type="presOf" srcId="{01A168D3-4398-40A9-960C-28E4C4AE99A6}" destId="{74C09665-6504-4AA5-8C50-167B8B3F53EF}" srcOrd="1" destOrd="0" presId="urn:microsoft.com/office/officeart/2005/8/layout/hierarchy3"/>
    <dgm:cxn modelId="{4F208F22-DF9C-4416-88E0-8CC8ED72DFF0}" srcId="{C1326B75-4080-4B96-B537-415E9D93D122}" destId="{704691B6-99AF-4F15-9055-7EADF8A4D126}" srcOrd="1" destOrd="0" parTransId="{E288A5E9-4780-4EF3-9FAB-B03353DC6DCE}" sibTransId="{09157C07-B5E2-497D-9B08-0588B4EB113F}"/>
    <dgm:cxn modelId="{BE511129-BC44-45C1-BE2F-F8FAAF163075}" type="presOf" srcId="{1505205D-51E9-491C-A540-3C9C5ED8F778}" destId="{3C2FCD9C-783E-4140-A652-9484D56A0F78}" srcOrd="0" destOrd="0" presId="urn:microsoft.com/office/officeart/2005/8/layout/hierarchy3"/>
    <dgm:cxn modelId="{1D9FC72F-A1C4-4C10-94DD-50FFA2979D33}" type="presOf" srcId="{A9902F61-C4F1-4E1D-8A83-2D485AC3C564}" destId="{029385A7-2357-4CA5-91AE-84885AC4FB14}" srcOrd="0" destOrd="0" presId="urn:microsoft.com/office/officeart/2005/8/layout/hierarchy3"/>
    <dgm:cxn modelId="{DCF6464A-CE11-4179-B6D6-A61C6A988E0B}" srcId="{01A168D3-4398-40A9-960C-28E4C4AE99A6}" destId="{52114DC3-95F6-42CA-A2BA-F116B26F1291}" srcOrd="1" destOrd="0" parTransId="{87DE8F5E-0DEA-4A5A-A5C0-8319FA54BE0B}" sibTransId="{09CAC752-C713-4D6C-BC24-922BED79D307}"/>
    <dgm:cxn modelId="{F47A2E7E-9D46-4FC8-BE58-AA7287BA8E63}" type="presOf" srcId="{704691B6-99AF-4F15-9055-7EADF8A4D126}" destId="{C4852436-5ADD-422F-B3FC-8A49CD27A634}" srcOrd="1" destOrd="0" presId="urn:microsoft.com/office/officeart/2005/8/layout/hierarchy3"/>
    <dgm:cxn modelId="{51070083-F0E2-41BD-83A7-94586A070B51}" srcId="{C1326B75-4080-4B96-B537-415E9D93D122}" destId="{01A168D3-4398-40A9-960C-28E4C4AE99A6}" srcOrd="0" destOrd="0" parTransId="{65DBB3AD-4736-4CD7-A52E-AFE86642E8F3}" sibTransId="{CA7A0224-2A37-4FDE-96D5-2D57A9856DE5}"/>
    <dgm:cxn modelId="{D20BAE9B-9D6F-49FF-8B5B-BE425BEC9B8B}" type="presOf" srcId="{70E18CBD-4F8C-4D8B-8225-58D53467ECC7}" destId="{DBB1E2EE-8204-4199-A74A-177D07308E26}" srcOrd="0" destOrd="0" presId="urn:microsoft.com/office/officeart/2005/8/layout/hierarchy3"/>
    <dgm:cxn modelId="{9C84809E-B9DE-4F94-87E5-46B28E094828}" type="presOf" srcId="{C1326B75-4080-4B96-B537-415E9D93D122}" destId="{867FDEDC-02AF-4CB4-846F-AF037CCB4899}" srcOrd="0" destOrd="0" presId="urn:microsoft.com/office/officeart/2005/8/layout/hierarchy3"/>
    <dgm:cxn modelId="{4A8DDEAF-CF4A-41B9-9EA3-296B6CBE4162}" srcId="{01A168D3-4398-40A9-960C-28E4C4AE99A6}" destId="{A9902F61-C4F1-4E1D-8A83-2D485AC3C564}" srcOrd="0" destOrd="0" parTransId="{4743C441-D06B-4B63-B7C8-3F90F0FDD4C3}" sibTransId="{1AF5B3F0-5714-4562-B713-99E6FBE74CB1}"/>
    <dgm:cxn modelId="{9CCD4CB2-EC29-47D9-9809-E4CDD53AED20}" type="presOf" srcId="{45D0ED23-E79F-49E8-B501-21350580BF57}" destId="{14DE8F98-D019-4104-87FD-45422F019C51}" srcOrd="0" destOrd="0" presId="urn:microsoft.com/office/officeart/2005/8/layout/hierarchy3"/>
    <dgm:cxn modelId="{FDD53DB5-AD4F-4DCA-A6A2-CEDC685BC3DD}" type="presOf" srcId="{52114DC3-95F6-42CA-A2BA-F116B26F1291}" destId="{30C9C550-893C-499D-89AA-DF4CF3D631FB}" srcOrd="0" destOrd="0" presId="urn:microsoft.com/office/officeart/2005/8/layout/hierarchy3"/>
    <dgm:cxn modelId="{828699B5-09C9-4AEE-987D-60E0EDA0BA40}" type="presOf" srcId="{704691B6-99AF-4F15-9055-7EADF8A4D126}" destId="{4DB1F91F-8E85-43F1-9BB0-1D44BD293055}" srcOrd="0" destOrd="0" presId="urn:microsoft.com/office/officeart/2005/8/layout/hierarchy3"/>
    <dgm:cxn modelId="{EC39ADB8-4120-4486-B0F3-767752ED2C30}" type="presOf" srcId="{87DE8F5E-0DEA-4A5A-A5C0-8319FA54BE0B}" destId="{EFE7274D-BB8C-47C3-B96A-DC2F6C9B278F}" srcOrd="0" destOrd="0" presId="urn:microsoft.com/office/officeart/2005/8/layout/hierarchy3"/>
    <dgm:cxn modelId="{96CEBACF-3C5B-4C02-AE06-AAEB36573197}" type="presOf" srcId="{01A168D3-4398-40A9-960C-28E4C4AE99A6}" destId="{6FE998D0-9B4F-4188-8018-B3D8EC1D8181}" srcOrd="0" destOrd="0" presId="urn:microsoft.com/office/officeart/2005/8/layout/hierarchy3"/>
    <dgm:cxn modelId="{3D806FDD-E50C-4902-89BD-EC9909B62D7B}" srcId="{704691B6-99AF-4F15-9055-7EADF8A4D126}" destId="{70E18CBD-4F8C-4D8B-8225-58D53467ECC7}" srcOrd="0" destOrd="0" parTransId="{81CE2E70-7A08-454A-B4D6-0A3A5F173967}" sibTransId="{EDBA748B-E4FF-406C-9986-4968732E7783}"/>
    <dgm:cxn modelId="{3694E2EA-28CC-4FDE-81FF-B972B7907716}" type="presOf" srcId="{81CE2E70-7A08-454A-B4D6-0A3A5F173967}" destId="{1A61460F-DD9E-425A-AAEF-4A1E49C72E5A}" srcOrd="0" destOrd="0" presId="urn:microsoft.com/office/officeart/2005/8/layout/hierarchy3"/>
    <dgm:cxn modelId="{17512FFB-87E0-4514-B710-905AD0733541}" type="presOf" srcId="{4743C441-D06B-4B63-B7C8-3F90F0FDD4C3}" destId="{AB9BADE8-D1EE-4D13-A95C-96B579AEA5CE}" srcOrd="0" destOrd="0" presId="urn:microsoft.com/office/officeart/2005/8/layout/hierarchy3"/>
    <dgm:cxn modelId="{C17CD5FB-2B2A-4FB8-AA5E-7B6974133911}" srcId="{704691B6-99AF-4F15-9055-7EADF8A4D126}" destId="{45D0ED23-E79F-49E8-B501-21350580BF57}" srcOrd="1" destOrd="0" parTransId="{1505205D-51E9-491C-A540-3C9C5ED8F778}" sibTransId="{C94673B5-2838-4B73-A671-02D5AB89EA56}"/>
    <dgm:cxn modelId="{D8E233AB-DAE2-45BB-938C-FC3A2231BA64}" type="presParOf" srcId="{867FDEDC-02AF-4CB4-846F-AF037CCB4899}" destId="{BD9CDFDA-4999-43AD-8232-044D89076A42}" srcOrd="0" destOrd="0" presId="urn:microsoft.com/office/officeart/2005/8/layout/hierarchy3"/>
    <dgm:cxn modelId="{F9D2F34F-6CA7-48ED-B83B-86DF1656F76A}" type="presParOf" srcId="{BD9CDFDA-4999-43AD-8232-044D89076A42}" destId="{A626A714-36D8-44B5-88BB-594231004863}" srcOrd="0" destOrd="0" presId="urn:microsoft.com/office/officeart/2005/8/layout/hierarchy3"/>
    <dgm:cxn modelId="{79CC9D78-E118-446F-841B-B00F68FF70E4}" type="presParOf" srcId="{A626A714-36D8-44B5-88BB-594231004863}" destId="{6FE998D0-9B4F-4188-8018-B3D8EC1D8181}" srcOrd="0" destOrd="0" presId="urn:microsoft.com/office/officeart/2005/8/layout/hierarchy3"/>
    <dgm:cxn modelId="{378E1313-9B2D-4EC5-95D0-97C3FE880272}" type="presParOf" srcId="{A626A714-36D8-44B5-88BB-594231004863}" destId="{74C09665-6504-4AA5-8C50-167B8B3F53EF}" srcOrd="1" destOrd="0" presId="urn:microsoft.com/office/officeart/2005/8/layout/hierarchy3"/>
    <dgm:cxn modelId="{17470CA0-201D-4CD6-ADA4-75852EED7F2B}" type="presParOf" srcId="{BD9CDFDA-4999-43AD-8232-044D89076A42}" destId="{A2AB397A-5A1F-40EE-90AF-EC22CCDB31AA}" srcOrd="1" destOrd="0" presId="urn:microsoft.com/office/officeart/2005/8/layout/hierarchy3"/>
    <dgm:cxn modelId="{F142775E-8FA6-4EDC-92AC-49D787549C1E}" type="presParOf" srcId="{A2AB397A-5A1F-40EE-90AF-EC22CCDB31AA}" destId="{AB9BADE8-D1EE-4D13-A95C-96B579AEA5CE}" srcOrd="0" destOrd="0" presId="urn:microsoft.com/office/officeart/2005/8/layout/hierarchy3"/>
    <dgm:cxn modelId="{00C311D9-2791-42B0-9C10-F1A1F4DB12DC}" type="presParOf" srcId="{A2AB397A-5A1F-40EE-90AF-EC22CCDB31AA}" destId="{029385A7-2357-4CA5-91AE-84885AC4FB14}" srcOrd="1" destOrd="0" presId="urn:microsoft.com/office/officeart/2005/8/layout/hierarchy3"/>
    <dgm:cxn modelId="{09034BA0-1B43-42E1-A173-2E5D518217C8}" type="presParOf" srcId="{A2AB397A-5A1F-40EE-90AF-EC22CCDB31AA}" destId="{EFE7274D-BB8C-47C3-B96A-DC2F6C9B278F}" srcOrd="2" destOrd="0" presId="urn:microsoft.com/office/officeart/2005/8/layout/hierarchy3"/>
    <dgm:cxn modelId="{5E5F3679-6E4E-4CB5-BD59-9CA50462473E}" type="presParOf" srcId="{A2AB397A-5A1F-40EE-90AF-EC22CCDB31AA}" destId="{30C9C550-893C-499D-89AA-DF4CF3D631FB}" srcOrd="3" destOrd="0" presId="urn:microsoft.com/office/officeart/2005/8/layout/hierarchy3"/>
    <dgm:cxn modelId="{9440BC6C-7FD5-4E1E-AD65-5E65861232CE}" type="presParOf" srcId="{867FDEDC-02AF-4CB4-846F-AF037CCB4899}" destId="{0ACA3B03-4A38-4677-9A80-C482871B41CA}" srcOrd="1" destOrd="0" presId="urn:microsoft.com/office/officeart/2005/8/layout/hierarchy3"/>
    <dgm:cxn modelId="{2D49CF1B-61EE-4EB0-9737-8BFBBECBA4C8}" type="presParOf" srcId="{0ACA3B03-4A38-4677-9A80-C482871B41CA}" destId="{8E5C79B6-5DC3-4077-9614-63D925696C25}" srcOrd="0" destOrd="0" presId="urn:microsoft.com/office/officeart/2005/8/layout/hierarchy3"/>
    <dgm:cxn modelId="{29B2E024-66FA-4C98-8D55-35DECBE07CF2}" type="presParOf" srcId="{8E5C79B6-5DC3-4077-9614-63D925696C25}" destId="{4DB1F91F-8E85-43F1-9BB0-1D44BD293055}" srcOrd="0" destOrd="0" presId="urn:microsoft.com/office/officeart/2005/8/layout/hierarchy3"/>
    <dgm:cxn modelId="{1BA38B53-86A7-416F-9A60-7689DA3A87FE}" type="presParOf" srcId="{8E5C79B6-5DC3-4077-9614-63D925696C25}" destId="{C4852436-5ADD-422F-B3FC-8A49CD27A634}" srcOrd="1" destOrd="0" presId="urn:microsoft.com/office/officeart/2005/8/layout/hierarchy3"/>
    <dgm:cxn modelId="{212D13FA-0EFD-4ADD-A814-B8026E26C328}" type="presParOf" srcId="{0ACA3B03-4A38-4677-9A80-C482871B41CA}" destId="{4EF1BD1D-C42E-49AD-BC2A-E996A687A175}" srcOrd="1" destOrd="0" presId="urn:microsoft.com/office/officeart/2005/8/layout/hierarchy3"/>
    <dgm:cxn modelId="{460462D5-DB9D-4D66-9DAF-149B3B2D1F1E}" type="presParOf" srcId="{4EF1BD1D-C42E-49AD-BC2A-E996A687A175}" destId="{1A61460F-DD9E-425A-AAEF-4A1E49C72E5A}" srcOrd="0" destOrd="0" presId="urn:microsoft.com/office/officeart/2005/8/layout/hierarchy3"/>
    <dgm:cxn modelId="{CB5AA3DD-9F5C-4DFA-ACDF-996A6D407520}" type="presParOf" srcId="{4EF1BD1D-C42E-49AD-BC2A-E996A687A175}" destId="{DBB1E2EE-8204-4199-A74A-177D07308E26}" srcOrd="1" destOrd="0" presId="urn:microsoft.com/office/officeart/2005/8/layout/hierarchy3"/>
    <dgm:cxn modelId="{EB865FEF-63FA-436E-88AC-4F1E16FB4155}" type="presParOf" srcId="{4EF1BD1D-C42E-49AD-BC2A-E996A687A175}" destId="{3C2FCD9C-783E-4140-A652-9484D56A0F78}" srcOrd="2" destOrd="0" presId="urn:microsoft.com/office/officeart/2005/8/layout/hierarchy3"/>
    <dgm:cxn modelId="{F628D111-EB06-4118-857B-10D61D72D1EE}" type="presParOf" srcId="{4EF1BD1D-C42E-49AD-BC2A-E996A687A175}" destId="{14DE8F98-D019-4104-87FD-45422F019C5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520068-37F6-47E0-9A3B-A45222257FD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547713-0B10-43DE-9108-E93DEBD84059}">
      <dgm:prSet phldrT="[Текст]" phldr="0"/>
      <dgm:spPr/>
      <dgm:t>
        <a:bodyPr/>
        <a:lstStyle/>
        <a:p>
          <a:r>
            <a:rPr lang="ru-RU" b="1" dirty="0"/>
            <a:t>Классный руководитель</a:t>
          </a:r>
        </a:p>
      </dgm:t>
    </dgm:pt>
    <dgm:pt modelId="{044A4E79-DBF2-4AEA-9A86-06E548310DF3}" type="parTrans" cxnId="{2FD52FB4-0206-4588-B862-161CC52B1D86}">
      <dgm:prSet/>
      <dgm:spPr/>
      <dgm:t>
        <a:bodyPr/>
        <a:lstStyle/>
        <a:p>
          <a:endParaRPr lang="ru-RU"/>
        </a:p>
      </dgm:t>
    </dgm:pt>
    <dgm:pt modelId="{1AD1F205-2F8E-459D-9EB3-E59F848BDED6}" type="sibTrans" cxnId="{2FD52FB4-0206-4588-B862-161CC52B1D86}">
      <dgm:prSet/>
      <dgm:spPr/>
      <dgm:t>
        <a:bodyPr/>
        <a:lstStyle/>
        <a:p>
          <a:endParaRPr lang="ru-RU"/>
        </a:p>
      </dgm:t>
    </dgm:pt>
    <dgm:pt modelId="{7AFFDD1F-3BA9-48FF-AE29-06136B8D18B4}">
      <dgm:prSet phldrT="[Текст]" phldr="0"/>
      <dgm:spPr/>
      <dgm:t>
        <a:bodyPr/>
        <a:lstStyle/>
        <a:p>
          <a:r>
            <a:rPr lang="ru-RU" b="1" dirty="0"/>
            <a:t>Педагог-психолог</a:t>
          </a:r>
        </a:p>
      </dgm:t>
    </dgm:pt>
    <dgm:pt modelId="{D54DA95D-F2AC-4991-AB7D-1183AF3D16D3}" type="parTrans" cxnId="{A7CBED47-40CE-45F3-9EA2-FA0A19E11572}">
      <dgm:prSet/>
      <dgm:spPr/>
      <dgm:t>
        <a:bodyPr/>
        <a:lstStyle/>
        <a:p>
          <a:endParaRPr lang="ru-RU"/>
        </a:p>
      </dgm:t>
    </dgm:pt>
    <dgm:pt modelId="{8CF92274-6EE5-45A2-80EA-251E4E75D88F}" type="sibTrans" cxnId="{A7CBED47-40CE-45F3-9EA2-FA0A19E11572}">
      <dgm:prSet/>
      <dgm:spPr/>
      <dgm:t>
        <a:bodyPr/>
        <a:lstStyle/>
        <a:p>
          <a:endParaRPr lang="ru-RU"/>
        </a:p>
      </dgm:t>
    </dgm:pt>
    <dgm:pt modelId="{5F38F303-674F-47EA-BB69-485DA57846CF}">
      <dgm:prSet phldrT="[Текст]" phldr="0"/>
      <dgm:spPr/>
      <dgm:t>
        <a:bodyPr/>
        <a:lstStyle/>
        <a:p>
          <a:r>
            <a:rPr lang="ru-RU" b="1" dirty="0"/>
            <a:t>Специальный педагог</a:t>
          </a:r>
        </a:p>
      </dgm:t>
    </dgm:pt>
    <dgm:pt modelId="{AF621DAD-7BA3-4415-8BFA-68468782F260}" type="parTrans" cxnId="{16A31CFB-25A1-497A-922F-050FC3245A91}">
      <dgm:prSet/>
      <dgm:spPr/>
      <dgm:t>
        <a:bodyPr/>
        <a:lstStyle/>
        <a:p>
          <a:endParaRPr lang="ru-RU"/>
        </a:p>
      </dgm:t>
    </dgm:pt>
    <dgm:pt modelId="{C337B2E9-05A0-4057-8FE1-474E03166DFC}" type="sibTrans" cxnId="{16A31CFB-25A1-497A-922F-050FC3245A91}">
      <dgm:prSet/>
      <dgm:spPr/>
      <dgm:t>
        <a:bodyPr/>
        <a:lstStyle/>
        <a:p>
          <a:endParaRPr lang="ru-RU"/>
        </a:p>
      </dgm:t>
    </dgm:pt>
    <dgm:pt modelId="{C7FFFC5A-CF77-4640-9D66-C38274F78B27}">
      <dgm:prSet phldrT="[Текст]" phldr="0"/>
      <dgm:spPr/>
      <dgm:t>
        <a:bodyPr/>
        <a:lstStyle/>
        <a:p>
          <a:r>
            <a:rPr lang="ru-RU" b="1" dirty="0"/>
            <a:t>Социальный педагог и др.</a:t>
          </a:r>
        </a:p>
      </dgm:t>
    </dgm:pt>
    <dgm:pt modelId="{3BA14D71-3A4B-4A0D-B543-C33B3B92E0DE}" type="parTrans" cxnId="{6D8F75A1-60D8-467E-815B-B74F421252CB}">
      <dgm:prSet/>
      <dgm:spPr/>
      <dgm:t>
        <a:bodyPr/>
        <a:lstStyle/>
        <a:p>
          <a:endParaRPr lang="ru-RU"/>
        </a:p>
      </dgm:t>
    </dgm:pt>
    <dgm:pt modelId="{1D3E257D-358F-46EE-ADEB-50B1C060E992}" type="sibTrans" cxnId="{6D8F75A1-60D8-467E-815B-B74F421252CB}">
      <dgm:prSet/>
      <dgm:spPr/>
      <dgm:t>
        <a:bodyPr/>
        <a:lstStyle/>
        <a:p>
          <a:endParaRPr lang="ru-RU"/>
        </a:p>
      </dgm:t>
    </dgm:pt>
    <dgm:pt modelId="{6186AFAC-FC1E-446A-9628-1E648042349E}">
      <dgm:prSet phldrT="[Текст]" phldr="0"/>
      <dgm:spPr>
        <a:solidFill>
          <a:srgbClr val="C00000"/>
        </a:solidFill>
      </dgm:spPr>
      <dgm:t>
        <a:bodyPr/>
        <a:lstStyle/>
        <a:p>
          <a:r>
            <a:rPr lang="ru-RU" b="1" dirty="0"/>
            <a:t>ЗАПРОС: изменение учебных программ, получение услуг специалистов и другие специальные условия обучения для ребенка.  </a:t>
          </a:r>
        </a:p>
      </dgm:t>
    </dgm:pt>
    <dgm:pt modelId="{6F9A8DE9-9AA1-4EF5-9B44-604C5C1FA2C5}" type="parTrans" cxnId="{2D73F119-D7AE-493E-AC9E-154B1AA7B2E8}">
      <dgm:prSet/>
      <dgm:spPr/>
      <dgm:t>
        <a:bodyPr/>
        <a:lstStyle/>
        <a:p>
          <a:endParaRPr lang="ru-RU"/>
        </a:p>
      </dgm:t>
    </dgm:pt>
    <dgm:pt modelId="{855729EB-E69E-4C38-B625-468F0CE180FC}" type="sibTrans" cxnId="{2D73F119-D7AE-493E-AC9E-154B1AA7B2E8}">
      <dgm:prSet/>
      <dgm:spPr/>
      <dgm:t>
        <a:bodyPr/>
        <a:lstStyle/>
        <a:p>
          <a:endParaRPr lang="ru-RU"/>
        </a:p>
      </dgm:t>
    </dgm:pt>
    <dgm:pt modelId="{9BD56AF0-7B0D-4CE1-A551-5C5AD931B55E}" type="pres">
      <dgm:prSet presAssocID="{22520068-37F6-47E0-9A3B-A45222257FD8}" presName="diagram" presStyleCnt="0">
        <dgm:presLayoutVars>
          <dgm:dir/>
          <dgm:resizeHandles val="exact"/>
        </dgm:presLayoutVars>
      </dgm:prSet>
      <dgm:spPr/>
    </dgm:pt>
    <dgm:pt modelId="{2CB782C6-87D2-4B59-8B71-1664F11E6854}" type="pres">
      <dgm:prSet presAssocID="{13547713-0B10-43DE-9108-E93DEBD84059}" presName="node" presStyleLbl="node1" presStyleIdx="0" presStyleCnt="5">
        <dgm:presLayoutVars>
          <dgm:bulletEnabled val="1"/>
        </dgm:presLayoutVars>
      </dgm:prSet>
      <dgm:spPr/>
    </dgm:pt>
    <dgm:pt modelId="{7D9D135C-7A2B-430A-B556-D59612E812BE}" type="pres">
      <dgm:prSet presAssocID="{1AD1F205-2F8E-459D-9EB3-E59F848BDED6}" presName="sibTrans" presStyleCnt="0"/>
      <dgm:spPr/>
    </dgm:pt>
    <dgm:pt modelId="{D7DB9400-E288-41F7-832D-8F299DE18196}" type="pres">
      <dgm:prSet presAssocID="{7AFFDD1F-3BA9-48FF-AE29-06136B8D18B4}" presName="node" presStyleLbl="node1" presStyleIdx="1" presStyleCnt="5">
        <dgm:presLayoutVars>
          <dgm:bulletEnabled val="1"/>
        </dgm:presLayoutVars>
      </dgm:prSet>
      <dgm:spPr/>
    </dgm:pt>
    <dgm:pt modelId="{88B35739-5B68-4B45-B2D3-35837C4DE615}" type="pres">
      <dgm:prSet presAssocID="{8CF92274-6EE5-45A2-80EA-251E4E75D88F}" presName="sibTrans" presStyleCnt="0"/>
      <dgm:spPr/>
    </dgm:pt>
    <dgm:pt modelId="{4AB4D82F-E4AF-4C5A-9A0C-F7022F7380A6}" type="pres">
      <dgm:prSet presAssocID="{5F38F303-674F-47EA-BB69-485DA57846CF}" presName="node" presStyleLbl="node1" presStyleIdx="2" presStyleCnt="5">
        <dgm:presLayoutVars>
          <dgm:bulletEnabled val="1"/>
        </dgm:presLayoutVars>
      </dgm:prSet>
      <dgm:spPr/>
    </dgm:pt>
    <dgm:pt modelId="{E62F67C5-DD16-4290-B316-EC8FA9B2FA6B}" type="pres">
      <dgm:prSet presAssocID="{C337B2E9-05A0-4057-8FE1-474E03166DFC}" presName="sibTrans" presStyleCnt="0"/>
      <dgm:spPr/>
    </dgm:pt>
    <dgm:pt modelId="{2E0E21B4-EA8B-4B35-8AA9-4C841862FBDE}" type="pres">
      <dgm:prSet presAssocID="{C7FFFC5A-CF77-4640-9D66-C38274F78B27}" presName="node" presStyleLbl="node1" presStyleIdx="3" presStyleCnt="5">
        <dgm:presLayoutVars>
          <dgm:bulletEnabled val="1"/>
        </dgm:presLayoutVars>
      </dgm:prSet>
      <dgm:spPr/>
    </dgm:pt>
    <dgm:pt modelId="{CAEC51F3-2894-4F20-AFE2-B796C7FFB81D}" type="pres">
      <dgm:prSet presAssocID="{1D3E257D-358F-46EE-ADEB-50B1C060E992}" presName="sibTrans" presStyleCnt="0"/>
      <dgm:spPr/>
    </dgm:pt>
    <dgm:pt modelId="{0DFA3970-9015-45D4-AA17-87573A716F19}" type="pres">
      <dgm:prSet presAssocID="{6186AFAC-FC1E-446A-9628-1E648042349E}" presName="node" presStyleLbl="node1" presStyleIdx="4" presStyleCnt="5">
        <dgm:presLayoutVars>
          <dgm:bulletEnabled val="1"/>
        </dgm:presLayoutVars>
      </dgm:prSet>
      <dgm:spPr/>
    </dgm:pt>
  </dgm:ptLst>
  <dgm:cxnLst>
    <dgm:cxn modelId="{2D73F119-D7AE-493E-AC9E-154B1AA7B2E8}" srcId="{22520068-37F6-47E0-9A3B-A45222257FD8}" destId="{6186AFAC-FC1E-446A-9628-1E648042349E}" srcOrd="4" destOrd="0" parTransId="{6F9A8DE9-9AA1-4EF5-9B44-604C5C1FA2C5}" sibTransId="{855729EB-E69E-4C38-B625-468F0CE180FC}"/>
    <dgm:cxn modelId="{A7CBED47-40CE-45F3-9EA2-FA0A19E11572}" srcId="{22520068-37F6-47E0-9A3B-A45222257FD8}" destId="{7AFFDD1F-3BA9-48FF-AE29-06136B8D18B4}" srcOrd="1" destOrd="0" parTransId="{D54DA95D-F2AC-4991-AB7D-1183AF3D16D3}" sibTransId="{8CF92274-6EE5-45A2-80EA-251E4E75D88F}"/>
    <dgm:cxn modelId="{B5E2A970-9673-4BD8-B91C-B710C6CAC635}" type="presOf" srcId="{22520068-37F6-47E0-9A3B-A45222257FD8}" destId="{9BD56AF0-7B0D-4CE1-A551-5C5AD931B55E}" srcOrd="0" destOrd="0" presId="urn:microsoft.com/office/officeart/2005/8/layout/default#1"/>
    <dgm:cxn modelId="{ADF19D58-F8FF-4D15-9C59-1DCA34F88360}" type="presOf" srcId="{7AFFDD1F-3BA9-48FF-AE29-06136B8D18B4}" destId="{D7DB9400-E288-41F7-832D-8F299DE18196}" srcOrd="0" destOrd="0" presId="urn:microsoft.com/office/officeart/2005/8/layout/default#1"/>
    <dgm:cxn modelId="{046EE759-1F92-4CC1-965D-5CE5F2B46934}" type="presOf" srcId="{13547713-0B10-43DE-9108-E93DEBD84059}" destId="{2CB782C6-87D2-4B59-8B71-1664F11E6854}" srcOrd="0" destOrd="0" presId="urn:microsoft.com/office/officeart/2005/8/layout/default#1"/>
    <dgm:cxn modelId="{9204E795-54F8-45EB-B2CD-4DBD19C75F24}" type="presOf" srcId="{C7FFFC5A-CF77-4640-9D66-C38274F78B27}" destId="{2E0E21B4-EA8B-4B35-8AA9-4C841862FBDE}" srcOrd="0" destOrd="0" presId="urn:microsoft.com/office/officeart/2005/8/layout/default#1"/>
    <dgm:cxn modelId="{6D8F75A1-60D8-467E-815B-B74F421252CB}" srcId="{22520068-37F6-47E0-9A3B-A45222257FD8}" destId="{C7FFFC5A-CF77-4640-9D66-C38274F78B27}" srcOrd="3" destOrd="0" parTransId="{3BA14D71-3A4B-4A0D-B543-C33B3B92E0DE}" sibTransId="{1D3E257D-358F-46EE-ADEB-50B1C060E992}"/>
    <dgm:cxn modelId="{A867C0A6-35A4-4D4B-B50C-999DFE96BA9A}" type="presOf" srcId="{5F38F303-674F-47EA-BB69-485DA57846CF}" destId="{4AB4D82F-E4AF-4C5A-9A0C-F7022F7380A6}" srcOrd="0" destOrd="0" presId="urn:microsoft.com/office/officeart/2005/8/layout/default#1"/>
    <dgm:cxn modelId="{2FD52FB4-0206-4588-B862-161CC52B1D86}" srcId="{22520068-37F6-47E0-9A3B-A45222257FD8}" destId="{13547713-0B10-43DE-9108-E93DEBD84059}" srcOrd="0" destOrd="0" parTransId="{044A4E79-DBF2-4AEA-9A86-06E548310DF3}" sibTransId="{1AD1F205-2F8E-459D-9EB3-E59F848BDED6}"/>
    <dgm:cxn modelId="{3B15D0C4-D762-45F2-A3CE-D3AF8E8F9D2C}" type="presOf" srcId="{6186AFAC-FC1E-446A-9628-1E648042349E}" destId="{0DFA3970-9015-45D4-AA17-87573A716F19}" srcOrd="0" destOrd="0" presId="urn:microsoft.com/office/officeart/2005/8/layout/default#1"/>
    <dgm:cxn modelId="{16A31CFB-25A1-497A-922F-050FC3245A91}" srcId="{22520068-37F6-47E0-9A3B-A45222257FD8}" destId="{5F38F303-674F-47EA-BB69-485DA57846CF}" srcOrd="2" destOrd="0" parTransId="{AF621DAD-7BA3-4415-8BFA-68468782F260}" sibTransId="{C337B2E9-05A0-4057-8FE1-474E03166DFC}"/>
    <dgm:cxn modelId="{73E8DAF2-53CF-4558-9998-8223A2981568}" type="presParOf" srcId="{9BD56AF0-7B0D-4CE1-A551-5C5AD931B55E}" destId="{2CB782C6-87D2-4B59-8B71-1664F11E6854}" srcOrd="0" destOrd="0" presId="urn:microsoft.com/office/officeart/2005/8/layout/default#1"/>
    <dgm:cxn modelId="{6A2DFD24-97F4-49D6-887A-A143AE191834}" type="presParOf" srcId="{9BD56AF0-7B0D-4CE1-A551-5C5AD931B55E}" destId="{7D9D135C-7A2B-430A-B556-D59612E812BE}" srcOrd="1" destOrd="0" presId="urn:microsoft.com/office/officeart/2005/8/layout/default#1"/>
    <dgm:cxn modelId="{0BDA3AB4-EDF9-4424-80FE-E7CC112EE266}" type="presParOf" srcId="{9BD56AF0-7B0D-4CE1-A551-5C5AD931B55E}" destId="{D7DB9400-E288-41F7-832D-8F299DE18196}" srcOrd="2" destOrd="0" presId="urn:microsoft.com/office/officeart/2005/8/layout/default#1"/>
    <dgm:cxn modelId="{0246E96B-1DF1-48F2-AC4C-F9B5199D52EC}" type="presParOf" srcId="{9BD56AF0-7B0D-4CE1-A551-5C5AD931B55E}" destId="{88B35739-5B68-4B45-B2D3-35837C4DE615}" srcOrd="3" destOrd="0" presId="urn:microsoft.com/office/officeart/2005/8/layout/default#1"/>
    <dgm:cxn modelId="{AEDC5CD3-7271-4CD2-A385-3C546A4275CA}" type="presParOf" srcId="{9BD56AF0-7B0D-4CE1-A551-5C5AD931B55E}" destId="{4AB4D82F-E4AF-4C5A-9A0C-F7022F7380A6}" srcOrd="4" destOrd="0" presId="urn:microsoft.com/office/officeart/2005/8/layout/default#1"/>
    <dgm:cxn modelId="{DEC79BB8-626A-4F71-A745-B45075AC2267}" type="presParOf" srcId="{9BD56AF0-7B0D-4CE1-A551-5C5AD931B55E}" destId="{E62F67C5-DD16-4290-B316-EC8FA9B2FA6B}" srcOrd="5" destOrd="0" presId="urn:microsoft.com/office/officeart/2005/8/layout/default#1"/>
    <dgm:cxn modelId="{BF696941-7C18-4913-AB3D-71BB1AE8330A}" type="presParOf" srcId="{9BD56AF0-7B0D-4CE1-A551-5C5AD931B55E}" destId="{2E0E21B4-EA8B-4B35-8AA9-4C841862FBDE}" srcOrd="6" destOrd="0" presId="urn:microsoft.com/office/officeart/2005/8/layout/default#1"/>
    <dgm:cxn modelId="{B655739A-D8B6-4B71-8771-418F5EE3FF31}" type="presParOf" srcId="{9BD56AF0-7B0D-4CE1-A551-5C5AD931B55E}" destId="{CAEC51F3-2894-4F20-AFE2-B796C7FFB81D}" srcOrd="7" destOrd="0" presId="urn:microsoft.com/office/officeart/2005/8/layout/default#1"/>
    <dgm:cxn modelId="{36BED0C0-D52F-43D1-8CC3-E3A58EED8B65}" type="presParOf" srcId="{9BD56AF0-7B0D-4CE1-A551-5C5AD931B55E}" destId="{0DFA3970-9015-45D4-AA17-87573A716F19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9C250D-8878-47EB-9181-01264A320F7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66C667-50AA-4983-8C53-B09BC50D44E1}">
      <dgm:prSet phldrT="[Текст]" phldr="0"/>
      <dgm:spPr/>
      <dgm:t>
        <a:bodyPr/>
        <a:lstStyle/>
        <a:p>
          <a:r>
            <a:rPr lang="ru-RU" dirty="0"/>
            <a:t>Специальные классы</a:t>
          </a:r>
        </a:p>
      </dgm:t>
    </dgm:pt>
    <dgm:pt modelId="{97331480-FB59-40A0-9BE2-97D8BFE5DF29}" type="parTrans" cxnId="{B237730B-0EE7-4E38-A856-128248B29144}">
      <dgm:prSet/>
      <dgm:spPr/>
      <dgm:t>
        <a:bodyPr/>
        <a:lstStyle/>
        <a:p>
          <a:endParaRPr lang="ru-RU"/>
        </a:p>
      </dgm:t>
    </dgm:pt>
    <dgm:pt modelId="{A075170B-F041-481A-B0AB-3C2BA5C7C4C9}" type="sibTrans" cxnId="{B237730B-0EE7-4E38-A856-128248B29144}">
      <dgm:prSet/>
      <dgm:spPr/>
      <dgm:t>
        <a:bodyPr/>
        <a:lstStyle/>
        <a:p>
          <a:endParaRPr lang="ru-RU"/>
        </a:p>
      </dgm:t>
    </dgm:pt>
    <dgm:pt modelId="{C6C03F4F-15E8-4D9A-94D6-F06DF70A147C}">
      <dgm:prSet phldrT="[Текст]" custT="1"/>
      <dgm:spPr/>
      <dgm:t>
        <a:bodyPr/>
        <a:lstStyle/>
        <a:p>
          <a:pPr>
            <a:buNone/>
          </a:pPr>
          <a:r>
            <a:rPr lang="ru-RU" sz="1400" dirty="0"/>
            <a:t>Одна из эффективных форм включения детей с ограниченными возможностями в учебный процесс общеобразовательной школы.</a:t>
          </a:r>
        </a:p>
        <a:p>
          <a:pPr>
            <a:buNone/>
          </a:pPr>
          <a:r>
            <a:rPr lang="ru-RU" sz="1400" dirty="0"/>
            <a:t> Помимо решения общих задач обучения, воспитания, развития обучающихся, выполняют задачи коррекции и компенсации нарушений развития. </a:t>
          </a:r>
        </a:p>
      </dgm:t>
    </dgm:pt>
    <dgm:pt modelId="{78F40281-BC39-46CC-BB5F-1730140635FF}" type="parTrans" cxnId="{C6600DF3-30A6-4EFE-9889-3CBF7AF0E977}">
      <dgm:prSet/>
      <dgm:spPr/>
      <dgm:t>
        <a:bodyPr/>
        <a:lstStyle/>
        <a:p>
          <a:endParaRPr lang="ru-RU"/>
        </a:p>
      </dgm:t>
    </dgm:pt>
    <dgm:pt modelId="{A995B76E-1B0D-4A1F-AEED-B6ACC88243D7}" type="sibTrans" cxnId="{C6600DF3-30A6-4EFE-9889-3CBF7AF0E977}">
      <dgm:prSet/>
      <dgm:spPr/>
      <dgm:t>
        <a:bodyPr/>
        <a:lstStyle/>
        <a:p>
          <a:endParaRPr lang="ru-RU"/>
        </a:p>
      </dgm:t>
    </dgm:pt>
    <dgm:pt modelId="{4C28BE81-3A7F-4D5B-B8E2-4E652EB784E0}">
      <dgm:prSet phldrT="[Текст]" custT="1"/>
      <dgm:spPr/>
      <dgm:t>
        <a:bodyPr/>
        <a:lstStyle/>
        <a:p>
          <a:pPr>
            <a:buNone/>
          </a:pPr>
          <a:r>
            <a:rPr lang="ru-RU" sz="1400" dirty="0"/>
            <a:t>Преимущественно открываются для детей, имеющих более тяжелые нарушения развития, для которых условия общего класса не являются достаточными для успешного обучения, воспитания и социализации. </a:t>
          </a:r>
        </a:p>
        <a:p>
          <a:pPr>
            <a:buNone/>
          </a:pPr>
          <a:r>
            <a:rPr lang="ru-RU" sz="1400" dirty="0"/>
            <a:t>Работа специальных классов организуется в режиме продленного дня, что также способствует преодолению проблем развития и обеспечению здоровьесберегающего педагогического режима. </a:t>
          </a:r>
        </a:p>
      </dgm:t>
    </dgm:pt>
    <dgm:pt modelId="{B6AD5479-2E12-436C-90EE-844ECB1E60DD}" type="parTrans" cxnId="{9AD4BDA1-A6C8-4B47-A4E9-B4ECF6D608AC}">
      <dgm:prSet/>
      <dgm:spPr/>
      <dgm:t>
        <a:bodyPr/>
        <a:lstStyle/>
        <a:p>
          <a:endParaRPr lang="ru-RU"/>
        </a:p>
      </dgm:t>
    </dgm:pt>
    <dgm:pt modelId="{635E4A02-0A26-4C58-8133-3435CA39622E}" type="sibTrans" cxnId="{9AD4BDA1-A6C8-4B47-A4E9-B4ECF6D608AC}">
      <dgm:prSet/>
      <dgm:spPr/>
      <dgm:t>
        <a:bodyPr/>
        <a:lstStyle/>
        <a:p>
          <a:endParaRPr lang="ru-RU"/>
        </a:p>
      </dgm:t>
    </dgm:pt>
    <dgm:pt modelId="{CD376B82-438F-4F42-A5D1-99D8CDF55A21}">
      <dgm:prSet phldrT="[Текст]" custT="1"/>
      <dgm:spPr/>
      <dgm:t>
        <a:bodyPr/>
        <a:lstStyle/>
        <a:p>
          <a:pPr>
            <a:buNone/>
          </a:pPr>
          <a:r>
            <a:rPr lang="ru-RU" sz="1400" dirty="0"/>
            <a:t>В них созданы специальные условия :</a:t>
          </a:r>
        </a:p>
        <a:p>
          <a:pPr>
            <a:buNone/>
          </a:pPr>
          <a:r>
            <a:rPr lang="ru-RU" sz="1100" dirty="0"/>
            <a:t>1) пролонгированные сроки обучения на уровнях начального (0-4 классы) и основного среднего образования (5-10 классы);</a:t>
          </a:r>
        </a:p>
        <a:p>
          <a:pPr>
            <a:buNone/>
          </a:pPr>
          <a:r>
            <a:rPr lang="ru-RU" sz="1100" dirty="0"/>
            <a:t>2) специальные методы, приемы и средства обучения;</a:t>
          </a:r>
        </a:p>
        <a:p>
          <a:pPr>
            <a:buNone/>
          </a:pPr>
          <a:r>
            <a:rPr lang="ru-RU" sz="1100" dirty="0"/>
            <a:t>3) технические и компенсаторные средства;</a:t>
          </a:r>
        </a:p>
        <a:p>
          <a:pPr>
            <a:buNone/>
          </a:pPr>
          <a:r>
            <a:rPr lang="ru-RU" sz="1100" dirty="0"/>
            <a:t>4) среда жизнедеятельности;</a:t>
          </a:r>
        </a:p>
        <a:p>
          <a:pPr>
            <a:buNone/>
          </a:pPr>
          <a:r>
            <a:rPr lang="ru-RU" sz="1100" dirty="0"/>
            <a:t>5) специально подготовленные учителя;</a:t>
          </a:r>
        </a:p>
        <a:p>
          <a:pPr>
            <a:buNone/>
          </a:pPr>
          <a:r>
            <a:rPr lang="ru-RU" sz="1100" dirty="0"/>
            <a:t>6) психолого-педагогическая помощь (логопедов, специальных педагогов (сурдопедагогов, тифлопедагогов, </a:t>
          </a:r>
          <a:r>
            <a:rPr lang="ru-RU" sz="1100" dirty="0" err="1"/>
            <a:t>олигофренопедагогов</a:t>
          </a:r>
          <a:r>
            <a:rPr lang="ru-RU" sz="1100" dirty="0"/>
            <a:t>), психологов, социальных педагогов, инструкторов ЛФК);</a:t>
          </a:r>
        </a:p>
        <a:p>
          <a:pPr>
            <a:buNone/>
          </a:pPr>
          <a:r>
            <a:rPr lang="ru-RU" sz="1100" dirty="0"/>
            <a:t>7) специальные предметы учебного плана, обеспечивающие компенсацию недостатков развития, формирование социальных, коммуникативных навыков;</a:t>
          </a:r>
        </a:p>
        <a:p>
          <a:pPr>
            <a:buNone/>
          </a:pPr>
          <a:r>
            <a:rPr lang="ru-RU" sz="1100" dirty="0"/>
            <a:t>8) медицинские, социальные.</a:t>
          </a:r>
        </a:p>
      </dgm:t>
    </dgm:pt>
    <dgm:pt modelId="{6072CAD7-1290-47D1-B777-6FD8B8DF582C}" type="parTrans" cxnId="{66E098B5-53FD-4685-A83A-1B6763C7099F}">
      <dgm:prSet/>
      <dgm:spPr/>
      <dgm:t>
        <a:bodyPr/>
        <a:lstStyle/>
        <a:p>
          <a:endParaRPr lang="ru-RU"/>
        </a:p>
      </dgm:t>
    </dgm:pt>
    <dgm:pt modelId="{28AC675F-B4F8-413F-BB58-A801CCDDCA80}" type="sibTrans" cxnId="{66E098B5-53FD-4685-A83A-1B6763C7099F}">
      <dgm:prSet/>
      <dgm:spPr/>
      <dgm:t>
        <a:bodyPr/>
        <a:lstStyle/>
        <a:p>
          <a:endParaRPr lang="ru-RU"/>
        </a:p>
      </dgm:t>
    </dgm:pt>
    <dgm:pt modelId="{8BB61775-699C-425F-87E0-0515CAB75238}" type="pres">
      <dgm:prSet presAssocID="{769C250D-8878-47EB-9181-01264A320F7E}" presName="composite" presStyleCnt="0">
        <dgm:presLayoutVars>
          <dgm:chMax val="1"/>
          <dgm:dir/>
          <dgm:resizeHandles val="exact"/>
        </dgm:presLayoutVars>
      </dgm:prSet>
      <dgm:spPr/>
    </dgm:pt>
    <dgm:pt modelId="{3296A753-3893-4663-8912-00932DF8B463}" type="pres">
      <dgm:prSet presAssocID="{0E66C667-50AA-4983-8C53-B09BC50D44E1}" presName="roof" presStyleLbl="dkBgShp" presStyleIdx="0" presStyleCnt="2"/>
      <dgm:spPr/>
    </dgm:pt>
    <dgm:pt modelId="{3166C527-1613-4AC5-AFDD-AEBB1D632440}" type="pres">
      <dgm:prSet presAssocID="{0E66C667-50AA-4983-8C53-B09BC50D44E1}" presName="pillars" presStyleCnt="0"/>
      <dgm:spPr/>
    </dgm:pt>
    <dgm:pt modelId="{5718B7FE-7908-41E9-8201-AFFF2D1119C2}" type="pres">
      <dgm:prSet presAssocID="{0E66C667-50AA-4983-8C53-B09BC50D44E1}" presName="pillar1" presStyleLbl="node1" presStyleIdx="0" presStyleCnt="3" custScaleX="71143">
        <dgm:presLayoutVars>
          <dgm:bulletEnabled val="1"/>
        </dgm:presLayoutVars>
      </dgm:prSet>
      <dgm:spPr/>
    </dgm:pt>
    <dgm:pt modelId="{465386CD-20E6-4A6D-8F90-60ADED1577C2}" type="pres">
      <dgm:prSet presAssocID="{4C28BE81-3A7F-4D5B-B8E2-4E652EB784E0}" presName="pillarX" presStyleLbl="node1" presStyleIdx="1" presStyleCnt="3" custScaleX="70585">
        <dgm:presLayoutVars>
          <dgm:bulletEnabled val="1"/>
        </dgm:presLayoutVars>
      </dgm:prSet>
      <dgm:spPr/>
    </dgm:pt>
    <dgm:pt modelId="{54BDFA80-4DFC-4E78-AE21-2397893E288B}" type="pres">
      <dgm:prSet presAssocID="{CD376B82-438F-4F42-A5D1-99D8CDF55A21}" presName="pillarX" presStyleLbl="node1" presStyleIdx="2" presStyleCnt="3">
        <dgm:presLayoutVars>
          <dgm:bulletEnabled val="1"/>
        </dgm:presLayoutVars>
      </dgm:prSet>
      <dgm:spPr/>
    </dgm:pt>
    <dgm:pt modelId="{65FCC202-5869-45C6-ACEF-B6E54C90E037}" type="pres">
      <dgm:prSet presAssocID="{0E66C667-50AA-4983-8C53-B09BC50D44E1}" presName="base" presStyleLbl="dkBgShp" presStyleIdx="1" presStyleCnt="2"/>
      <dgm:spPr/>
    </dgm:pt>
  </dgm:ptLst>
  <dgm:cxnLst>
    <dgm:cxn modelId="{B237730B-0EE7-4E38-A856-128248B29144}" srcId="{769C250D-8878-47EB-9181-01264A320F7E}" destId="{0E66C667-50AA-4983-8C53-B09BC50D44E1}" srcOrd="0" destOrd="0" parTransId="{97331480-FB59-40A0-9BE2-97D8BFE5DF29}" sibTransId="{A075170B-F041-481A-B0AB-3C2BA5C7C4C9}"/>
    <dgm:cxn modelId="{3CF11B2C-41B7-4C0F-8109-E1F28D895DC4}" type="presOf" srcId="{769C250D-8878-47EB-9181-01264A320F7E}" destId="{8BB61775-699C-425F-87E0-0515CAB75238}" srcOrd="0" destOrd="0" presId="urn:microsoft.com/office/officeart/2005/8/layout/hList3"/>
    <dgm:cxn modelId="{6F34D841-5955-472A-83C4-439FF34FE676}" type="presOf" srcId="{0E66C667-50AA-4983-8C53-B09BC50D44E1}" destId="{3296A753-3893-4663-8912-00932DF8B463}" srcOrd="0" destOrd="0" presId="urn:microsoft.com/office/officeart/2005/8/layout/hList3"/>
    <dgm:cxn modelId="{C8FCE97A-3346-437C-B267-F6D2EE4C7655}" type="presOf" srcId="{4C28BE81-3A7F-4D5B-B8E2-4E652EB784E0}" destId="{465386CD-20E6-4A6D-8F90-60ADED1577C2}" srcOrd="0" destOrd="0" presId="urn:microsoft.com/office/officeart/2005/8/layout/hList3"/>
    <dgm:cxn modelId="{9AD4BDA1-A6C8-4B47-A4E9-B4ECF6D608AC}" srcId="{0E66C667-50AA-4983-8C53-B09BC50D44E1}" destId="{4C28BE81-3A7F-4D5B-B8E2-4E652EB784E0}" srcOrd="1" destOrd="0" parTransId="{B6AD5479-2E12-436C-90EE-844ECB1E60DD}" sibTransId="{635E4A02-0A26-4C58-8133-3435CA39622E}"/>
    <dgm:cxn modelId="{66E098B5-53FD-4685-A83A-1B6763C7099F}" srcId="{0E66C667-50AA-4983-8C53-B09BC50D44E1}" destId="{CD376B82-438F-4F42-A5D1-99D8CDF55A21}" srcOrd="2" destOrd="0" parTransId="{6072CAD7-1290-47D1-B777-6FD8B8DF582C}" sibTransId="{28AC675F-B4F8-413F-BB58-A801CCDDCA80}"/>
    <dgm:cxn modelId="{C86DEDCC-9EA8-43C6-99DF-30FB4068FD64}" type="presOf" srcId="{C6C03F4F-15E8-4D9A-94D6-F06DF70A147C}" destId="{5718B7FE-7908-41E9-8201-AFFF2D1119C2}" srcOrd="0" destOrd="0" presId="urn:microsoft.com/office/officeart/2005/8/layout/hList3"/>
    <dgm:cxn modelId="{8491E0E0-E046-47F3-A120-32781B4EB8A1}" type="presOf" srcId="{CD376B82-438F-4F42-A5D1-99D8CDF55A21}" destId="{54BDFA80-4DFC-4E78-AE21-2397893E288B}" srcOrd="0" destOrd="0" presId="urn:microsoft.com/office/officeart/2005/8/layout/hList3"/>
    <dgm:cxn modelId="{C6600DF3-30A6-4EFE-9889-3CBF7AF0E977}" srcId="{0E66C667-50AA-4983-8C53-B09BC50D44E1}" destId="{C6C03F4F-15E8-4D9A-94D6-F06DF70A147C}" srcOrd="0" destOrd="0" parTransId="{78F40281-BC39-46CC-BB5F-1730140635FF}" sibTransId="{A995B76E-1B0D-4A1F-AEED-B6ACC88243D7}"/>
    <dgm:cxn modelId="{2AC6AF6C-B015-46A9-B73B-8DC947B7ECB0}" type="presParOf" srcId="{8BB61775-699C-425F-87E0-0515CAB75238}" destId="{3296A753-3893-4663-8912-00932DF8B463}" srcOrd="0" destOrd="0" presId="urn:microsoft.com/office/officeart/2005/8/layout/hList3"/>
    <dgm:cxn modelId="{EAA20D0C-654A-4089-AE87-7498795DA58F}" type="presParOf" srcId="{8BB61775-699C-425F-87E0-0515CAB75238}" destId="{3166C527-1613-4AC5-AFDD-AEBB1D632440}" srcOrd="1" destOrd="0" presId="urn:microsoft.com/office/officeart/2005/8/layout/hList3"/>
    <dgm:cxn modelId="{427C722E-914C-44C5-8068-6E321999F543}" type="presParOf" srcId="{3166C527-1613-4AC5-AFDD-AEBB1D632440}" destId="{5718B7FE-7908-41E9-8201-AFFF2D1119C2}" srcOrd="0" destOrd="0" presId="urn:microsoft.com/office/officeart/2005/8/layout/hList3"/>
    <dgm:cxn modelId="{BE5580F3-AACE-418D-8E3A-4718298488DA}" type="presParOf" srcId="{3166C527-1613-4AC5-AFDD-AEBB1D632440}" destId="{465386CD-20E6-4A6D-8F90-60ADED1577C2}" srcOrd="1" destOrd="0" presId="urn:microsoft.com/office/officeart/2005/8/layout/hList3"/>
    <dgm:cxn modelId="{CC09AD53-70C6-4226-AB28-91F4FBFC90E1}" type="presParOf" srcId="{3166C527-1613-4AC5-AFDD-AEBB1D632440}" destId="{54BDFA80-4DFC-4E78-AE21-2397893E288B}" srcOrd="2" destOrd="0" presId="urn:microsoft.com/office/officeart/2005/8/layout/hList3"/>
    <dgm:cxn modelId="{5E74CDE5-9451-400B-9C51-1A0FAE60D63C}" type="presParOf" srcId="{8BB61775-699C-425F-87E0-0515CAB75238}" destId="{65FCC202-5869-45C6-ACEF-B6E54C90E03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BD49E-E9E2-4FB8-823E-F7F40AC51E87}">
      <dsp:nvSpPr>
        <dsp:cNvPr id="0" name=""/>
        <dsp:cNvSpPr/>
      </dsp:nvSpPr>
      <dsp:spPr>
        <a:xfrm>
          <a:off x="0" y="3275482"/>
          <a:ext cx="10515600" cy="1075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СППС</a:t>
          </a:r>
        </a:p>
      </dsp:txBody>
      <dsp:txXfrm>
        <a:off x="0" y="3275482"/>
        <a:ext cx="10515600" cy="580546"/>
      </dsp:txXfrm>
    </dsp:sp>
    <dsp:sp modelId="{133D4283-2D3F-463D-A67A-8C448E6B4958}">
      <dsp:nvSpPr>
        <dsp:cNvPr id="0" name=""/>
        <dsp:cNvSpPr/>
      </dsp:nvSpPr>
      <dsp:spPr>
        <a:xfrm>
          <a:off x="0" y="3862549"/>
          <a:ext cx="3782883" cy="488788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/>
            <a:t>проводит оценку ООП детей с трудностями обучения</a:t>
          </a:r>
        </a:p>
      </dsp:txBody>
      <dsp:txXfrm>
        <a:off x="0" y="3862549"/>
        <a:ext cx="3782883" cy="488788"/>
      </dsp:txXfrm>
    </dsp:sp>
    <dsp:sp modelId="{1187C307-3296-4A1D-A970-5094B851F238}">
      <dsp:nvSpPr>
        <dsp:cNvPr id="0" name=""/>
        <dsp:cNvSpPr/>
      </dsp:nvSpPr>
      <dsp:spPr>
        <a:xfrm>
          <a:off x="3785979" y="3856798"/>
          <a:ext cx="6729620" cy="4945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200" b="1" kern="1200" dirty="0"/>
            <a:t>принимает решение: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200" b="1" kern="1200" dirty="0"/>
            <a:t>- об оказании помощи и услуг школьной службой сопровождения;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200" b="1" kern="1200" dirty="0"/>
            <a:t>- необходимости обследования в ПМПК</a:t>
          </a:r>
        </a:p>
      </dsp:txBody>
      <dsp:txXfrm>
        <a:off x="3785979" y="3856798"/>
        <a:ext cx="6729620" cy="494539"/>
      </dsp:txXfrm>
    </dsp:sp>
    <dsp:sp modelId="{424B6FDD-FF96-465D-818B-861B557FF488}">
      <dsp:nvSpPr>
        <dsp:cNvPr id="0" name=""/>
        <dsp:cNvSpPr/>
      </dsp:nvSpPr>
      <dsp:spPr>
        <a:xfrm rot="10800000">
          <a:off x="0" y="1638125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УЧИТЕЛЬ (воспитатель)</a:t>
          </a:r>
        </a:p>
      </dsp:txBody>
      <dsp:txXfrm rot="-10800000">
        <a:off x="0" y="1638125"/>
        <a:ext cx="10515600" cy="580372"/>
      </dsp:txXfrm>
    </dsp:sp>
    <dsp:sp modelId="{76A996D2-3774-4EB2-A655-674BD9C53749}">
      <dsp:nvSpPr>
        <dsp:cNvPr id="0" name=""/>
        <dsp:cNvSpPr/>
      </dsp:nvSpPr>
      <dsp:spPr>
        <a:xfrm>
          <a:off x="1773" y="2218498"/>
          <a:ext cx="4795688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/>
            <a:t>определяет степень и возможные причины трудностей обучения и организует поддержку ученика в классе посредством индивидуального подхода, дополнительных занятий и т.д.</a:t>
          </a:r>
        </a:p>
      </dsp:txBody>
      <dsp:txXfrm>
        <a:off x="1773" y="2218498"/>
        <a:ext cx="4795688" cy="494391"/>
      </dsp:txXfrm>
    </dsp:sp>
    <dsp:sp modelId="{9367B7F5-6ABA-4260-AAB3-38A42F8EBBB8}">
      <dsp:nvSpPr>
        <dsp:cNvPr id="0" name=""/>
        <dsp:cNvSpPr/>
      </dsp:nvSpPr>
      <dsp:spPr>
        <a:xfrm>
          <a:off x="4797461" y="2218498"/>
          <a:ext cx="5716364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/>
            <a:t>Если, у школьника, несмотря на все усилия, сохраняются трудности усвоения учебной программы по одному и более основным предметам в течение одной четверти, то учитель обращается с запросом на помощь в СППС</a:t>
          </a:r>
        </a:p>
      </dsp:txBody>
      <dsp:txXfrm>
        <a:off x="4797461" y="2218498"/>
        <a:ext cx="5716364" cy="494391"/>
      </dsp:txXfrm>
    </dsp:sp>
    <dsp:sp modelId="{B53EA143-BC80-42FC-91FA-E0105DE39DBF}">
      <dsp:nvSpPr>
        <dsp:cNvPr id="0" name=""/>
        <dsp:cNvSpPr/>
      </dsp:nvSpPr>
      <dsp:spPr>
        <a:xfrm rot="10800000">
          <a:off x="0" y="769"/>
          <a:ext cx="10515600" cy="165348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УЧИТЕЛЬ (воспитатель)</a:t>
          </a:r>
        </a:p>
      </dsp:txBody>
      <dsp:txXfrm rot="-10800000">
        <a:off x="0" y="769"/>
        <a:ext cx="10515600" cy="580372"/>
      </dsp:txXfrm>
    </dsp:sp>
    <dsp:sp modelId="{E81E04E5-B024-4445-94A5-8FE2D2AFD750}">
      <dsp:nvSpPr>
        <dsp:cNvPr id="0" name=""/>
        <dsp:cNvSpPr/>
      </dsp:nvSpPr>
      <dsp:spPr>
        <a:xfrm>
          <a:off x="2309" y="581141"/>
          <a:ext cx="3933882" cy="494391"/>
        </a:xfrm>
        <a:prstGeom prst="rect">
          <a:avLst/>
        </a:prstGeom>
        <a:solidFill>
          <a:schemeClr val="accent4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ru-RU" sz="1400" b="1" kern="1200" dirty="0"/>
            <a:t>в ходе учебно-воспитательного процесса выявляет детей с трудностями обучения</a:t>
          </a:r>
        </a:p>
      </dsp:txBody>
      <dsp:txXfrm>
        <a:off x="2309" y="581141"/>
        <a:ext cx="3933882" cy="494391"/>
      </dsp:txXfrm>
    </dsp:sp>
    <dsp:sp modelId="{D07772A8-8879-48E0-B41C-0F84790F0DA4}">
      <dsp:nvSpPr>
        <dsp:cNvPr id="0" name=""/>
        <dsp:cNvSpPr/>
      </dsp:nvSpPr>
      <dsp:spPr>
        <a:xfrm>
          <a:off x="3936192" y="581141"/>
          <a:ext cx="6577098" cy="4943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методы наблюдения социально-эмоционального благополучия и особенностей учебно-познавательной деятельности каждого обучающегося (воспитанника), а также критериальной оценки достижений обучающихся (воспитанников). </a:t>
          </a:r>
        </a:p>
      </dsp:txBody>
      <dsp:txXfrm>
        <a:off x="3936192" y="581141"/>
        <a:ext cx="6577098" cy="494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998D0-9B4F-4188-8018-B3D8EC1D8181}">
      <dsp:nvSpPr>
        <dsp:cNvPr id="0" name=""/>
        <dsp:cNvSpPr/>
      </dsp:nvSpPr>
      <dsp:spPr>
        <a:xfrm>
          <a:off x="1660481" y="2525"/>
          <a:ext cx="2916435" cy="14582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потребность ученика в адаптации учебной программы на определенное время (не более 1-3 четвертей);</a:t>
          </a:r>
        </a:p>
      </dsp:txBody>
      <dsp:txXfrm>
        <a:off x="1703191" y="45235"/>
        <a:ext cx="2831015" cy="1372797"/>
      </dsp:txXfrm>
    </dsp:sp>
    <dsp:sp modelId="{AB9BADE8-D1EE-4D13-A95C-96B579AEA5CE}">
      <dsp:nvSpPr>
        <dsp:cNvPr id="0" name=""/>
        <dsp:cNvSpPr/>
      </dsp:nvSpPr>
      <dsp:spPr>
        <a:xfrm>
          <a:off x="1952124" y="1460743"/>
          <a:ext cx="291643" cy="1093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3663"/>
              </a:lnTo>
              <a:lnTo>
                <a:pt x="291643" y="10936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9385A7-2357-4CA5-91AE-84885AC4FB14}">
      <dsp:nvSpPr>
        <dsp:cNvPr id="0" name=""/>
        <dsp:cNvSpPr/>
      </dsp:nvSpPr>
      <dsp:spPr>
        <a:xfrm>
          <a:off x="2243768" y="1825298"/>
          <a:ext cx="2846464" cy="1458217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какие методы и приемы обучения будут наиболее эффективными;</a:t>
          </a:r>
        </a:p>
      </dsp:txBody>
      <dsp:txXfrm>
        <a:off x="2286478" y="1868008"/>
        <a:ext cx="2761044" cy="1372797"/>
      </dsp:txXfrm>
    </dsp:sp>
    <dsp:sp modelId="{EFE7274D-BB8C-47C3-B96A-DC2F6C9B278F}">
      <dsp:nvSpPr>
        <dsp:cNvPr id="0" name=""/>
        <dsp:cNvSpPr/>
      </dsp:nvSpPr>
      <dsp:spPr>
        <a:xfrm>
          <a:off x="1952124" y="1460743"/>
          <a:ext cx="291643" cy="2916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6435"/>
              </a:lnTo>
              <a:lnTo>
                <a:pt x="291643" y="29164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9C550-893C-499D-89AA-DF4CF3D631FB}">
      <dsp:nvSpPr>
        <dsp:cNvPr id="0" name=""/>
        <dsp:cNvSpPr/>
      </dsp:nvSpPr>
      <dsp:spPr>
        <a:xfrm>
          <a:off x="2243768" y="3648070"/>
          <a:ext cx="2946930" cy="1458217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какие учебные материалы, наглядные и дидактические пособия необходимы в обучении ребенка;</a:t>
          </a:r>
        </a:p>
      </dsp:txBody>
      <dsp:txXfrm>
        <a:off x="2286478" y="3690780"/>
        <a:ext cx="2861510" cy="1372797"/>
      </dsp:txXfrm>
    </dsp:sp>
    <dsp:sp modelId="{4DB1F91F-8E85-43F1-9BB0-1D44BD293055}">
      <dsp:nvSpPr>
        <dsp:cNvPr id="0" name=""/>
        <dsp:cNvSpPr/>
      </dsp:nvSpPr>
      <dsp:spPr>
        <a:xfrm>
          <a:off x="5336520" y="2525"/>
          <a:ext cx="2916435" cy="1458217"/>
        </a:xfrm>
        <a:prstGeom prst="roundRect">
          <a:avLst>
            <a:gd name="adj" fmla="val 10000"/>
          </a:avLst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rgbClr val="002060"/>
              </a:solidFill>
            </a:rPr>
            <a:t>помощь каких специалистов позволит ученику преодолеть трудности в обучении (психолог, логопед, социальный педагог);</a:t>
          </a:r>
        </a:p>
      </dsp:txBody>
      <dsp:txXfrm>
        <a:off x="5379230" y="45235"/>
        <a:ext cx="2831015" cy="1372797"/>
      </dsp:txXfrm>
    </dsp:sp>
    <dsp:sp modelId="{1A61460F-DD9E-425A-AAEF-4A1E49C72E5A}">
      <dsp:nvSpPr>
        <dsp:cNvPr id="0" name=""/>
        <dsp:cNvSpPr/>
      </dsp:nvSpPr>
      <dsp:spPr>
        <a:xfrm>
          <a:off x="5628164" y="1460743"/>
          <a:ext cx="291643" cy="10936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3663"/>
              </a:lnTo>
              <a:lnTo>
                <a:pt x="291643" y="10936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B1E2EE-8204-4199-A74A-177D07308E26}">
      <dsp:nvSpPr>
        <dsp:cNvPr id="0" name=""/>
        <dsp:cNvSpPr/>
      </dsp:nvSpPr>
      <dsp:spPr>
        <a:xfrm>
          <a:off x="5919807" y="1825298"/>
          <a:ext cx="2935311" cy="1458217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как следует адаптировать учебное место школьника;</a:t>
          </a:r>
        </a:p>
      </dsp:txBody>
      <dsp:txXfrm>
        <a:off x="5962517" y="1868008"/>
        <a:ext cx="2849891" cy="1372797"/>
      </dsp:txXfrm>
    </dsp:sp>
    <dsp:sp modelId="{3C2FCD9C-783E-4140-A652-9484D56A0F78}">
      <dsp:nvSpPr>
        <dsp:cNvPr id="0" name=""/>
        <dsp:cNvSpPr/>
      </dsp:nvSpPr>
      <dsp:spPr>
        <a:xfrm>
          <a:off x="5628164" y="1460743"/>
          <a:ext cx="291643" cy="29164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16435"/>
              </a:lnTo>
              <a:lnTo>
                <a:pt x="291643" y="29164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E8F98-D019-4104-87FD-45422F019C51}">
      <dsp:nvSpPr>
        <dsp:cNvPr id="0" name=""/>
        <dsp:cNvSpPr/>
      </dsp:nvSpPr>
      <dsp:spPr>
        <a:xfrm>
          <a:off x="5919807" y="3648070"/>
          <a:ext cx="2908176" cy="1458217"/>
        </a:xfrm>
        <a:prstGeom prst="roundRect">
          <a:avLst>
            <a:gd name="adj" fmla="val 10000"/>
          </a:avLst>
        </a:prstGeom>
        <a:solidFill>
          <a:srgbClr val="C000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необходимость направления ребенка в ПМПК.</a:t>
          </a:r>
        </a:p>
      </dsp:txBody>
      <dsp:txXfrm>
        <a:off x="5962517" y="3690780"/>
        <a:ext cx="2822756" cy="13727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782C6-87D2-4B59-8B71-1664F11E6854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Классный руководитель</a:t>
          </a:r>
        </a:p>
      </dsp:txBody>
      <dsp:txXfrm>
        <a:off x="0" y="39687"/>
        <a:ext cx="3286125" cy="1971675"/>
      </dsp:txXfrm>
    </dsp:sp>
    <dsp:sp modelId="{D7DB9400-E288-41F7-832D-8F299DE18196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Педагог-психолог</a:t>
          </a:r>
        </a:p>
      </dsp:txBody>
      <dsp:txXfrm>
        <a:off x="3614737" y="39687"/>
        <a:ext cx="3286125" cy="1971675"/>
      </dsp:txXfrm>
    </dsp:sp>
    <dsp:sp modelId="{4AB4D82F-E4AF-4C5A-9A0C-F7022F7380A6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Специальный педагог</a:t>
          </a:r>
        </a:p>
      </dsp:txBody>
      <dsp:txXfrm>
        <a:off x="7229475" y="39687"/>
        <a:ext cx="3286125" cy="1971675"/>
      </dsp:txXfrm>
    </dsp:sp>
    <dsp:sp modelId="{2E0E21B4-EA8B-4B35-8AA9-4C841862FBDE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Социальный педагог и др.</a:t>
          </a:r>
        </a:p>
      </dsp:txBody>
      <dsp:txXfrm>
        <a:off x="1807368" y="2339975"/>
        <a:ext cx="3286125" cy="1971675"/>
      </dsp:txXfrm>
    </dsp:sp>
    <dsp:sp modelId="{0DFA3970-9015-45D4-AA17-87573A716F19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/>
            <a:t>ЗАПРОС: изменение учебных программ, получение услуг специалистов и другие специальные условия обучения для ребенка.  </a:t>
          </a:r>
        </a:p>
      </dsp:txBody>
      <dsp:txXfrm>
        <a:off x="5422106" y="2339975"/>
        <a:ext cx="3286125" cy="1971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6A753-3893-4663-8912-00932DF8B463}">
      <dsp:nvSpPr>
        <dsp:cNvPr id="0" name=""/>
        <dsp:cNvSpPr/>
      </dsp:nvSpPr>
      <dsp:spPr>
        <a:xfrm>
          <a:off x="0" y="0"/>
          <a:ext cx="10515600" cy="130540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000" kern="1200" dirty="0"/>
            <a:t>Специальные классы</a:t>
          </a:r>
        </a:p>
      </dsp:txBody>
      <dsp:txXfrm>
        <a:off x="0" y="0"/>
        <a:ext cx="10515600" cy="1305401"/>
      </dsp:txXfrm>
    </dsp:sp>
    <dsp:sp modelId="{5718B7FE-7908-41E9-8201-AFFF2D1119C2}">
      <dsp:nvSpPr>
        <dsp:cNvPr id="0" name=""/>
        <dsp:cNvSpPr/>
      </dsp:nvSpPr>
      <dsp:spPr>
        <a:xfrm>
          <a:off x="1447" y="1305401"/>
          <a:ext cx="3093995" cy="27413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Одна из эффективных форм включения детей с ограниченными возможностями в учебный процесс общеобразовательной школы.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Помимо решения общих задач обучения, воспитания, развития обучающихся, выполняют задачи коррекции и компенсации нарушений развития. </a:t>
          </a:r>
        </a:p>
      </dsp:txBody>
      <dsp:txXfrm>
        <a:off x="1447" y="1305401"/>
        <a:ext cx="3093995" cy="2741342"/>
      </dsp:txXfrm>
    </dsp:sp>
    <dsp:sp modelId="{465386CD-20E6-4A6D-8F90-60ADED1577C2}">
      <dsp:nvSpPr>
        <dsp:cNvPr id="0" name=""/>
        <dsp:cNvSpPr/>
      </dsp:nvSpPr>
      <dsp:spPr>
        <a:xfrm>
          <a:off x="3095443" y="1305401"/>
          <a:ext cx="3069728" cy="27413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Преимущественно открываются для детей, имеющих более тяжелые нарушения развития, для которых условия общего класса не являются достаточными для успешного обучения, воспитания и социализации.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Работа специальных классов организуется в режиме продленного дня, что также способствует преодолению проблем развития и обеспечению здоровьесберегающего педагогического режима. </a:t>
          </a:r>
        </a:p>
      </dsp:txBody>
      <dsp:txXfrm>
        <a:off x="3095443" y="1305401"/>
        <a:ext cx="3069728" cy="2741342"/>
      </dsp:txXfrm>
    </dsp:sp>
    <dsp:sp modelId="{54BDFA80-4DFC-4E78-AE21-2397893E288B}">
      <dsp:nvSpPr>
        <dsp:cNvPr id="0" name=""/>
        <dsp:cNvSpPr/>
      </dsp:nvSpPr>
      <dsp:spPr>
        <a:xfrm>
          <a:off x="6165171" y="1305401"/>
          <a:ext cx="4348981" cy="27413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В них созданы специальные условия 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1) пролонгированные сроки обучения на уровнях начального (0-4 классы) и основного среднего образования (5-10 классы);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2) специальные методы, приемы и средства обучения;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3) технические и компенсаторные средства;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4) среда жизнедеятельности;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5) специально подготовленные учителя;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6) психолого-педагогическая помощь (логопедов, специальных педагогов (сурдопедагогов, тифлопедагогов, </a:t>
          </a:r>
          <a:r>
            <a:rPr lang="ru-RU" sz="1100" kern="1200" dirty="0" err="1"/>
            <a:t>олигофренопедагогов</a:t>
          </a:r>
          <a:r>
            <a:rPr lang="ru-RU" sz="1100" kern="1200" dirty="0"/>
            <a:t>), психологов, социальных педагогов, инструкторов ЛФК);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7) специальные предметы учебного плана, обеспечивающие компенсацию недостатков развития, формирование социальных, коммуникативных навыков;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8) медицинские, социальные.</a:t>
          </a:r>
        </a:p>
      </dsp:txBody>
      <dsp:txXfrm>
        <a:off x="6165171" y="1305401"/>
        <a:ext cx="4348981" cy="2741342"/>
      </dsp:txXfrm>
    </dsp:sp>
    <dsp:sp modelId="{65FCC202-5869-45C6-ACEF-B6E54C90E037}">
      <dsp:nvSpPr>
        <dsp:cNvPr id="0" name=""/>
        <dsp:cNvSpPr/>
      </dsp:nvSpPr>
      <dsp:spPr>
        <a:xfrm>
          <a:off x="0" y="4046744"/>
          <a:ext cx="10515600" cy="30459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7741C-303C-4D2E-99CA-76F2C048624A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D8EB4-8B96-4393-AF10-E94AF39D90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64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D8EB4-8B96-4393-AF10-E94AF39D90E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61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E9E2D-DC9F-F8AB-564F-0CF7FE2F2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28E2BA-1BC3-D5BE-EF25-113FC3B3D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0C0A91-F1BC-9E79-A283-876A1F051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EBB21C-6432-38D2-911E-2565FCA3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92FF6-1B62-DF40-6A4F-C11B39BE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33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B39828-8C2A-2610-3A8E-D6C583FD4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4EF193-BC13-7600-F4F4-9185875FC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DA306B-638E-7A85-710A-8A5DCBDBA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326439-8B40-FE60-F79F-26ED5CAB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C2408D-359F-C7E8-0758-0D33DD7B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02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EC69CDF-7B26-10FE-2B57-4683671F9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4059F8-6CFD-6C07-F4EA-04319E49B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A33C01-4331-E6FC-4C69-EE213114D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CFF7CC-CF8A-3458-9B7B-48BDE19B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7E7494-0CFC-F514-6030-BEA9DFF6A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4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4C060A-0C72-C034-7E27-9FCD825E4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00C262-B83C-A77E-09CC-D1C03D0DE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0EBCF8-0FC9-A2DC-406C-2F3C63C8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9053DB-9E27-12A6-F923-7A7AC84E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C621B1-9BB8-8568-2648-B9AB15CD2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88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A6C194-336C-FAD8-1075-348E667D4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D7C775-28A8-7F54-2F7B-313C59AA8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8E39BB-4C59-B8E3-EDD7-41FFBE7A2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0C3E77-574C-1FE9-673C-7FA55528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845E8F-BF6A-002F-5950-0F9B5B665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4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13837-637D-38A5-7003-2FC0AD7F7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261D4B-A117-F187-DC92-52B2649EA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06A1DE-8C0E-6E0D-EB5A-590220855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AD5B5C-A66F-1268-21C2-B6CF68C4C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310D87-9540-0368-E301-BE4F22406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833758-C8A0-34A4-B301-71B3C9C2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48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205669-828C-BB43-1155-189441200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4F4A3D-4CEB-B649-33AE-2C747ECEA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1649EF7-F7A8-1214-A9B5-A6AB42A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D0F61B-5FDF-F251-EB8B-06EABD410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487B836-6F19-71BF-11F1-90536B758D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1EF4FF-8126-045A-6645-2E2DE683A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3B8ACE2-B647-7BD0-7650-B9BF27C0B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5855EB8-5C84-7EA0-4358-03272FB3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61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09B9B-E0EA-7A48-8492-C282728A8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9EB7B35-6E06-EB44-C1B8-ADAF57EE1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74B40E-6E64-C813-E9AA-C66B7CB0A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C2B47C6-761C-6D00-D672-90D5AEF08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1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211BDE1-605E-705D-4087-916793016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9F77861-405B-7A68-D787-5F5544F5F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B72152-0640-0135-CAD5-A2A0C878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69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321DC-2B64-2699-B1E2-572B6E843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789BC1-4B5F-9FF4-45B0-99F6F00BA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078513-C33D-2EE1-D36A-0B1BB4E36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70CAAF-C3CD-6825-E854-700A234F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1E1456-CC01-E8AC-5A57-6AC8118D7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66A4C5-101A-AD21-ED5A-BE6D0746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33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4EDF7-D6D5-8608-FD14-ED3B5CA84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958F9D3-0003-F98D-1EA7-E533A577EE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A74765E-273B-3983-2749-CAB0922F0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6010CE-02E1-847B-F112-B6463B0FA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8B88F9-1144-B0C9-18AE-D19055B0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B26485-746C-B004-C3F1-BAD63DB92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78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63EA7F-A55F-5839-E507-EADBD905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E43D34-12D5-7EA6-41B2-9F2C16A79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7D892C-F699-F29C-2269-019FA2C3D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E78B6-88A7-4BA4-B535-81C67D0F7AA7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C7261A-4A7C-7225-8039-1BDEB1BDD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47A5E4-BE22-341A-AB96-791242965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2BC89-101B-4ADC-83AD-8A36E4FC5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5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80233-365D-8607-1ED7-A66033755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926" y="1312627"/>
            <a:ext cx="10122723" cy="3074481"/>
          </a:xfrm>
        </p:spPr>
        <p:txBody>
          <a:bodyPr>
            <a:noAutofit/>
          </a:bodyPr>
          <a:lstStyle/>
          <a:p>
            <a:br>
              <a:rPr lang="ru-RU" sz="3200" b="1" dirty="0"/>
            </a:br>
            <a:br>
              <a:rPr lang="ru-RU" sz="3200" b="1" dirty="0"/>
            </a:br>
            <a:r>
              <a:rPr lang="ru-RU" sz="3600" b="1" dirty="0">
                <a:solidFill>
                  <a:srgbClr val="002060"/>
                </a:solidFill>
              </a:rPr>
              <a:t>Особенности взаимодействия служб психолого-педагогического сопровождения общеобразовательных школ с ПМПК</a:t>
            </a:r>
            <a:br>
              <a:rPr lang="ru-RU" sz="3600" b="1" dirty="0">
                <a:solidFill>
                  <a:srgbClr val="00206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724F97-02AE-A1B0-6901-A17F1836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3697" y="4533412"/>
            <a:ext cx="9928635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 err="1">
                <a:solidFill>
                  <a:srgbClr val="002060"/>
                </a:solidFill>
              </a:rPr>
              <a:t>Ержолова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Жанар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Аскербековна</a:t>
            </a:r>
            <a:r>
              <a:rPr lang="ru-RU" dirty="0">
                <a:solidFill>
                  <a:srgbClr val="002060"/>
                </a:solidFill>
              </a:rPr>
              <a:t>,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</a:rPr>
              <a:t>магистр специального (дефектологического) образования,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</a:rPr>
              <a:t>руководитель-лидер, педагог-мастер, </a:t>
            </a:r>
          </a:p>
          <a:p>
            <a:pPr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</a:rPr>
              <a:t>КГУ «Карагандинская областная психолого-медико-педагогическая консультация»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92D62B-E40E-BFD7-8920-262A574F9E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138" y="650290"/>
            <a:ext cx="1680669" cy="120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4451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319B33-C352-D9C6-B80F-728D686EE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496" y="0"/>
            <a:ext cx="10515600" cy="11323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Трудности взаимодействия ПМПК и организаций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272F87-755C-98EF-989E-5251FF5E7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60" y="1103996"/>
            <a:ext cx="11383766" cy="542821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b="1" dirty="0">
                <a:solidFill>
                  <a:srgbClr val="002060"/>
                </a:solidFill>
              </a:rPr>
              <a:t>Направление в ПМПК учащихся с проблемами обучения без попыток самостоятельно оценить характер трудностей обучения ребенка, его образовательные потребности и оказать ему необходимую помощь.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В этих случаях заведующий (руководитель) и специалисты ПМПК разъясняют функции и порядок деятельности учителя и специалистов СППС согласно Приказам МОН РК от 12 января 2022 года №4, МП от 29 апреля 2025 года №92.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2) </a:t>
            </a:r>
            <a:r>
              <a:rPr lang="ru-RU" b="1" dirty="0">
                <a:solidFill>
                  <a:srgbClr val="002060"/>
                </a:solidFill>
              </a:rPr>
              <a:t>Несогласие с рекомендациями ПМПК; требование изменения типовой учебной программы на адаптацию общеобразовательной или индивидуальную.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Эта проблемная ситуация может быть связана с недостаточным знанием педагогов школы о типах и содержании программ обучения для разных групп детей с особыми образовательными потребностями, а также показаниях для назначения адаптации или индивидуальной программы учащемуся. 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Руководитель или специалисты ПМПК проводят консультации для администрации и педагогов о показаниях к изменению программы для различных категорий детей с особыми образовательными потребностями в соответствии с нормативно-правовыми документами.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1701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12A262-DFA5-7C1D-508C-A3E6D9DDD8F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28515" y="281441"/>
            <a:ext cx="10819052" cy="629560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3</a:t>
            </a:r>
            <a:r>
              <a:rPr lang="ru-RU" sz="3100" dirty="0">
                <a:solidFill>
                  <a:srgbClr val="002060"/>
                </a:solidFill>
              </a:rPr>
              <a:t>) </a:t>
            </a:r>
            <a:r>
              <a:rPr lang="ru-RU" sz="3100" b="1" dirty="0">
                <a:solidFill>
                  <a:srgbClr val="002060"/>
                </a:solidFill>
              </a:rPr>
              <a:t>Несогласие или требование предоставления (продления) услуг специалистов службы психолого-педагогического сопровождения.</a:t>
            </a:r>
          </a:p>
          <a:p>
            <a:pPr algn="just"/>
            <a:r>
              <a:rPr lang="ru-RU" sz="3100" dirty="0">
                <a:solidFill>
                  <a:srgbClr val="002060"/>
                </a:solidFill>
              </a:rPr>
              <a:t>Для специалистов службы сопровождения проводится разъяснительная работа о том, что в соответствии с Правилами психолого-педагогического сопровождения </a:t>
            </a:r>
            <a:r>
              <a:rPr lang="ru-RU" sz="3100" dirty="0" err="1">
                <a:solidFill>
                  <a:srgbClr val="002060"/>
                </a:solidFill>
              </a:rPr>
              <a:t>гл</a:t>
            </a:r>
            <a:r>
              <a:rPr lang="ru-RU" sz="3100" dirty="0">
                <a:solidFill>
                  <a:srgbClr val="002060"/>
                </a:solidFill>
              </a:rPr>
              <a:t> 2. п.7 п.п.8. «специальная психолого-педагогическая поддержка (психолога, специального педагога, педагога-ассистента) детей с ограниченными возможностями осуществляется на основе заключения и рекомендаций ПМПК». </a:t>
            </a:r>
          </a:p>
          <a:p>
            <a:pPr algn="just"/>
            <a:r>
              <a:rPr lang="ru-RU" sz="3100" dirty="0">
                <a:solidFill>
                  <a:srgbClr val="002060"/>
                </a:solidFill>
              </a:rPr>
              <a:t>В тоже время школьная служба, осуществляя по результатам своего обследования оценку ООП, в том числе потребность в услугах специалистов, имеет право ставить перед ПМПК вопрос о необходимости оказания этих услуг. В своих характеристиках для ПМПК СППС обосновывает необходимость специальной психолого-педагогической поддержки ребенка тем или иным специалистом. </a:t>
            </a:r>
          </a:p>
          <a:p>
            <a:pPr algn="just"/>
            <a:r>
              <a:rPr lang="ru-RU" sz="3100" dirty="0">
                <a:solidFill>
                  <a:srgbClr val="002060"/>
                </a:solidFill>
              </a:rPr>
              <a:t>Сотрудникам консультаций следует учитывать мнение школы, поскольку ее педагоги и специалисты имеют более длительный опыт изучения особенностей ученика/воспитанника в процессе обучения. </a:t>
            </a:r>
          </a:p>
          <a:p>
            <a:pPr algn="just"/>
            <a:r>
              <a:rPr lang="ru-RU" sz="3100" dirty="0">
                <a:solidFill>
                  <a:srgbClr val="002060"/>
                </a:solidFill>
              </a:rPr>
              <a:t>Для конструктивного решения этой проблемной ситуации ПМПК рекомендуется иметь непосредственные контакты, проводить встречи, совещания, круглые столы с дошкольными и школьными организациями образования.  </a:t>
            </a:r>
          </a:p>
          <a:p>
            <a:pPr algn="just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7054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3BD704-9C12-9A05-6A67-639C7F22A92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89153" y="1027527"/>
            <a:ext cx="10515600" cy="570143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4) </a:t>
            </a:r>
            <a:r>
              <a:rPr lang="ru-RU" b="1" dirty="0">
                <a:solidFill>
                  <a:srgbClr val="002060"/>
                </a:solidFill>
              </a:rPr>
              <a:t>Требование рекомендации ПМПК о повторном обучении учащихся в 2-11 классах.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Проводится разъяснительная работа, о том, что согласно Типовым правилам проведения текущего контроля успеваемости, промежуточной и итоговой аттестации обучающихся для организаций среднего образования «Обучающиеся 2-8 (9) и 10 (11) классов, имеющие годовую оценку "2" по трем и более предметам, оставляются на повторный год обучения».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Повторный год обучения может быть рекомендован ПМПК только для обучающихся 1-ых классов.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2704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45FFAE-DC2A-860A-9754-3FA64B924A9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18751" y="954294"/>
            <a:ext cx="10794775" cy="55996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5</a:t>
            </a:r>
            <a:r>
              <a:rPr lang="ru-RU" b="1" dirty="0">
                <a:solidFill>
                  <a:srgbClr val="002060"/>
                </a:solidFill>
              </a:rPr>
              <a:t>) Требование рекомендаций ПМПК по адаптации и индивидуализации программ для детей с ограниченными возможностями в 10-11 классах.</a:t>
            </a:r>
          </a:p>
          <a:p>
            <a:pPr algn="just"/>
            <a:r>
              <a:rPr lang="kk-KZ" dirty="0">
                <a:solidFill>
                  <a:srgbClr val="002060"/>
                </a:solidFill>
              </a:rPr>
              <a:t>Отказ консультаций от выполнения этих требований необходимо аргументировать  положениями из нормативно-правовых документов:</a:t>
            </a: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kk-KZ" dirty="0">
                <a:solidFill>
                  <a:srgbClr val="002060"/>
                </a:solidFill>
              </a:rPr>
              <a:t>- р</a:t>
            </a:r>
            <a:r>
              <a:rPr lang="ru-RU" dirty="0" err="1">
                <a:solidFill>
                  <a:srgbClr val="002060"/>
                </a:solidFill>
              </a:rPr>
              <a:t>ешение</a:t>
            </a:r>
            <a:r>
              <a:rPr lang="ru-RU" dirty="0">
                <a:solidFill>
                  <a:srgbClr val="002060"/>
                </a:solidFill>
              </a:rPr>
              <a:t> вопроса  об итоговой аттестации учащегося и его обучения в 10-11 классе по типовой общеобразовательной программе находится в компетенции педагогического совета общеобразовательной школы (на основании приказа МОН РК от 18 марта 2008 года № 125);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- адаптация и индивидуализация учебных общеобразовательных программ в 10-11 классах не предусмотрена согласно приказу МОН РК от 12 января 2022 года № 4.</a:t>
            </a:r>
          </a:p>
          <a:p>
            <a:pPr algn="just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304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3195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D6CC68-EC22-DA81-3FE2-8AC0948F6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96" y="301117"/>
            <a:ext cx="10515600" cy="1325563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</a:rPr>
              <a:t>6) Направление ребенка из школы в ПМПК с целью его перевода на обучение на дому. 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В этих случаях ПМПК объясняет, что решение вопроса об обучении на дому является компетенцией врачебно-консультативных комиссий (далее - ВКК) организаций здравоохранения.  Алгоритм следующий: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72A7C7-D802-BEC5-1DF8-764BBFE4F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11256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1 шаг - на заседании службы психолого-педагогического сопровождения рассматривается вопрос обучения и поведения ученика. Анализируются результаты обследования (грубые нарушения умственной работоспособности, поведения и др.), обучения, психолого-педагогического </a:t>
            </a:r>
            <a:r>
              <a:rPr lang="ru-RU" b="1" dirty="0" err="1">
                <a:solidFill>
                  <a:srgbClr val="002060"/>
                </a:solidFill>
              </a:rPr>
              <a:t>сопр</a:t>
            </a:r>
            <a:r>
              <a:rPr lang="kk-KZ" b="1" dirty="0">
                <a:solidFill>
                  <a:srgbClr val="002060"/>
                </a:solidFill>
              </a:rPr>
              <a:t>о</a:t>
            </a:r>
            <a:r>
              <a:rPr lang="ru-RU" b="1" dirty="0">
                <a:solidFill>
                  <a:srgbClr val="002060"/>
                </a:solidFill>
              </a:rPr>
              <a:t>вождения и индивидуальной поддержки ученика </a:t>
            </a:r>
            <a:r>
              <a:rPr lang="kk-KZ" b="1" dirty="0">
                <a:solidFill>
                  <a:srgbClr val="002060"/>
                </a:solidFill>
              </a:rPr>
              <a:t>на уроках</a:t>
            </a:r>
            <a:r>
              <a:rPr lang="ru-RU" b="1" dirty="0">
                <a:solidFill>
                  <a:srgbClr val="002060"/>
                </a:solidFill>
              </a:rPr>
              <a:t>. Выносится решение о целесообразности перевода ребенка на обучение на дому. 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2 шаг - беседа с родителями о необходимости обращения к лечащему врачу в организацию здравоохранения. Предоставление родителям психолого-педагогической характеристики.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3 шаг - получение заключения ВКК с рекомендацией на обучение на дому (с указанием срока обучения на дому).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4 шаг - школа на основании заключения ВКК и заявления родителей организует процесс перевода ребенка на обучение на дому.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5 шаг - в случае трудностей усвоения общеобразовательной учебной программы, школа выступает инициатором направления ребенка в ПМПК.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376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0EA04F-BDE1-6C58-2D98-9F6E804159B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26318" y="560373"/>
            <a:ext cx="10946478" cy="589436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На современном этапе развития инклюзивного образования в Республике Казахстан еще не все школы и детские сады в силу разных причин создают специальные условия обучения для детей с ООП, рекомендованных ПМПК.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Нередки случаи, когда администрация общеобразовательных организаций образования «перенаправляет» детей в специальные организации образования, ссылаясь на отсутствие опыта инклюзивной практики, кадровый голод, недостаточное количество штатных единиц узких специалистов, несмотря на то, что родители сделали свой выбор в пользу инклюзивного обучения и воспитания для своего ребенка. В случае если, родители по тем или иным причинам не видят заинтересованности школы в создании специальных условий обучения для ребенка, они нередко вновь обращаются в ПМПК для разрешения возникших проблем с организацией образования.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4785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DFDDF-D3D8-4E87-A0FF-9D757DDA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229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Руководителю консультации необходимо провести разъяснительную работу с администрацией организации образования по соблюдению положений законодательства РК в области инклюзивного образования.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К ним относятся: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8EC84A-2C5D-A951-EE04-188186A76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b="1" dirty="0">
                <a:solidFill>
                  <a:srgbClr val="002060"/>
                </a:solidFill>
              </a:rPr>
              <a:t>статья 49 Закона РК «Об образовании» о праве родителей на выбор организации образования;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- статья 43 Закона РК «Об образовании» о том, что в компетенцию организаций образования входит создание специальных условий для получения образования;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</a:rPr>
              <a:t>- статья 45 Закона РК «Об образовании», где предусмотрена ответственность первого руководителя  за нарушение типовых правил приема на обучение в организации образования или несоздание специальных условий для получения образования. 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579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DE4F4B-A040-5D97-89FB-1350716862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76016" y="1028341"/>
            <a:ext cx="10766816" cy="6113123"/>
          </a:xfrm>
        </p:spPr>
        <p:txBody>
          <a:bodyPr/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У общеобразовательных организаций возможны трудности в создании специальных условий для детей с нарушениями слуха, зрения, опорно-двигательного аппарата, поскольку эти дети ранее обучались лишь в специальных организациях. 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Содержание консультирования специалистами ПМПК педагогов и представителей служб психолого-педагогического сопровождения будет направлено на разъяснение вопросов по созданию безбарьерной среды и адаптации учебного места, применению специальных методов и приемов обучения, воспитания и коррекционной поддержки.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7521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8E6938-B04C-94A2-6069-4BE0F5402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536" y="337693"/>
            <a:ext cx="10515600" cy="132556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Приведем пример содержания консультирования по созданию специальных условий в общеобразовательной школе для детей с нарушениями зрения (слабовидящих).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A279F4-0395-B219-A846-3068296BF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072" y="167932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>
                <a:solidFill>
                  <a:srgbClr val="002060"/>
                </a:solidFill>
              </a:rPr>
              <a:t>При поступлении в общий класс ученика с нарушением зрения, учителю необходимо заранее обсудить с родителями его зрительные возможности, уточнить, с какого расстояния он может видеть то, что написано на доске (это вполне может быть и 20-30 сантиметров), какого размера шрифт способен читать, видит ли только один глаз или оба, имеется ли выпадение полей зрения. </a:t>
            </a:r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i="1" dirty="0">
                <a:solidFill>
                  <a:srgbClr val="002060"/>
                </a:solidFill>
              </a:rPr>
              <a:t>Рекомендации для общеобразовательной школы:</a:t>
            </a: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1. Создание толерантной среды. Подготовка ученического коллектива класса к взаимодействию с учеником с нарушением зрения: проведение просветительской беседы об индивидуальных особенностях, возможных трудностях при обучении и ориентировке в пространстве школы, закрепление помощников из числа одноклассников и др.</a:t>
            </a: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2. Адаптация рабочего места. В случае отсутствия </a:t>
            </a:r>
            <a:r>
              <a:rPr lang="ru-RU" dirty="0">
                <a:solidFill>
                  <a:srgbClr val="002060"/>
                </a:solidFill>
              </a:rPr>
              <a:t>рекомендаций от офтальмолога, ребенка следует посадить на первую-вторую парту так, чтобы, доска и учитель находились со стороны лучше видящего глаза ребенка. На столе, при необходимости должно быть дополнительное освещение (настольная лампа).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3260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F8C14F-695F-3E0A-140C-2D229D94276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37209" y="970702"/>
            <a:ext cx="10515600" cy="557886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3. Обеспечение специальными учебниками и прописями с укрупненным шрифтом. Все задания самостоятельной работы класса для ученика с нарушением зрения дублируются на индивидуальных карточках. При подготовке раздаточного материала используется наиболее удобный размер шрифта.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4. Дополнительная консультация с тифлопедагогом ПМПК необходима, если в процессе чтения ученик подносит текст, напечатанный шрифтом более 20 пунктов, к глазам ближе, чем на 10 сантиметров. В этом случае тифлопедагогом ПМПК может быть дана рекомендация по параллельному обучению ребёнка чтению и письму по системе Брайля. 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5. Компьютером можно пользоваться с помощью специальных программ экранного доступа (озвучивающие программы).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002060"/>
                </a:solidFill>
              </a:rPr>
              <a:t>6. Учителю важно помнить, что на доске не должно оставаться старых записей, чтобы не было бликов, писать чётче и крупнее, использовать контрастный мел - белый или жёлтый на зелёной/коричневой доске, проговаривать вслух всё, что пишет.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9848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5AE79-E651-362F-35ED-7A078F9B7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352" y="35598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Совместная работа с органами и организациями образования по своевременному выявлению детей с ООП.</a:t>
            </a:r>
            <a:br>
              <a:rPr lang="ru-RU" sz="3200" b="1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68A9DDA-E244-51A6-8233-2F9ABB9F22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028587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525546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221304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Первое направление - ПМПК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Второе направление - СППС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704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ПМПК определяет преимущественно те потребности, которые находятся только в ее компетенции: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изменение учебных программ и учебных планов, способов и критериев оценивания результатов обучения,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в обучении специальных учебников, рабочих тетрадей и учебных материалов,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 также потребности в специальной психолого-педагогической поддержке (услугах специалистов).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Учитель класса и СППС выявляют детей с трудностями обучения в школе, проводят углубленное обследование и оценивают его образовательные потребности.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зависимости от характера или степени выраженности трудностей обучения учащегося школа принимает решение: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 оказании помощи и услуг школьной службой сопровождения или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необходимости обследования в ПМПК, в связи с выявлением потребностей, оценка которых находится в компетенции консультации.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084947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9096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AB6EF-C90E-1734-C962-776AA20A9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</a:rPr>
              <a:t>Д</a:t>
            </a:r>
            <a:r>
              <a:rPr lang="ru-RU" sz="2400" b="1" dirty="0">
                <a:solidFill>
                  <a:srgbClr val="002060"/>
                </a:solidFill>
              </a:rPr>
              <a:t>ля координации и оказания консультативной помощи организациям образования рекомендуются различные формы и способы взаимодействия.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B7CD4C-FE93-E153-02F6-C314A083B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	Индивидуальные консультации администрации, педагогов, специалистов организаций образования.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Индивидуальные консультации проводятся как по инициативе ПМПК, так и по запросу школ или детских садов, КППК, РЦ. Возможно дополнительное (расширенное) консультирование родителей при возникновении спорных ситуаций со службой сопровождения в организациях образования. Индивидуальные консультации необходимо проводить в заранее согласованное время, договориться о продолжительности консультации.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Желательно заранее знать не только причину обращения за консультацией, но и запрос (что хотят получить от консультации?).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92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976D4-BAE8-C425-0A44-B74ED281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4232" y="3925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</a:t>
            </a:r>
            <a:br>
              <a:rPr lang="ru-RU" sz="2400" b="1" dirty="0">
                <a:solidFill>
                  <a:srgbClr val="002060"/>
                </a:solidFill>
              </a:rPr>
            </a:br>
            <a:endParaRPr lang="ru-RU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2D843C4-9948-94B9-D25B-21DBDC84D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72188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974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4740B-84E7-96C8-FB96-FAD3C1256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48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Школьная СППС определяет: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A2A1E29-EC42-27AF-D656-0ED5C85086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593274"/>
              </p:ext>
            </p:extLst>
          </p:nvPr>
        </p:nvGraphicFramePr>
        <p:xfrm>
          <a:off x="838200" y="1068149"/>
          <a:ext cx="10515600" cy="5108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335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D31443-05DD-C5FC-014F-9DE8221B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При направлении в ПМПК СППС готовит развернутую психолого-педагогическую характеристику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F667D04-D656-DDC6-C3C0-51ECBC0833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5812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650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E9AEC-1AEB-7C6E-D836-493B0B2A6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24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Алгоритм организации 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выездных заседаний ПМПК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5D4729-3937-AD13-2FF2-A7717950B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834"/>
            <a:ext cx="10515600" cy="516750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1 шаг - ПМПК направляет в отделы образования письма о проведении выездных заседаний в условиях организаций образования с целью своевременного выявления детей с трудностями обучения и воспитания и создания для них специальных условий, а также с целью получения услуги по обследованию и консультированию в шаговой доступности.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2 шаг - Отделы образования (организации образования) направляют в ПМПК ходатайства о проведении выездных заседаний.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3 шаг - ПМПК на основе полученных ходатайств разрабатывает график проведения выездных заседаний на календарный год, полугодие либо месяц.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4 шаг - ПМПК направляет график выездных заседаний в организации образования и письмо о подготовительных мероприятиях к приезду ПМПК (согласие родителей (законных представителей), списки детей, пакет документов согласно стандарту оказания государственной услуги).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Проводится разъяснительная   работа   среди   работников организаций образования о необходимости, важности и ответственности за своевременное выявление и направление детей с трудностями обучения и воспитания в ПМПК. Для этого используются такие формы как: участие в совещаниях для администрации, учителей, специалистов службы сопровождения школ и детских садов, распространение информационных листов, бюллетеней.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1775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3083B4-95AF-AC85-A4B8-20A7071AB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24" y="39255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Взаимодействие с органами и организациями образования по открытию специальных классов (групп).</a:t>
            </a:r>
            <a:br>
              <a:rPr lang="ru-RU" sz="3200" dirty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8A5FD85-4B08-4896-2455-4C5239A31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276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3007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ABE20-4343-36E7-3950-5D4AA6FFF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Зачисление в специальный класс осуществляется исключительно на основании заключения ПМПК. </a:t>
            </a:r>
            <a:br>
              <a:rPr lang="ru-RU" sz="3600" b="1" dirty="0">
                <a:solidFill>
                  <a:srgbClr val="00206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4565AE-0119-E61F-5CEF-2FCF1C89E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736"/>
            <a:ext cx="10515600" cy="5280917"/>
          </a:xfrm>
        </p:spPr>
        <p:txBody>
          <a:bodyPr>
            <a:normAutofit fontScale="62500" lnSpcReduction="20000"/>
          </a:bodyPr>
          <a:lstStyle/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Алгоритм открытия специальных классов: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1 шаг – в ПМПК проводится анализ статистических сведений о детях с ограниченными возможностями школьного возраста, проживающих в микрорайоне либо районе. Определяется плотность статистических показателей; выясняется запрос организаций образования и родителей на открытие специального класса.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2 шаг - ПМПК направляет письмо в отдел образования района/города о необходимости открытия специальных классов в общеобразовательных школах. 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3 шаг - отделы образования определяют общеобразовательные школы, в которых возможно открытие специальных классов. 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4 шаг - ПМПК выдает детям заключение с рекомендацией на обучение по специальным учебным программам в условиях специального класса общеобразовательной школы.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5 шаг - отделы образования издают приказ об открытии специальных классов в общеобразовательных школах в соответствии с установленными нормами наполняемости специальных классов (Об утверждении Санитарных правил "Санитарно-эпидемиологические требования к объектам образования" Приказ Министра здравоохранения Республики Казахстан от 5 августа 2021 года № ҚР ДСМ-76).</a:t>
            </a:r>
          </a:p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6 шаг - ПМПК проводит разъяснительную работу о нормативно-правовых документах, регламентирующих деятельность специальных классов и созданию в них специальных условий.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rgbClr val="C00000"/>
                </a:solidFill>
              </a:rPr>
              <a:t>Аналогичный алгоритм следует применять в случае открытия специальных групп в детских садах общеразвивающего типа.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891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4C5B6D-A2B8-2B12-E0B7-09165543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Оказание консультативно-методической помощи по обучению и воспитанию детей с ООП педагогам организаций образования.</a:t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AE4FEE-F5DE-5AA9-5340-A17A8C1DF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53" y="1325366"/>
            <a:ext cx="11096090" cy="53322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</a:rPr>
              <a:t>1 направление:  Консультирование администрации, учителей, специалистов организаций образования по заключениям и рекомендациям ПМПК.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Необходимость разъяснительной работы по заключениям и рекомендациям ПМПК обусловлена переходом деятельности консультаций на социально-педагогическую модель и недостаточным знанием педагогами школ и садов новой терминологии, формулировок, используемых в заключениях.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Введение единых требований к формированию и оформлению заключений, использование корректных и точных формулировок в рекомендациях ПМПК решает указанные проблемы.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В тоже время в  ежедневной практике взаимодействия ПМПК с организациями образования возникает ряд вопросов или проблем, связанных с недостаточным уровнем согласованности и координации действий консультаций и школ.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75531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2527</Words>
  <Application>Microsoft Office PowerPoint</Application>
  <PresentationFormat>Широкоэкранный</PresentationFormat>
  <Paragraphs>124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Тема Office</vt:lpstr>
      <vt:lpstr>  Особенности взаимодействия служб психолого-педагогического сопровождения общеобразовательных школ с ПМПК </vt:lpstr>
      <vt:lpstr>Совместная работа с органами и организациями образования по своевременному выявлению детей с ООП. </vt:lpstr>
      <vt:lpstr>Педагоги и специалисты дошкольных и школьных организаций образования, прежде чем направить ребенка с трудностями обучения и воспитания в ПМПК, должны придерживаться установленного порядка. </vt:lpstr>
      <vt:lpstr>Школьная СППС определяет: </vt:lpstr>
      <vt:lpstr>При направлении в ПМПК СППС готовит развернутую психолого-педагогическую характеристику</vt:lpstr>
      <vt:lpstr>Алгоритм организации  выездных заседаний ПМПК</vt:lpstr>
      <vt:lpstr>Взаимодействие с органами и организациями образования по открытию специальных классов (групп). </vt:lpstr>
      <vt:lpstr>Зачисление в специальный класс осуществляется исключительно на основании заключения ПМПК.  </vt:lpstr>
      <vt:lpstr>Оказание консультативно-методической помощи по обучению и воспитанию детей с ООП педагогам организаций образования. </vt:lpstr>
      <vt:lpstr>Трудности взаимодействия ПМПК и организаций образования</vt:lpstr>
      <vt:lpstr>Презентация PowerPoint</vt:lpstr>
      <vt:lpstr>Презентация PowerPoint</vt:lpstr>
      <vt:lpstr>Презентация PowerPoint</vt:lpstr>
      <vt:lpstr>6) Направление ребенка из школы в ПМПК с целью его перевода на обучение на дому.  В этих случаях ПМПК объясняет, что решение вопроса об обучении на дому является компетенцией врачебно-консультативных комиссий (далее - ВКК) организаций здравоохранения.  Алгоритм следующий:</vt:lpstr>
      <vt:lpstr>Презентация PowerPoint</vt:lpstr>
      <vt:lpstr>Руководителю консультации необходимо провести разъяснительную работу с администрацией организации образования по соблюдению положений законодательства РК в области инклюзивного образования.  К ним относятся: </vt:lpstr>
      <vt:lpstr>Презентация PowerPoint</vt:lpstr>
      <vt:lpstr>Приведем пример содержания консультирования по созданию специальных условий в общеобразовательной школе для детей с нарушениями зрения (слабовидящих). </vt:lpstr>
      <vt:lpstr>Презентация PowerPoint</vt:lpstr>
      <vt:lpstr>Для координации и оказания консультативной помощи организациям образования рекомендуются различные формы и способы взаимодействия.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психолого-медико-педагогических консультаций с организациями образования. Оказание консультативно-методической помощи педагогам и специалистам организаций образования.</dc:title>
  <dc:creator>Пользователь</dc:creator>
  <cp:lastModifiedBy>Пользователь</cp:lastModifiedBy>
  <cp:revision>15</cp:revision>
  <dcterms:created xsi:type="dcterms:W3CDTF">2025-10-28T05:52:45Z</dcterms:created>
  <dcterms:modified xsi:type="dcterms:W3CDTF">2026-03-26T07:46:26Z</dcterms:modified>
</cp:coreProperties>
</file>