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3" r:id="rId5"/>
    <p:sldId id="264" r:id="rId6"/>
    <p:sldId id="266" r:id="rId7"/>
    <p:sldId id="267" r:id="rId8"/>
    <p:sldId id="268" r:id="rId9"/>
    <p:sldId id="272" r:id="rId10"/>
    <p:sldId id="271" r:id="rId11"/>
    <p:sldId id="273" r:id="rId12"/>
    <p:sldId id="277" r:id="rId13"/>
    <p:sldId id="278" r:id="rId14"/>
    <p:sldId id="274" r:id="rId15"/>
    <p:sldId id="279" r:id="rId16"/>
    <p:sldId id="28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00FF"/>
    <a:srgbClr val="CC0099"/>
    <a:srgbClr val="CC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6.9527922688788227E-2"/>
          <c:y val="3.8707342503683774E-2"/>
          <c:w val="0.77711742067903966"/>
          <c:h val="0.9070907119656082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0-3 года</c:v>
                </c:pt>
              </c:strCache>
            </c:strRef>
          </c:tx>
          <c:dLbls>
            <c:txPr>
              <a:bodyPr/>
              <a:lstStyle/>
              <a:p>
                <a:pPr>
                  <a:defRPr sz="1800">
                    <a:latin typeface="+mj-lt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2013 год</c:v>
                </c:pt>
                <c:pt idx="1">
                  <c:v>2014 год</c:v>
                </c:pt>
                <c:pt idx="2">
                  <c:v>2015 год</c:v>
                </c:pt>
                <c:pt idx="3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3-6 лет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2013 год</c:v>
                </c:pt>
                <c:pt idx="1">
                  <c:v>2014 год</c:v>
                </c:pt>
                <c:pt idx="2">
                  <c:v>2015 год</c:v>
                </c:pt>
                <c:pt idx="3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41</c:v>
                </c:pt>
                <c:pt idx="1">
                  <c:v>40</c:v>
                </c:pt>
                <c:pt idx="2">
                  <c:v>44</c:v>
                </c:pt>
                <c:pt idx="3">
                  <c:v>47</c:v>
                </c:pt>
                <c:pt idx="4">
                  <c:v>83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7-10 лет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2013 год</c:v>
                </c:pt>
                <c:pt idx="1">
                  <c:v>2014 год</c:v>
                </c:pt>
                <c:pt idx="2">
                  <c:v>2015 год</c:v>
                </c:pt>
                <c:pt idx="3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18</c:v>
                </c:pt>
                <c:pt idx="1">
                  <c:v>28</c:v>
                </c:pt>
                <c:pt idx="2">
                  <c:v>41</c:v>
                </c:pt>
                <c:pt idx="3">
                  <c:v>47</c:v>
                </c:pt>
                <c:pt idx="4">
                  <c:v>57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11-15 лет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2013 год</c:v>
                </c:pt>
                <c:pt idx="1">
                  <c:v>2014 год</c:v>
                </c:pt>
                <c:pt idx="2">
                  <c:v>2015 год</c:v>
                </c:pt>
                <c:pt idx="3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14</c:v>
                </c:pt>
                <c:pt idx="1">
                  <c:v>16</c:v>
                </c:pt>
                <c:pt idx="2">
                  <c:v>12</c:v>
                </c:pt>
                <c:pt idx="3">
                  <c:v>11</c:v>
                </c:pt>
                <c:pt idx="4">
                  <c:v>12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16-18 лет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2013 год</c:v>
                </c:pt>
                <c:pt idx="1">
                  <c:v>2014 год</c:v>
                </c:pt>
                <c:pt idx="2">
                  <c:v>2015 год</c:v>
                </c:pt>
                <c:pt idx="3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6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всего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2013 год</c:v>
                </c:pt>
                <c:pt idx="1">
                  <c:v>2014 год</c:v>
                </c:pt>
                <c:pt idx="2">
                  <c:v>2015 год</c:v>
                </c:pt>
                <c:pt idx="3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79</c:v>
                </c:pt>
                <c:pt idx="1">
                  <c:v>84</c:v>
                </c:pt>
                <c:pt idx="2">
                  <c:v>97</c:v>
                </c:pt>
                <c:pt idx="3">
                  <c:v>107</c:v>
                </c:pt>
                <c:pt idx="4">
                  <c:v>158</c:v>
                </c:pt>
              </c:numCache>
            </c:numRef>
          </c:val>
        </c:ser>
        <c:dLbls>
          <c:showVal val="1"/>
        </c:dLbls>
        <c:axId val="44027904"/>
        <c:axId val="44029440"/>
      </c:barChart>
      <c:catAx>
        <c:axId val="44027904"/>
        <c:scaling>
          <c:orientation val="minMax"/>
        </c:scaling>
        <c:axPos val="b"/>
        <c:numFmt formatCode="General" sourceLinked="1"/>
        <c:tickLblPos val="nextTo"/>
        <c:crossAx val="44029440"/>
        <c:crosses val="autoZero"/>
        <c:auto val="1"/>
        <c:lblAlgn val="ctr"/>
        <c:lblOffset val="100"/>
      </c:catAx>
      <c:valAx>
        <c:axId val="44029440"/>
        <c:scaling>
          <c:orientation val="minMax"/>
        </c:scaling>
        <c:axPos val="l"/>
        <c:majorGridlines/>
        <c:numFmt formatCode="General" sourceLinked="1"/>
        <c:tickLblPos val="nextTo"/>
        <c:crossAx val="440279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42CF56-B153-43CD-AE54-240AC4394F10}" type="doc">
      <dgm:prSet loTypeId="urn:microsoft.com/office/officeart/2005/8/layout/hierarchy2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B4CAE27-6359-48B1-B36D-E3B76C749DAD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Дети с РАС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1B3D1891-FD9D-49F9-8108-FB5AE3ACBF81}" type="parTrans" cxnId="{22C254E1-C4B2-48F8-B770-BA03F661D3BB}">
      <dgm:prSet/>
      <dgm:spPr/>
      <dgm:t>
        <a:bodyPr/>
        <a:lstStyle/>
        <a:p>
          <a:endParaRPr lang="ru-RU"/>
        </a:p>
      </dgm:t>
    </dgm:pt>
    <dgm:pt modelId="{A3DA7EA4-E51A-428B-8957-27E126C2BD65}" type="sibTrans" cxnId="{22C254E1-C4B2-48F8-B770-BA03F661D3BB}">
      <dgm:prSet/>
      <dgm:spPr/>
      <dgm:t>
        <a:bodyPr/>
        <a:lstStyle/>
        <a:p>
          <a:endParaRPr lang="ru-RU"/>
        </a:p>
      </dgm:t>
    </dgm:pt>
    <dgm:pt modelId="{46DDBC3C-6E86-45BE-BC7D-D5EC7A57EF55}">
      <dgm:prSet phldrT="[Текст]" custT="1"/>
      <dgm:spPr/>
      <dgm:t>
        <a:bodyPr/>
        <a:lstStyle/>
        <a:p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Дошкольники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dgm:t>
    </dgm:pt>
    <dgm:pt modelId="{FD689407-B9FB-4F7F-9EA1-B1F72D4FE9E3}" type="parTrans" cxnId="{778C2B78-6BBE-4EB6-AEBE-655624D6A796}">
      <dgm:prSet/>
      <dgm:spPr/>
      <dgm:t>
        <a:bodyPr/>
        <a:lstStyle/>
        <a:p>
          <a:endParaRPr lang="ru-RU"/>
        </a:p>
      </dgm:t>
    </dgm:pt>
    <dgm:pt modelId="{AC7C8DE9-F08B-4CD0-BCA7-F907A1BC6D25}" type="sibTrans" cxnId="{778C2B78-6BBE-4EB6-AEBE-655624D6A796}">
      <dgm:prSet/>
      <dgm:spPr/>
      <dgm:t>
        <a:bodyPr/>
        <a:lstStyle/>
        <a:p>
          <a:endParaRPr lang="ru-RU"/>
        </a:p>
      </dgm:t>
    </dgm:pt>
    <dgm:pt modelId="{AE1C43E8-1AB7-48E8-9077-20F22E60C8A7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КППК, РЦ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66C5DC7-95B8-463B-8A00-54492F985037}" type="parTrans" cxnId="{79E95995-6027-4D29-A540-382A51FFDFF2}">
      <dgm:prSet/>
      <dgm:spPr/>
      <dgm:t>
        <a:bodyPr/>
        <a:lstStyle/>
        <a:p>
          <a:endParaRPr lang="ru-RU"/>
        </a:p>
      </dgm:t>
    </dgm:pt>
    <dgm:pt modelId="{6033FC34-8F01-4FAA-A622-F13E40F94BAC}" type="sibTrans" cxnId="{79E95995-6027-4D29-A540-382A51FFDFF2}">
      <dgm:prSet/>
      <dgm:spPr/>
      <dgm:t>
        <a:bodyPr/>
        <a:lstStyle/>
        <a:p>
          <a:endParaRPr lang="ru-RU"/>
        </a:p>
      </dgm:t>
    </dgm:pt>
    <dgm:pt modelId="{D9C7EB89-5FC0-40AF-BD66-7BAF121771D7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Спец группы для детей с ТНР, ЗПР, нарушением интеллекта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BDDC8AC2-6ECA-4B52-8E73-B81EAAA9DA0E}" type="parTrans" cxnId="{61C98257-32CF-4B59-A31B-0E2C1FEF44E6}">
      <dgm:prSet/>
      <dgm:spPr/>
      <dgm:t>
        <a:bodyPr/>
        <a:lstStyle/>
        <a:p>
          <a:endParaRPr lang="ru-RU"/>
        </a:p>
      </dgm:t>
    </dgm:pt>
    <dgm:pt modelId="{565DF66B-897E-4A11-A1AE-193A253972F9}" type="sibTrans" cxnId="{61C98257-32CF-4B59-A31B-0E2C1FEF44E6}">
      <dgm:prSet/>
      <dgm:spPr/>
      <dgm:t>
        <a:bodyPr/>
        <a:lstStyle/>
        <a:p>
          <a:endParaRPr lang="ru-RU"/>
        </a:p>
      </dgm:t>
    </dgm:pt>
    <dgm:pt modelId="{8F85772B-FCE5-4FC1-BA94-951B254B0AEE}">
      <dgm:prSet phldrT="[Текст]" custT="1"/>
      <dgm:spPr/>
      <dgm:t>
        <a:bodyPr/>
        <a:lstStyle/>
        <a:p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Школьники 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dgm:t>
    </dgm:pt>
    <dgm:pt modelId="{7A94494B-C045-4A46-9342-C78CCB890D1A}" type="parTrans" cxnId="{6C0468C4-AC36-4F8D-A7A3-E4E654CFF054}">
      <dgm:prSet/>
      <dgm:spPr/>
      <dgm:t>
        <a:bodyPr/>
        <a:lstStyle/>
        <a:p>
          <a:endParaRPr lang="ru-RU"/>
        </a:p>
      </dgm:t>
    </dgm:pt>
    <dgm:pt modelId="{D7ABCEF2-EA24-4E11-A057-A98DD1E57821}" type="sibTrans" cxnId="{6C0468C4-AC36-4F8D-A7A3-E4E654CFF054}">
      <dgm:prSet/>
      <dgm:spPr/>
      <dgm:t>
        <a:bodyPr/>
        <a:lstStyle/>
        <a:p>
          <a:endParaRPr lang="ru-RU"/>
        </a:p>
      </dgm:t>
    </dgm:pt>
    <dgm:pt modelId="{AE2248F6-0FB0-44FB-A63D-B8A75BA12BE6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Специальное образование: спец. классы,  спец. школы-интернаты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2B56A63D-F165-4199-B5E6-71B9BCAAA6F3}" type="parTrans" cxnId="{7B0902F3-EE17-4A53-B3D3-8105E915EF59}">
      <dgm:prSet/>
      <dgm:spPr/>
      <dgm:t>
        <a:bodyPr/>
        <a:lstStyle/>
        <a:p>
          <a:endParaRPr lang="ru-RU"/>
        </a:p>
      </dgm:t>
    </dgm:pt>
    <dgm:pt modelId="{B4E4C34B-6043-484C-8736-C319F4052D08}" type="sibTrans" cxnId="{7B0902F3-EE17-4A53-B3D3-8105E915EF59}">
      <dgm:prSet/>
      <dgm:spPr/>
      <dgm:t>
        <a:bodyPr/>
        <a:lstStyle/>
        <a:p>
          <a:endParaRPr lang="ru-RU"/>
        </a:p>
      </dgm:t>
    </dgm:pt>
    <dgm:pt modelId="{4446E7FF-5799-41AD-9736-1F5288E0E20E}">
      <dgm:prSet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Инклюзивное образование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D7D4A20B-ABE6-4803-B0B2-D34597F1636C}" type="parTrans" cxnId="{3174B420-E9ED-4239-86C5-A4517E0579ED}">
      <dgm:prSet/>
      <dgm:spPr/>
      <dgm:t>
        <a:bodyPr/>
        <a:lstStyle/>
        <a:p>
          <a:endParaRPr lang="ru-RU"/>
        </a:p>
      </dgm:t>
    </dgm:pt>
    <dgm:pt modelId="{51549E4C-9652-4215-8A96-DA64D861F8A3}" type="sibTrans" cxnId="{3174B420-E9ED-4239-86C5-A4517E0579ED}">
      <dgm:prSet/>
      <dgm:spPr/>
      <dgm:t>
        <a:bodyPr/>
        <a:lstStyle/>
        <a:p>
          <a:endParaRPr lang="ru-RU"/>
        </a:p>
      </dgm:t>
    </dgm:pt>
    <dgm:pt modelId="{46A30594-AB7F-4EBF-B3BB-D2A5F0628B47}">
      <dgm:prSet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Инклюзивное образование 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6D5B5095-FD45-4DDB-B94F-B1558A1237FB}" type="parTrans" cxnId="{78E7E305-B6AC-4D9F-BD08-C6DE1C6C94CD}">
      <dgm:prSet/>
      <dgm:spPr/>
      <dgm:t>
        <a:bodyPr/>
        <a:lstStyle/>
        <a:p>
          <a:endParaRPr lang="ru-RU"/>
        </a:p>
      </dgm:t>
    </dgm:pt>
    <dgm:pt modelId="{F17D6A97-C97E-4971-9C36-D1F8BE817711}" type="sibTrans" cxnId="{78E7E305-B6AC-4D9F-BD08-C6DE1C6C94CD}">
      <dgm:prSet/>
      <dgm:spPr/>
      <dgm:t>
        <a:bodyPr/>
        <a:lstStyle/>
        <a:p>
          <a:endParaRPr lang="ru-RU"/>
        </a:p>
      </dgm:t>
    </dgm:pt>
    <dgm:pt modelId="{385D87F5-3F66-45A2-9CA2-B90B4BAAF9FE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Обучение на дому 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780FCD6F-74C7-418C-A5F0-6AA3CFBBA23A}" type="parTrans" cxnId="{C6317F3F-1A29-488B-BB87-BB1FF7F9EDBD}">
      <dgm:prSet/>
      <dgm:spPr/>
      <dgm:t>
        <a:bodyPr/>
        <a:lstStyle/>
        <a:p>
          <a:endParaRPr lang="ru-RU"/>
        </a:p>
      </dgm:t>
    </dgm:pt>
    <dgm:pt modelId="{3F9979AA-347F-45CA-BC89-086A884072D8}" type="sibTrans" cxnId="{C6317F3F-1A29-488B-BB87-BB1FF7F9EDBD}">
      <dgm:prSet/>
      <dgm:spPr/>
      <dgm:t>
        <a:bodyPr/>
        <a:lstStyle/>
        <a:p>
          <a:endParaRPr lang="ru-RU"/>
        </a:p>
      </dgm:t>
    </dgm:pt>
    <dgm:pt modelId="{6CCC1B2B-0061-49C9-8534-B25522FF8987}" type="pres">
      <dgm:prSet presAssocID="{FC42CF56-B153-43CD-AE54-240AC4394F1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B237A7-030B-40D0-8F9F-222E6E16F8CB}" type="pres">
      <dgm:prSet presAssocID="{CB4CAE27-6359-48B1-B36D-E3B76C749DAD}" presName="root1" presStyleCnt="0"/>
      <dgm:spPr/>
    </dgm:pt>
    <dgm:pt modelId="{97080A9A-28CE-4245-AE14-D99BF985B02D}" type="pres">
      <dgm:prSet presAssocID="{CB4CAE27-6359-48B1-B36D-E3B76C749DAD}" presName="LevelOneTextNode" presStyleLbl="node0" presStyleIdx="0" presStyleCnt="1" custScaleX="1551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4B6677-6883-4E09-A85E-59B7776810DF}" type="pres">
      <dgm:prSet presAssocID="{CB4CAE27-6359-48B1-B36D-E3B76C749DAD}" presName="level2hierChild" presStyleCnt="0"/>
      <dgm:spPr/>
    </dgm:pt>
    <dgm:pt modelId="{1DD99687-829C-48F8-9E0A-9D20D8BF28AA}" type="pres">
      <dgm:prSet presAssocID="{FD689407-B9FB-4F7F-9EA1-B1F72D4FE9E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5D6DDD67-EB00-4B6F-9036-C4990F38CA69}" type="pres">
      <dgm:prSet presAssocID="{FD689407-B9FB-4F7F-9EA1-B1F72D4FE9E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AF872F15-04AA-4C13-B02B-033EEF33EE08}" type="pres">
      <dgm:prSet presAssocID="{46DDBC3C-6E86-45BE-BC7D-D5EC7A57EF55}" presName="root2" presStyleCnt="0"/>
      <dgm:spPr/>
    </dgm:pt>
    <dgm:pt modelId="{F259DBB0-C96C-4891-88ED-F4DFA2710ADE}" type="pres">
      <dgm:prSet presAssocID="{46DDBC3C-6E86-45BE-BC7D-D5EC7A57EF55}" presName="LevelTwoTextNode" presStyleLbl="node2" presStyleIdx="0" presStyleCnt="2" custScaleX="1265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1586DD-500C-40D9-AFFE-7FFB60B1A3D4}" type="pres">
      <dgm:prSet presAssocID="{46DDBC3C-6E86-45BE-BC7D-D5EC7A57EF55}" presName="level3hierChild" presStyleCnt="0"/>
      <dgm:spPr/>
    </dgm:pt>
    <dgm:pt modelId="{C3BC9F41-C1B6-446E-B410-4BA3909E954C}" type="pres">
      <dgm:prSet presAssocID="{366C5DC7-95B8-463B-8A00-54492F985037}" presName="conn2-1" presStyleLbl="parChTrans1D3" presStyleIdx="0" presStyleCnt="6"/>
      <dgm:spPr/>
      <dgm:t>
        <a:bodyPr/>
        <a:lstStyle/>
        <a:p>
          <a:endParaRPr lang="ru-RU"/>
        </a:p>
      </dgm:t>
    </dgm:pt>
    <dgm:pt modelId="{6834A22D-CDD4-420E-99F6-EAFD3369E20F}" type="pres">
      <dgm:prSet presAssocID="{366C5DC7-95B8-463B-8A00-54492F985037}" presName="connTx" presStyleLbl="parChTrans1D3" presStyleIdx="0" presStyleCnt="6"/>
      <dgm:spPr/>
      <dgm:t>
        <a:bodyPr/>
        <a:lstStyle/>
        <a:p>
          <a:endParaRPr lang="ru-RU"/>
        </a:p>
      </dgm:t>
    </dgm:pt>
    <dgm:pt modelId="{4984AB91-9450-4FF2-B9A2-3CA9FA2C1E0E}" type="pres">
      <dgm:prSet presAssocID="{AE1C43E8-1AB7-48E8-9077-20F22E60C8A7}" presName="root2" presStyleCnt="0"/>
      <dgm:spPr/>
    </dgm:pt>
    <dgm:pt modelId="{93176EEB-4246-401A-88C3-EAB9B9BDD8EA}" type="pres">
      <dgm:prSet presAssocID="{AE1C43E8-1AB7-48E8-9077-20F22E60C8A7}" presName="LevelTwoTextNode" presStyleLbl="node3" presStyleIdx="0" presStyleCnt="6" custScaleX="1203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E5DB9A-4201-4E7C-9B26-B464AE5A91BC}" type="pres">
      <dgm:prSet presAssocID="{AE1C43E8-1AB7-48E8-9077-20F22E60C8A7}" presName="level3hierChild" presStyleCnt="0"/>
      <dgm:spPr/>
    </dgm:pt>
    <dgm:pt modelId="{066394BA-1047-491A-AFD2-E24C0EC16C54}" type="pres">
      <dgm:prSet presAssocID="{BDDC8AC2-6ECA-4B52-8E73-B81EAAA9DA0E}" presName="conn2-1" presStyleLbl="parChTrans1D3" presStyleIdx="1" presStyleCnt="6"/>
      <dgm:spPr/>
      <dgm:t>
        <a:bodyPr/>
        <a:lstStyle/>
        <a:p>
          <a:endParaRPr lang="ru-RU"/>
        </a:p>
      </dgm:t>
    </dgm:pt>
    <dgm:pt modelId="{776B5D89-2FA4-43D2-836E-4D768B7B1CCE}" type="pres">
      <dgm:prSet presAssocID="{BDDC8AC2-6ECA-4B52-8E73-B81EAAA9DA0E}" presName="connTx" presStyleLbl="parChTrans1D3" presStyleIdx="1" presStyleCnt="6"/>
      <dgm:spPr/>
      <dgm:t>
        <a:bodyPr/>
        <a:lstStyle/>
        <a:p>
          <a:endParaRPr lang="ru-RU"/>
        </a:p>
      </dgm:t>
    </dgm:pt>
    <dgm:pt modelId="{E7411B3C-DCB9-4E46-A952-FD7405E4D2FC}" type="pres">
      <dgm:prSet presAssocID="{D9C7EB89-5FC0-40AF-BD66-7BAF121771D7}" presName="root2" presStyleCnt="0"/>
      <dgm:spPr/>
    </dgm:pt>
    <dgm:pt modelId="{F7F63732-DD5F-4F97-842A-4727BF41BFE0}" type="pres">
      <dgm:prSet presAssocID="{D9C7EB89-5FC0-40AF-BD66-7BAF121771D7}" presName="LevelTwoTextNode" presStyleLbl="node3" presStyleIdx="1" presStyleCnt="6" custScaleX="1200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3884DD-115C-4B84-9FB1-2A5FC7432700}" type="pres">
      <dgm:prSet presAssocID="{D9C7EB89-5FC0-40AF-BD66-7BAF121771D7}" presName="level3hierChild" presStyleCnt="0"/>
      <dgm:spPr/>
    </dgm:pt>
    <dgm:pt modelId="{87C1EC0B-92B2-48F4-AD2A-D5740B474714}" type="pres">
      <dgm:prSet presAssocID="{D7D4A20B-ABE6-4803-B0B2-D34597F1636C}" presName="conn2-1" presStyleLbl="parChTrans1D3" presStyleIdx="2" presStyleCnt="6"/>
      <dgm:spPr/>
      <dgm:t>
        <a:bodyPr/>
        <a:lstStyle/>
        <a:p>
          <a:endParaRPr lang="ru-RU"/>
        </a:p>
      </dgm:t>
    </dgm:pt>
    <dgm:pt modelId="{8860DCC0-8E53-4E0D-9C77-8AC17D9488C7}" type="pres">
      <dgm:prSet presAssocID="{D7D4A20B-ABE6-4803-B0B2-D34597F1636C}" presName="connTx" presStyleLbl="parChTrans1D3" presStyleIdx="2" presStyleCnt="6"/>
      <dgm:spPr/>
      <dgm:t>
        <a:bodyPr/>
        <a:lstStyle/>
        <a:p>
          <a:endParaRPr lang="ru-RU"/>
        </a:p>
      </dgm:t>
    </dgm:pt>
    <dgm:pt modelId="{CD8099B2-D695-4550-9BA4-B87ACD77BC10}" type="pres">
      <dgm:prSet presAssocID="{4446E7FF-5799-41AD-9736-1F5288E0E20E}" presName="root2" presStyleCnt="0"/>
      <dgm:spPr/>
    </dgm:pt>
    <dgm:pt modelId="{9400ADD9-48E7-4908-9A4F-891F9ED04CCC}" type="pres">
      <dgm:prSet presAssocID="{4446E7FF-5799-41AD-9736-1F5288E0E20E}" presName="LevelTwoTextNode" presStyleLbl="node3" presStyleIdx="2" presStyleCnt="6" custScaleX="1203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194BC3-BFB3-4608-A608-B34EEC89C110}" type="pres">
      <dgm:prSet presAssocID="{4446E7FF-5799-41AD-9736-1F5288E0E20E}" presName="level3hierChild" presStyleCnt="0"/>
      <dgm:spPr/>
    </dgm:pt>
    <dgm:pt modelId="{C4A793A6-F64E-40B9-8543-CB80383CE24A}" type="pres">
      <dgm:prSet presAssocID="{7A94494B-C045-4A46-9342-C78CCB890D1A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9AF0FAE4-6D86-4E4C-9D5D-D18377CDA0E9}" type="pres">
      <dgm:prSet presAssocID="{7A94494B-C045-4A46-9342-C78CCB890D1A}" presName="connTx" presStyleLbl="parChTrans1D2" presStyleIdx="1" presStyleCnt="2"/>
      <dgm:spPr/>
      <dgm:t>
        <a:bodyPr/>
        <a:lstStyle/>
        <a:p>
          <a:endParaRPr lang="ru-RU"/>
        </a:p>
      </dgm:t>
    </dgm:pt>
    <dgm:pt modelId="{AE5E2AEC-3B2E-47B0-88C9-B977BD37C247}" type="pres">
      <dgm:prSet presAssocID="{8F85772B-FCE5-4FC1-BA94-951B254B0AEE}" presName="root2" presStyleCnt="0"/>
      <dgm:spPr/>
    </dgm:pt>
    <dgm:pt modelId="{C92DF82D-9090-489A-A240-119C861B6648}" type="pres">
      <dgm:prSet presAssocID="{8F85772B-FCE5-4FC1-BA94-951B254B0AEE}" presName="LevelTwoTextNode" presStyleLbl="node2" presStyleIdx="1" presStyleCnt="2" custScaleX="1267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165C91-B7F5-4782-9C04-BB53C9237687}" type="pres">
      <dgm:prSet presAssocID="{8F85772B-FCE5-4FC1-BA94-951B254B0AEE}" presName="level3hierChild" presStyleCnt="0"/>
      <dgm:spPr/>
    </dgm:pt>
    <dgm:pt modelId="{6893C5BA-73D3-415F-9062-7492A2138563}" type="pres">
      <dgm:prSet presAssocID="{6D5B5095-FD45-4DDB-B94F-B1558A1237FB}" presName="conn2-1" presStyleLbl="parChTrans1D3" presStyleIdx="3" presStyleCnt="6"/>
      <dgm:spPr/>
      <dgm:t>
        <a:bodyPr/>
        <a:lstStyle/>
        <a:p>
          <a:endParaRPr lang="ru-RU"/>
        </a:p>
      </dgm:t>
    </dgm:pt>
    <dgm:pt modelId="{5B9E7B9C-F355-4026-9A73-608B6A90F3C3}" type="pres">
      <dgm:prSet presAssocID="{6D5B5095-FD45-4DDB-B94F-B1558A1237FB}" presName="connTx" presStyleLbl="parChTrans1D3" presStyleIdx="3" presStyleCnt="6"/>
      <dgm:spPr/>
      <dgm:t>
        <a:bodyPr/>
        <a:lstStyle/>
        <a:p>
          <a:endParaRPr lang="ru-RU"/>
        </a:p>
      </dgm:t>
    </dgm:pt>
    <dgm:pt modelId="{86667DE9-1D62-4C2C-A744-8DBAA7E99D20}" type="pres">
      <dgm:prSet presAssocID="{46A30594-AB7F-4EBF-B3BB-D2A5F0628B47}" presName="root2" presStyleCnt="0"/>
      <dgm:spPr/>
    </dgm:pt>
    <dgm:pt modelId="{C4C1A036-CB91-4F86-90AA-014A83F1264E}" type="pres">
      <dgm:prSet presAssocID="{46A30594-AB7F-4EBF-B3BB-D2A5F0628B47}" presName="LevelTwoTextNode" presStyleLbl="node3" presStyleIdx="3" presStyleCnt="6" custScaleX="1200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DE1297-D328-4022-A80E-14CE0F8736CB}" type="pres">
      <dgm:prSet presAssocID="{46A30594-AB7F-4EBF-B3BB-D2A5F0628B47}" presName="level3hierChild" presStyleCnt="0"/>
      <dgm:spPr/>
    </dgm:pt>
    <dgm:pt modelId="{49C2D8E1-6B66-4B9F-BD2F-D806B984208A}" type="pres">
      <dgm:prSet presAssocID="{2B56A63D-F165-4199-B5E6-71B9BCAAA6F3}" presName="conn2-1" presStyleLbl="parChTrans1D3" presStyleIdx="4" presStyleCnt="6"/>
      <dgm:spPr/>
      <dgm:t>
        <a:bodyPr/>
        <a:lstStyle/>
        <a:p>
          <a:endParaRPr lang="ru-RU"/>
        </a:p>
      </dgm:t>
    </dgm:pt>
    <dgm:pt modelId="{116EBCF9-0072-4624-83F6-229387EDA432}" type="pres">
      <dgm:prSet presAssocID="{2B56A63D-F165-4199-B5E6-71B9BCAAA6F3}" presName="connTx" presStyleLbl="parChTrans1D3" presStyleIdx="4" presStyleCnt="6"/>
      <dgm:spPr/>
      <dgm:t>
        <a:bodyPr/>
        <a:lstStyle/>
        <a:p>
          <a:endParaRPr lang="ru-RU"/>
        </a:p>
      </dgm:t>
    </dgm:pt>
    <dgm:pt modelId="{2616AFBF-6413-4371-9491-D09CF2776C2E}" type="pres">
      <dgm:prSet presAssocID="{AE2248F6-0FB0-44FB-A63D-B8A75BA12BE6}" presName="root2" presStyleCnt="0"/>
      <dgm:spPr/>
    </dgm:pt>
    <dgm:pt modelId="{88157435-9419-4935-A80E-7972DE8A9165}" type="pres">
      <dgm:prSet presAssocID="{AE2248F6-0FB0-44FB-A63D-B8A75BA12BE6}" presName="LevelTwoTextNode" presStyleLbl="node3" presStyleIdx="4" presStyleCnt="6" custScaleX="1200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B574ED-479B-488B-B307-5500841D5C08}" type="pres">
      <dgm:prSet presAssocID="{AE2248F6-0FB0-44FB-A63D-B8A75BA12BE6}" presName="level3hierChild" presStyleCnt="0"/>
      <dgm:spPr/>
    </dgm:pt>
    <dgm:pt modelId="{DD9C7D2A-9845-47B6-9B57-AE9F35D72358}" type="pres">
      <dgm:prSet presAssocID="{780FCD6F-74C7-418C-A5F0-6AA3CFBBA23A}" presName="conn2-1" presStyleLbl="parChTrans1D3" presStyleIdx="5" presStyleCnt="6"/>
      <dgm:spPr/>
      <dgm:t>
        <a:bodyPr/>
        <a:lstStyle/>
        <a:p>
          <a:endParaRPr lang="ru-RU"/>
        </a:p>
      </dgm:t>
    </dgm:pt>
    <dgm:pt modelId="{7210F869-1746-4E96-AAF2-C5650DBD72A0}" type="pres">
      <dgm:prSet presAssocID="{780FCD6F-74C7-418C-A5F0-6AA3CFBBA23A}" presName="connTx" presStyleLbl="parChTrans1D3" presStyleIdx="5" presStyleCnt="6"/>
      <dgm:spPr/>
      <dgm:t>
        <a:bodyPr/>
        <a:lstStyle/>
        <a:p>
          <a:endParaRPr lang="ru-RU"/>
        </a:p>
      </dgm:t>
    </dgm:pt>
    <dgm:pt modelId="{F2F0E97B-3DFA-4184-9AFF-135A7AE84A8E}" type="pres">
      <dgm:prSet presAssocID="{385D87F5-3F66-45A2-9CA2-B90B4BAAF9FE}" presName="root2" presStyleCnt="0"/>
      <dgm:spPr/>
    </dgm:pt>
    <dgm:pt modelId="{B1053BBE-A737-4260-928F-BA7C03D725B8}" type="pres">
      <dgm:prSet presAssocID="{385D87F5-3F66-45A2-9CA2-B90B4BAAF9FE}" presName="LevelTwoTextNode" presStyleLbl="node3" presStyleIdx="5" presStyleCnt="6" custScaleX="1200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EA2D24-D5E5-4DC1-8DEF-5B2339B3D9B3}" type="pres">
      <dgm:prSet presAssocID="{385D87F5-3F66-45A2-9CA2-B90B4BAAF9FE}" presName="level3hierChild" presStyleCnt="0"/>
      <dgm:spPr/>
    </dgm:pt>
  </dgm:ptLst>
  <dgm:cxnLst>
    <dgm:cxn modelId="{DD6EF941-F8E6-4A4D-A0FA-EDA0716AE4C3}" type="presOf" srcId="{46A30594-AB7F-4EBF-B3BB-D2A5F0628B47}" destId="{C4C1A036-CB91-4F86-90AA-014A83F1264E}" srcOrd="0" destOrd="0" presId="urn:microsoft.com/office/officeart/2005/8/layout/hierarchy2"/>
    <dgm:cxn modelId="{A6411B72-0412-4B7C-AF15-17EE248BEF30}" type="presOf" srcId="{366C5DC7-95B8-463B-8A00-54492F985037}" destId="{6834A22D-CDD4-420E-99F6-EAFD3369E20F}" srcOrd="1" destOrd="0" presId="urn:microsoft.com/office/officeart/2005/8/layout/hierarchy2"/>
    <dgm:cxn modelId="{97386D42-73EE-48A0-BE36-11D676227873}" type="presOf" srcId="{D9C7EB89-5FC0-40AF-BD66-7BAF121771D7}" destId="{F7F63732-DD5F-4F97-842A-4727BF41BFE0}" srcOrd="0" destOrd="0" presId="urn:microsoft.com/office/officeart/2005/8/layout/hierarchy2"/>
    <dgm:cxn modelId="{B5C35FF4-0D28-436A-95D6-1FBEC9379374}" type="presOf" srcId="{BDDC8AC2-6ECA-4B52-8E73-B81EAAA9DA0E}" destId="{776B5D89-2FA4-43D2-836E-4D768B7B1CCE}" srcOrd="1" destOrd="0" presId="urn:microsoft.com/office/officeart/2005/8/layout/hierarchy2"/>
    <dgm:cxn modelId="{3C994CCA-B8C1-49CA-B3DA-F52F2DB2828E}" type="presOf" srcId="{D7D4A20B-ABE6-4803-B0B2-D34597F1636C}" destId="{87C1EC0B-92B2-48F4-AD2A-D5740B474714}" srcOrd="0" destOrd="0" presId="urn:microsoft.com/office/officeart/2005/8/layout/hierarchy2"/>
    <dgm:cxn modelId="{58D05146-6542-494E-BD31-879F14095DF5}" type="presOf" srcId="{FD689407-B9FB-4F7F-9EA1-B1F72D4FE9E3}" destId="{5D6DDD67-EB00-4B6F-9036-C4990F38CA69}" srcOrd="1" destOrd="0" presId="urn:microsoft.com/office/officeart/2005/8/layout/hierarchy2"/>
    <dgm:cxn modelId="{0FD3A87A-F848-4B95-A393-D1EC3A7D1FE2}" type="presOf" srcId="{2B56A63D-F165-4199-B5E6-71B9BCAAA6F3}" destId="{49C2D8E1-6B66-4B9F-BD2F-D806B984208A}" srcOrd="0" destOrd="0" presId="urn:microsoft.com/office/officeart/2005/8/layout/hierarchy2"/>
    <dgm:cxn modelId="{D2BCF53E-EFE7-4D5F-9A1D-7FFFE52A5A2D}" type="presOf" srcId="{8F85772B-FCE5-4FC1-BA94-951B254B0AEE}" destId="{C92DF82D-9090-489A-A240-119C861B6648}" srcOrd="0" destOrd="0" presId="urn:microsoft.com/office/officeart/2005/8/layout/hierarchy2"/>
    <dgm:cxn modelId="{C823799A-9D80-4144-90AE-F1A106DCA65E}" type="presOf" srcId="{CB4CAE27-6359-48B1-B36D-E3B76C749DAD}" destId="{97080A9A-28CE-4245-AE14-D99BF985B02D}" srcOrd="0" destOrd="0" presId="urn:microsoft.com/office/officeart/2005/8/layout/hierarchy2"/>
    <dgm:cxn modelId="{68FB555C-BEEF-4AC7-8B4C-27A5238BFC5C}" type="presOf" srcId="{366C5DC7-95B8-463B-8A00-54492F985037}" destId="{C3BC9F41-C1B6-446E-B410-4BA3909E954C}" srcOrd="0" destOrd="0" presId="urn:microsoft.com/office/officeart/2005/8/layout/hierarchy2"/>
    <dgm:cxn modelId="{8B246CCF-48AA-4F98-81E9-1FB3D7A2A476}" type="presOf" srcId="{AE1C43E8-1AB7-48E8-9077-20F22E60C8A7}" destId="{93176EEB-4246-401A-88C3-EAB9B9BDD8EA}" srcOrd="0" destOrd="0" presId="urn:microsoft.com/office/officeart/2005/8/layout/hierarchy2"/>
    <dgm:cxn modelId="{5DB7160B-18E9-49CA-9F0F-7F82DB724476}" type="presOf" srcId="{2B56A63D-F165-4199-B5E6-71B9BCAAA6F3}" destId="{116EBCF9-0072-4624-83F6-229387EDA432}" srcOrd="1" destOrd="0" presId="urn:microsoft.com/office/officeart/2005/8/layout/hierarchy2"/>
    <dgm:cxn modelId="{BBEF8133-8B7E-49CC-B105-281EB33A5292}" type="presOf" srcId="{385D87F5-3F66-45A2-9CA2-B90B4BAAF9FE}" destId="{B1053BBE-A737-4260-928F-BA7C03D725B8}" srcOrd="0" destOrd="0" presId="urn:microsoft.com/office/officeart/2005/8/layout/hierarchy2"/>
    <dgm:cxn modelId="{6B15EC9F-A00C-4D58-947B-4B40676BA096}" type="presOf" srcId="{AE2248F6-0FB0-44FB-A63D-B8A75BA12BE6}" destId="{88157435-9419-4935-A80E-7972DE8A9165}" srcOrd="0" destOrd="0" presId="urn:microsoft.com/office/officeart/2005/8/layout/hierarchy2"/>
    <dgm:cxn modelId="{C1FDFD5D-572B-4308-AB91-5A60F6947727}" type="presOf" srcId="{D7D4A20B-ABE6-4803-B0B2-D34597F1636C}" destId="{8860DCC0-8E53-4E0D-9C77-8AC17D9488C7}" srcOrd="1" destOrd="0" presId="urn:microsoft.com/office/officeart/2005/8/layout/hierarchy2"/>
    <dgm:cxn modelId="{580839BA-0AD9-45C6-BF59-EAF1D07D78DE}" type="presOf" srcId="{6D5B5095-FD45-4DDB-B94F-B1558A1237FB}" destId="{6893C5BA-73D3-415F-9062-7492A2138563}" srcOrd="0" destOrd="0" presId="urn:microsoft.com/office/officeart/2005/8/layout/hierarchy2"/>
    <dgm:cxn modelId="{78E7E305-B6AC-4D9F-BD08-C6DE1C6C94CD}" srcId="{8F85772B-FCE5-4FC1-BA94-951B254B0AEE}" destId="{46A30594-AB7F-4EBF-B3BB-D2A5F0628B47}" srcOrd="0" destOrd="0" parTransId="{6D5B5095-FD45-4DDB-B94F-B1558A1237FB}" sibTransId="{F17D6A97-C97E-4971-9C36-D1F8BE817711}"/>
    <dgm:cxn modelId="{FC60C205-D205-4A4F-A649-9CACDF6AD910}" type="presOf" srcId="{780FCD6F-74C7-418C-A5F0-6AA3CFBBA23A}" destId="{DD9C7D2A-9845-47B6-9B57-AE9F35D72358}" srcOrd="0" destOrd="0" presId="urn:microsoft.com/office/officeart/2005/8/layout/hierarchy2"/>
    <dgm:cxn modelId="{778C2B78-6BBE-4EB6-AEBE-655624D6A796}" srcId="{CB4CAE27-6359-48B1-B36D-E3B76C749DAD}" destId="{46DDBC3C-6E86-45BE-BC7D-D5EC7A57EF55}" srcOrd="0" destOrd="0" parTransId="{FD689407-B9FB-4F7F-9EA1-B1F72D4FE9E3}" sibTransId="{AC7C8DE9-F08B-4CD0-BCA7-F907A1BC6D25}"/>
    <dgm:cxn modelId="{61C98257-32CF-4B59-A31B-0E2C1FEF44E6}" srcId="{46DDBC3C-6E86-45BE-BC7D-D5EC7A57EF55}" destId="{D9C7EB89-5FC0-40AF-BD66-7BAF121771D7}" srcOrd="1" destOrd="0" parTransId="{BDDC8AC2-6ECA-4B52-8E73-B81EAAA9DA0E}" sibTransId="{565DF66B-897E-4A11-A1AE-193A253972F9}"/>
    <dgm:cxn modelId="{3174B420-E9ED-4239-86C5-A4517E0579ED}" srcId="{46DDBC3C-6E86-45BE-BC7D-D5EC7A57EF55}" destId="{4446E7FF-5799-41AD-9736-1F5288E0E20E}" srcOrd="2" destOrd="0" parTransId="{D7D4A20B-ABE6-4803-B0B2-D34597F1636C}" sibTransId="{51549E4C-9652-4215-8A96-DA64D861F8A3}"/>
    <dgm:cxn modelId="{C6317F3F-1A29-488B-BB87-BB1FF7F9EDBD}" srcId="{8F85772B-FCE5-4FC1-BA94-951B254B0AEE}" destId="{385D87F5-3F66-45A2-9CA2-B90B4BAAF9FE}" srcOrd="2" destOrd="0" parTransId="{780FCD6F-74C7-418C-A5F0-6AA3CFBBA23A}" sibTransId="{3F9979AA-347F-45CA-BC89-086A884072D8}"/>
    <dgm:cxn modelId="{7B32B054-E739-463E-A7F6-11B15B5D1249}" type="presOf" srcId="{FD689407-B9FB-4F7F-9EA1-B1F72D4FE9E3}" destId="{1DD99687-829C-48F8-9E0A-9D20D8BF28AA}" srcOrd="0" destOrd="0" presId="urn:microsoft.com/office/officeart/2005/8/layout/hierarchy2"/>
    <dgm:cxn modelId="{7B0902F3-EE17-4A53-B3D3-8105E915EF59}" srcId="{8F85772B-FCE5-4FC1-BA94-951B254B0AEE}" destId="{AE2248F6-0FB0-44FB-A63D-B8A75BA12BE6}" srcOrd="1" destOrd="0" parTransId="{2B56A63D-F165-4199-B5E6-71B9BCAAA6F3}" sibTransId="{B4E4C34B-6043-484C-8736-C319F4052D08}"/>
    <dgm:cxn modelId="{4ACDF3C8-13C4-40D6-8FEC-7E529BD40AFD}" type="presOf" srcId="{BDDC8AC2-6ECA-4B52-8E73-B81EAAA9DA0E}" destId="{066394BA-1047-491A-AFD2-E24C0EC16C54}" srcOrd="0" destOrd="0" presId="urn:microsoft.com/office/officeart/2005/8/layout/hierarchy2"/>
    <dgm:cxn modelId="{0B2B64CD-46C3-4B14-8FA9-E21C679B992E}" type="presOf" srcId="{7A94494B-C045-4A46-9342-C78CCB890D1A}" destId="{9AF0FAE4-6D86-4E4C-9D5D-D18377CDA0E9}" srcOrd="1" destOrd="0" presId="urn:microsoft.com/office/officeart/2005/8/layout/hierarchy2"/>
    <dgm:cxn modelId="{01C5DF80-29E6-4DB4-8B7A-2A35FA9D0098}" type="presOf" srcId="{4446E7FF-5799-41AD-9736-1F5288E0E20E}" destId="{9400ADD9-48E7-4908-9A4F-891F9ED04CCC}" srcOrd="0" destOrd="0" presId="urn:microsoft.com/office/officeart/2005/8/layout/hierarchy2"/>
    <dgm:cxn modelId="{6C0468C4-AC36-4F8D-A7A3-E4E654CFF054}" srcId="{CB4CAE27-6359-48B1-B36D-E3B76C749DAD}" destId="{8F85772B-FCE5-4FC1-BA94-951B254B0AEE}" srcOrd="1" destOrd="0" parTransId="{7A94494B-C045-4A46-9342-C78CCB890D1A}" sibTransId="{D7ABCEF2-EA24-4E11-A057-A98DD1E57821}"/>
    <dgm:cxn modelId="{22C254E1-C4B2-48F8-B770-BA03F661D3BB}" srcId="{FC42CF56-B153-43CD-AE54-240AC4394F10}" destId="{CB4CAE27-6359-48B1-B36D-E3B76C749DAD}" srcOrd="0" destOrd="0" parTransId="{1B3D1891-FD9D-49F9-8108-FB5AE3ACBF81}" sibTransId="{A3DA7EA4-E51A-428B-8957-27E126C2BD65}"/>
    <dgm:cxn modelId="{589C8693-9A3E-4416-BD72-8A2B3953603F}" type="presOf" srcId="{FC42CF56-B153-43CD-AE54-240AC4394F10}" destId="{6CCC1B2B-0061-49C9-8534-B25522FF8987}" srcOrd="0" destOrd="0" presId="urn:microsoft.com/office/officeart/2005/8/layout/hierarchy2"/>
    <dgm:cxn modelId="{6419047D-A465-46F2-8F5C-BA97C55851B2}" type="presOf" srcId="{780FCD6F-74C7-418C-A5F0-6AA3CFBBA23A}" destId="{7210F869-1746-4E96-AAF2-C5650DBD72A0}" srcOrd="1" destOrd="0" presId="urn:microsoft.com/office/officeart/2005/8/layout/hierarchy2"/>
    <dgm:cxn modelId="{79E95995-6027-4D29-A540-382A51FFDFF2}" srcId="{46DDBC3C-6E86-45BE-BC7D-D5EC7A57EF55}" destId="{AE1C43E8-1AB7-48E8-9077-20F22E60C8A7}" srcOrd="0" destOrd="0" parTransId="{366C5DC7-95B8-463B-8A00-54492F985037}" sibTransId="{6033FC34-8F01-4FAA-A622-F13E40F94BAC}"/>
    <dgm:cxn modelId="{843CB53C-7B84-48B9-8127-C4793ACE7D72}" type="presOf" srcId="{6D5B5095-FD45-4DDB-B94F-B1558A1237FB}" destId="{5B9E7B9C-F355-4026-9A73-608B6A90F3C3}" srcOrd="1" destOrd="0" presId="urn:microsoft.com/office/officeart/2005/8/layout/hierarchy2"/>
    <dgm:cxn modelId="{F76B048C-DA94-474C-BB0E-B25A6F1E1186}" type="presOf" srcId="{46DDBC3C-6E86-45BE-BC7D-D5EC7A57EF55}" destId="{F259DBB0-C96C-4891-88ED-F4DFA2710ADE}" srcOrd="0" destOrd="0" presId="urn:microsoft.com/office/officeart/2005/8/layout/hierarchy2"/>
    <dgm:cxn modelId="{02F6A19D-6A67-428E-B45B-44E7316A4099}" type="presOf" srcId="{7A94494B-C045-4A46-9342-C78CCB890D1A}" destId="{C4A793A6-F64E-40B9-8543-CB80383CE24A}" srcOrd="0" destOrd="0" presId="urn:microsoft.com/office/officeart/2005/8/layout/hierarchy2"/>
    <dgm:cxn modelId="{9E32A8A4-F58E-4CF2-A49E-13D318CED80D}" type="presParOf" srcId="{6CCC1B2B-0061-49C9-8534-B25522FF8987}" destId="{C2B237A7-030B-40D0-8F9F-222E6E16F8CB}" srcOrd="0" destOrd="0" presId="urn:microsoft.com/office/officeart/2005/8/layout/hierarchy2"/>
    <dgm:cxn modelId="{AB3AB4D0-CF5B-44C4-8D58-53F1E12A6B2C}" type="presParOf" srcId="{C2B237A7-030B-40D0-8F9F-222E6E16F8CB}" destId="{97080A9A-28CE-4245-AE14-D99BF985B02D}" srcOrd="0" destOrd="0" presId="urn:microsoft.com/office/officeart/2005/8/layout/hierarchy2"/>
    <dgm:cxn modelId="{2B27D9A1-3F05-47CB-8296-4F74A6C81981}" type="presParOf" srcId="{C2B237A7-030B-40D0-8F9F-222E6E16F8CB}" destId="{CA4B6677-6883-4E09-A85E-59B7776810DF}" srcOrd="1" destOrd="0" presId="urn:microsoft.com/office/officeart/2005/8/layout/hierarchy2"/>
    <dgm:cxn modelId="{F2E65BF1-A2A8-4BDD-AFD6-9F74CD8F704B}" type="presParOf" srcId="{CA4B6677-6883-4E09-A85E-59B7776810DF}" destId="{1DD99687-829C-48F8-9E0A-9D20D8BF28AA}" srcOrd="0" destOrd="0" presId="urn:microsoft.com/office/officeart/2005/8/layout/hierarchy2"/>
    <dgm:cxn modelId="{1F6F5895-150F-4A7B-9C4A-6F80A3E3514D}" type="presParOf" srcId="{1DD99687-829C-48F8-9E0A-9D20D8BF28AA}" destId="{5D6DDD67-EB00-4B6F-9036-C4990F38CA69}" srcOrd="0" destOrd="0" presId="urn:microsoft.com/office/officeart/2005/8/layout/hierarchy2"/>
    <dgm:cxn modelId="{35DB9677-07C6-4A3E-ADE7-E0FF6A822926}" type="presParOf" srcId="{CA4B6677-6883-4E09-A85E-59B7776810DF}" destId="{AF872F15-04AA-4C13-B02B-033EEF33EE08}" srcOrd="1" destOrd="0" presId="urn:microsoft.com/office/officeart/2005/8/layout/hierarchy2"/>
    <dgm:cxn modelId="{79FED8B4-0A6E-4665-A244-C341C03612E0}" type="presParOf" srcId="{AF872F15-04AA-4C13-B02B-033EEF33EE08}" destId="{F259DBB0-C96C-4891-88ED-F4DFA2710ADE}" srcOrd="0" destOrd="0" presId="urn:microsoft.com/office/officeart/2005/8/layout/hierarchy2"/>
    <dgm:cxn modelId="{943F6ED4-597C-40A2-82D4-AD13A026B6DE}" type="presParOf" srcId="{AF872F15-04AA-4C13-B02B-033EEF33EE08}" destId="{AF1586DD-500C-40D9-AFFE-7FFB60B1A3D4}" srcOrd="1" destOrd="0" presId="urn:microsoft.com/office/officeart/2005/8/layout/hierarchy2"/>
    <dgm:cxn modelId="{D1AF9221-5DBC-4395-BD35-D192137E957A}" type="presParOf" srcId="{AF1586DD-500C-40D9-AFFE-7FFB60B1A3D4}" destId="{C3BC9F41-C1B6-446E-B410-4BA3909E954C}" srcOrd="0" destOrd="0" presId="urn:microsoft.com/office/officeart/2005/8/layout/hierarchy2"/>
    <dgm:cxn modelId="{3DA80CEF-D641-48D2-B76A-BA39657FE4EA}" type="presParOf" srcId="{C3BC9F41-C1B6-446E-B410-4BA3909E954C}" destId="{6834A22D-CDD4-420E-99F6-EAFD3369E20F}" srcOrd="0" destOrd="0" presId="urn:microsoft.com/office/officeart/2005/8/layout/hierarchy2"/>
    <dgm:cxn modelId="{53C2EDF0-413B-453A-A2D9-AD10311E3DDD}" type="presParOf" srcId="{AF1586DD-500C-40D9-AFFE-7FFB60B1A3D4}" destId="{4984AB91-9450-4FF2-B9A2-3CA9FA2C1E0E}" srcOrd="1" destOrd="0" presId="urn:microsoft.com/office/officeart/2005/8/layout/hierarchy2"/>
    <dgm:cxn modelId="{1C57C22A-CA33-4E2A-8408-61F78CCDEE23}" type="presParOf" srcId="{4984AB91-9450-4FF2-B9A2-3CA9FA2C1E0E}" destId="{93176EEB-4246-401A-88C3-EAB9B9BDD8EA}" srcOrd="0" destOrd="0" presId="urn:microsoft.com/office/officeart/2005/8/layout/hierarchy2"/>
    <dgm:cxn modelId="{78EE5291-5D93-4E41-8E9C-A91503590F86}" type="presParOf" srcId="{4984AB91-9450-4FF2-B9A2-3CA9FA2C1E0E}" destId="{03E5DB9A-4201-4E7C-9B26-B464AE5A91BC}" srcOrd="1" destOrd="0" presId="urn:microsoft.com/office/officeart/2005/8/layout/hierarchy2"/>
    <dgm:cxn modelId="{241444D4-F7D6-4C5F-9AD0-F7E8F3DD6190}" type="presParOf" srcId="{AF1586DD-500C-40D9-AFFE-7FFB60B1A3D4}" destId="{066394BA-1047-491A-AFD2-E24C0EC16C54}" srcOrd="2" destOrd="0" presId="urn:microsoft.com/office/officeart/2005/8/layout/hierarchy2"/>
    <dgm:cxn modelId="{0F3E552E-1230-4ACF-8585-0309B5D35F95}" type="presParOf" srcId="{066394BA-1047-491A-AFD2-E24C0EC16C54}" destId="{776B5D89-2FA4-43D2-836E-4D768B7B1CCE}" srcOrd="0" destOrd="0" presId="urn:microsoft.com/office/officeart/2005/8/layout/hierarchy2"/>
    <dgm:cxn modelId="{518FAA07-1F0C-4BA4-A638-76F8E7C36C2A}" type="presParOf" srcId="{AF1586DD-500C-40D9-AFFE-7FFB60B1A3D4}" destId="{E7411B3C-DCB9-4E46-A952-FD7405E4D2FC}" srcOrd="3" destOrd="0" presId="urn:microsoft.com/office/officeart/2005/8/layout/hierarchy2"/>
    <dgm:cxn modelId="{61905119-6B6A-4811-B6E4-7F4AB2170F8E}" type="presParOf" srcId="{E7411B3C-DCB9-4E46-A952-FD7405E4D2FC}" destId="{F7F63732-DD5F-4F97-842A-4727BF41BFE0}" srcOrd="0" destOrd="0" presId="urn:microsoft.com/office/officeart/2005/8/layout/hierarchy2"/>
    <dgm:cxn modelId="{E35A43C9-8E08-4CAA-802A-3DAB485633A8}" type="presParOf" srcId="{E7411B3C-DCB9-4E46-A952-FD7405E4D2FC}" destId="{593884DD-115C-4B84-9FB1-2A5FC7432700}" srcOrd="1" destOrd="0" presId="urn:microsoft.com/office/officeart/2005/8/layout/hierarchy2"/>
    <dgm:cxn modelId="{B289A3C7-6666-41CC-8383-1D8353FBD01E}" type="presParOf" srcId="{AF1586DD-500C-40D9-AFFE-7FFB60B1A3D4}" destId="{87C1EC0B-92B2-48F4-AD2A-D5740B474714}" srcOrd="4" destOrd="0" presId="urn:microsoft.com/office/officeart/2005/8/layout/hierarchy2"/>
    <dgm:cxn modelId="{160AE736-96F9-41B0-8666-2A5CCA50622F}" type="presParOf" srcId="{87C1EC0B-92B2-48F4-AD2A-D5740B474714}" destId="{8860DCC0-8E53-4E0D-9C77-8AC17D9488C7}" srcOrd="0" destOrd="0" presId="urn:microsoft.com/office/officeart/2005/8/layout/hierarchy2"/>
    <dgm:cxn modelId="{95EC6782-592F-467C-884E-C2E41B73EB1E}" type="presParOf" srcId="{AF1586DD-500C-40D9-AFFE-7FFB60B1A3D4}" destId="{CD8099B2-D695-4550-9BA4-B87ACD77BC10}" srcOrd="5" destOrd="0" presId="urn:microsoft.com/office/officeart/2005/8/layout/hierarchy2"/>
    <dgm:cxn modelId="{7813FC04-AEF0-4074-B228-C8F18844E94E}" type="presParOf" srcId="{CD8099B2-D695-4550-9BA4-B87ACD77BC10}" destId="{9400ADD9-48E7-4908-9A4F-891F9ED04CCC}" srcOrd="0" destOrd="0" presId="urn:microsoft.com/office/officeart/2005/8/layout/hierarchy2"/>
    <dgm:cxn modelId="{203B32EC-79DF-4440-B474-3B199FC7587E}" type="presParOf" srcId="{CD8099B2-D695-4550-9BA4-B87ACD77BC10}" destId="{4F194BC3-BFB3-4608-A608-B34EEC89C110}" srcOrd="1" destOrd="0" presId="urn:microsoft.com/office/officeart/2005/8/layout/hierarchy2"/>
    <dgm:cxn modelId="{71F75FD4-D949-4294-B37C-46E49839065D}" type="presParOf" srcId="{CA4B6677-6883-4E09-A85E-59B7776810DF}" destId="{C4A793A6-F64E-40B9-8543-CB80383CE24A}" srcOrd="2" destOrd="0" presId="urn:microsoft.com/office/officeart/2005/8/layout/hierarchy2"/>
    <dgm:cxn modelId="{5C70A1A0-64E4-41BC-8CAD-43504A196276}" type="presParOf" srcId="{C4A793A6-F64E-40B9-8543-CB80383CE24A}" destId="{9AF0FAE4-6D86-4E4C-9D5D-D18377CDA0E9}" srcOrd="0" destOrd="0" presId="urn:microsoft.com/office/officeart/2005/8/layout/hierarchy2"/>
    <dgm:cxn modelId="{7362228F-99C2-478A-9988-DFACFCB314E6}" type="presParOf" srcId="{CA4B6677-6883-4E09-A85E-59B7776810DF}" destId="{AE5E2AEC-3B2E-47B0-88C9-B977BD37C247}" srcOrd="3" destOrd="0" presId="urn:microsoft.com/office/officeart/2005/8/layout/hierarchy2"/>
    <dgm:cxn modelId="{5D80E4A9-976F-472C-A891-4AE3619D5449}" type="presParOf" srcId="{AE5E2AEC-3B2E-47B0-88C9-B977BD37C247}" destId="{C92DF82D-9090-489A-A240-119C861B6648}" srcOrd="0" destOrd="0" presId="urn:microsoft.com/office/officeart/2005/8/layout/hierarchy2"/>
    <dgm:cxn modelId="{CE67457E-5745-41E1-A237-85126651F3B3}" type="presParOf" srcId="{AE5E2AEC-3B2E-47B0-88C9-B977BD37C247}" destId="{59165C91-B7F5-4782-9C04-BB53C9237687}" srcOrd="1" destOrd="0" presId="urn:microsoft.com/office/officeart/2005/8/layout/hierarchy2"/>
    <dgm:cxn modelId="{F419A85C-88BD-469A-8A52-7315148CDDBD}" type="presParOf" srcId="{59165C91-B7F5-4782-9C04-BB53C9237687}" destId="{6893C5BA-73D3-415F-9062-7492A2138563}" srcOrd="0" destOrd="0" presId="urn:microsoft.com/office/officeart/2005/8/layout/hierarchy2"/>
    <dgm:cxn modelId="{7D03768E-40EE-4C06-93AF-95F20B3939E2}" type="presParOf" srcId="{6893C5BA-73D3-415F-9062-7492A2138563}" destId="{5B9E7B9C-F355-4026-9A73-608B6A90F3C3}" srcOrd="0" destOrd="0" presId="urn:microsoft.com/office/officeart/2005/8/layout/hierarchy2"/>
    <dgm:cxn modelId="{0AC4D8F5-CDA1-4E9B-8A16-79FE3B9CBBAA}" type="presParOf" srcId="{59165C91-B7F5-4782-9C04-BB53C9237687}" destId="{86667DE9-1D62-4C2C-A744-8DBAA7E99D20}" srcOrd="1" destOrd="0" presId="urn:microsoft.com/office/officeart/2005/8/layout/hierarchy2"/>
    <dgm:cxn modelId="{0F71F76D-5343-4468-881F-01F26FF60F1B}" type="presParOf" srcId="{86667DE9-1D62-4C2C-A744-8DBAA7E99D20}" destId="{C4C1A036-CB91-4F86-90AA-014A83F1264E}" srcOrd="0" destOrd="0" presId="urn:microsoft.com/office/officeart/2005/8/layout/hierarchy2"/>
    <dgm:cxn modelId="{4EEEEA1F-9A84-49FF-84B5-34463243D769}" type="presParOf" srcId="{86667DE9-1D62-4C2C-A744-8DBAA7E99D20}" destId="{B1DE1297-D328-4022-A80E-14CE0F8736CB}" srcOrd="1" destOrd="0" presId="urn:microsoft.com/office/officeart/2005/8/layout/hierarchy2"/>
    <dgm:cxn modelId="{8EF94423-60B3-4DED-A4A9-076863D3402C}" type="presParOf" srcId="{59165C91-B7F5-4782-9C04-BB53C9237687}" destId="{49C2D8E1-6B66-4B9F-BD2F-D806B984208A}" srcOrd="2" destOrd="0" presId="urn:microsoft.com/office/officeart/2005/8/layout/hierarchy2"/>
    <dgm:cxn modelId="{5CDAECAA-E7CF-426D-8D4D-AD551D9D15B9}" type="presParOf" srcId="{49C2D8E1-6B66-4B9F-BD2F-D806B984208A}" destId="{116EBCF9-0072-4624-83F6-229387EDA432}" srcOrd="0" destOrd="0" presId="urn:microsoft.com/office/officeart/2005/8/layout/hierarchy2"/>
    <dgm:cxn modelId="{434F8CE8-442F-4F83-9119-5335E970753A}" type="presParOf" srcId="{59165C91-B7F5-4782-9C04-BB53C9237687}" destId="{2616AFBF-6413-4371-9491-D09CF2776C2E}" srcOrd="3" destOrd="0" presId="urn:microsoft.com/office/officeart/2005/8/layout/hierarchy2"/>
    <dgm:cxn modelId="{5A63891B-7213-496C-8E03-148ECA53A4E8}" type="presParOf" srcId="{2616AFBF-6413-4371-9491-D09CF2776C2E}" destId="{88157435-9419-4935-A80E-7972DE8A9165}" srcOrd="0" destOrd="0" presId="urn:microsoft.com/office/officeart/2005/8/layout/hierarchy2"/>
    <dgm:cxn modelId="{61DCAD9A-4914-451B-9FEF-FC5A3DC0A887}" type="presParOf" srcId="{2616AFBF-6413-4371-9491-D09CF2776C2E}" destId="{C5B574ED-479B-488B-B307-5500841D5C08}" srcOrd="1" destOrd="0" presId="urn:microsoft.com/office/officeart/2005/8/layout/hierarchy2"/>
    <dgm:cxn modelId="{4D4C7AE2-B743-4DA9-ACC2-0DB3E3139AE8}" type="presParOf" srcId="{59165C91-B7F5-4782-9C04-BB53C9237687}" destId="{DD9C7D2A-9845-47B6-9B57-AE9F35D72358}" srcOrd="4" destOrd="0" presId="urn:microsoft.com/office/officeart/2005/8/layout/hierarchy2"/>
    <dgm:cxn modelId="{725F6235-F9C5-46C4-ABB9-F29F743BBC19}" type="presParOf" srcId="{DD9C7D2A-9845-47B6-9B57-AE9F35D72358}" destId="{7210F869-1746-4E96-AAF2-C5650DBD72A0}" srcOrd="0" destOrd="0" presId="urn:microsoft.com/office/officeart/2005/8/layout/hierarchy2"/>
    <dgm:cxn modelId="{48814F64-F5C8-4CB4-8FDB-9C82EAD70C72}" type="presParOf" srcId="{59165C91-B7F5-4782-9C04-BB53C9237687}" destId="{F2F0E97B-3DFA-4184-9AFF-135A7AE84A8E}" srcOrd="5" destOrd="0" presId="urn:microsoft.com/office/officeart/2005/8/layout/hierarchy2"/>
    <dgm:cxn modelId="{D58C97D4-D4AF-4855-999F-1B1D919601D8}" type="presParOf" srcId="{F2F0E97B-3DFA-4184-9AFF-135A7AE84A8E}" destId="{B1053BBE-A737-4260-928F-BA7C03D725B8}" srcOrd="0" destOrd="0" presId="urn:microsoft.com/office/officeart/2005/8/layout/hierarchy2"/>
    <dgm:cxn modelId="{50855AD2-AD01-4086-B406-4A211D28505A}" type="presParOf" srcId="{F2F0E97B-3DFA-4184-9AFF-135A7AE84A8E}" destId="{DFEA2D24-D5E5-4DC1-8DEF-5B2339B3D9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976064-E7FF-4FF8-B3E8-AA08881C5E99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1E396DA-04F8-4D21-9FDD-5B6A4AE07CB0}">
      <dgm:prSet phldrT="[Text]"/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01</a:t>
          </a:r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156812-7767-44AD-9C65-13C6471353BD}" type="parTrans" cxnId="{2F3689D9-BD88-4C30-BF5D-7474A77C831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F4AF23-542F-4E44-A4E5-A23DC780CCC7}" type="sibTrans" cxnId="{2F3689D9-BD88-4C30-BF5D-7474A77C831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E77F66-823D-48E6-97DF-752062CFC750}">
      <dgm:prSet phldrT="[Text]" custT="1"/>
      <dgm:spPr/>
      <dgm:t>
        <a:bodyPr/>
        <a:lstStyle/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Система информирования общественности  о проблемах аутизма</a:t>
          </a:r>
          <a:endParaRPr lang="en-US" sz="1800" b="1" i="1" dirty="0">
            <a:latin typeface="Times New Roman" pitchFamily="18" charset="0"/>
            <a:cs typeface="Times New Roman" pitchFamily="18" charset="0"/>
          </a:endParaRPr>
        </a:p>
      </dgm:t>
    </dgm:pt>
    <dgm:pt modelId="{AD10411B-1EF0-4EEC-86D2-9E06A6C5E8AA}" type="parTrans" cxnId="{104B61ED-846E-4C6E-BDCE-B56D4DE72D8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57CF0F-F9CB-41FB-B30A-0D98424C4A18}" type="sibTrans" cxnId="{104B61ED-846E-4C6E-BDCE-B56D4DE72D8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07F220-B138-4D72-94FE-339AFF591157}">
      <dgm:prSet phldrT="[Text]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02</a:t>
          </a:r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4371EB-244F-4E8F-AE7B-B6E4EB04A8A5}" type="parTrans" cxnId="{F7BB94FD-CA7A-403F-ADE4-682331B7A76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FA81E-84B1-4C9C-AEB5-C190934DE404}" type="sibTrans" cxnId="{F7BB94FD-CA7A-403F-ADE4-682331B7A76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8FFCC2-CF16-4657-9DD9-2BEA0E0E2802}">
      <dgm:prSet phldrT="[Text]" custT="1"/>
      <dgm:spPr/>
      <dgm:t>
        <a:bodyPr/>
        <a:lstStyle/>
        <a:p>
          <a:pPr algn="ctr"/>
          <a:endParaRPr lang="en-US" sz="20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Специальная</a:t>
          </a:r>
        </a:p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 подготовка</a:t>
          </a:r>
        </a:p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 кадров </a:t>
          </a:r>
          <a:endParaRPr lang="en-US" sz="1800" b="1" i="1" dirty="0">
            <a:latin typeface="Times New Roman" pitchFamily="18" charset="0"/>
            <a:cs typeface="Times New Roman" pitchFamily="18" charset="0"/>
          </a:endParaRPr>
        </a:p>
      </dgm:t>
    </dgm:pt>
    <dgm:pt modelId="{358029D9-E6CE-488E-954D-8AD945B7CB6E}" type="parTrans" cxnId="{69483D94-02A9-4016-8AC7-1C15154881D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EDA94F-764F-42F4-9392-D641372E88E1}" type="sibTrans" cxnId="{69483D94-02A9-4016-8AC7-1C15154881D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AECBE5-2E74-4973-883C-79257F84EA2B}">
      <dgm:prSet phldrT="[Text]"/>
      <dgm:sp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03</a:t>
          </a:r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3F6615-5696-4421-AC58-7AEF02CF4401}" type="parTrans" cxnId="{6E7CFE92-46D2-45D2-8CE2-C9D12A24ECF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CD518E-6204-4B28-B592-8DD5F94C22FA}" type="sibTrans" cxnId="{6E7CFE92-46D2-45D2-8CE2-C9D12A24ECF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636AEB-57CC-4F31-B170-A4E5C9200851}">
      <dgm:prSet phldrT="[Text]" custT="1"/>
      <dgm:spPr/>
      <dgm:t>
        <a:bodyPr/>
        <a:lstStyle/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Система психолого-педагогической поддержки детей с РАС и их семей </a:t>
          </a:r>
          <a:endParaRPr lang="en-US" sz="1800" b="1" i="1" dirty="0">
            <a:latin typeface="Times New Roman" pitchFamily="18" charset="0"/>
            <a:cs typeface="Times New Roman" pitchFamily="18" charset="0"/>
          </a:endParaRPr>
        </a:p>
      </dgm:t>
    </dgm:pt>
    <dgm:pt modelId="{B18D78DB-7615-47A6-90F8-F7DEDC8252EE}" type="parTrans" cxnId="{D73A8F3C-53F8-4E6D-B36F-69182DF1CEB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38A9B7-B439-4CDB-95BB-91CDBF035DC4}" type="sibTrans" cxnId="{D73A8F3C-53F8-4E6D-B36F-69182DF1CEB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190031-F963-4AE9-BCFB-EFA46AEE41C3}">
      <dgm:prSet/>
      <dgm:sp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04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C9A54F-F842-4BE9-AF60-E367AD7AEFC7}" type="parTrans" cxnId="{4A5853C2-CFF5-4827-808F-6D584455FBE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99F465-F077-463A-A6F8-427660A971EF}" type="sibTrans" cxnId="{4A5853C2-CFF5-4827-808F-6D584455FBE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C5C524-6702-49F7-9D4E-4784825DC51D}">
      <dgm:prSet custT="1"/>
      <dgm:spPr/>
      <dgm:t>
        <a:bodyPr/>
        <a:lstStyle/>
        <a:p>
          <a:pPr algn="ctr"/>
          <a:endParaRPr lang="en-US" sz="18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Расширение сети </a:t>
          </a:r>
        </a:p>
        <a:p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КППК, РЦ</a:t>
          </a:r>
          <a:endParaRPr lang="en-US" sz="1800" b="1" i="1" dirty="0">
            <a:latin typeface="Times New Roman" pitchFamily="18" charset="0"/>
            <a:cs typeface="Times New Roman" pitchFamily="18" charset="0"/>
          </a:endParaRPr>
        </a:p>
      </dgm:t>
    </dgm:pt>
    <dgm:pt modelId="{1BBCB37C-092B-406B-BAAB-788130DF2F4E}" type="parTrans" cxnId="{51A9C476-296A-4549-A4D0-638F0D998EA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AD2095-8307-425D-98A6-7D8038AD0798}" type="sibTrans" cxnId="{51A9C476-296A-4549-A4D0-638F0D998EA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1B4444-C724-4C18-A861-17B86935F535}" type="pres">
      <dgm:prSet presAssocID="{F2976064-E7FF-4FF8-B3E8-AA08881C5E99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A945BDC-573E-4539-B4B8-29399DA9E22C}" type="pres">
      <dgm:prSet presAssocID="{A1E396DA-04F8-4D21-9FDD-5B6A4AE07CB0}" presName="parentText1" presStyleLbl="node1" presStyleIdx="0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D5D4CA-82B9-421E-BD7A-23AE3FACEF25}" type="pres">
      <dgm:prSet presAssocID="{A1E396DA-04F8-4D21-9FDD-5B6A4AE07CB0}" presName="childText1" presStyleLbl="solidAlignAcc1" presStyleIdx="0" presStyleCnt="4" custFlipHor="1">
        <dgm:presLayoutVars>
          <dgm:chMax val="0"/>
          <dgm:chPref val="0"/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EAC4EE07-17D0-406E-A6B3-4BEA9AFF08AF}" type="pres">
      <dgm:prSet presAssocID="{7707F220-B138-4D72-94FE-339AFF591157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B30F1-83B0-492D-B223-2F66E7FB830B}" type="pres">
      <dgm:prSet presAssocID="{7707F220-B138-4D72-94FE-339AFF591157}" presName="childText2" presStyleLbl="solidAlignAcc1" presStyleIdx="1" presStyleCnt="4" custFlipHor="1">
        <dgm:presLayoutVars>
          <dgm:chMax val="0"/>
          <dgm:chPref val="0"/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CFCFBF49-9E8A-4D81-9EA9-84AD7E61C91E}" type="pres">
      <dgm:prSet presAssocID="{0BAECBE5-2E74-4973-883C-79257F84EA2B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F797C-4018-48D7-A9E4-AF2FE5D18F61}" type="pres">
      <dgm:prSet presAssocID="{0BAECBE5-2E74-4973-883C-79257F84EA2B}" presName="childText3" presStyleLbl="solidAlignAcc1" presStyleIdx="2" presStyleCnt="4" custFlipHor="1">
        <dgm:presLayoutVars>
          <dgm:chMax val="0"/>
          <dgm:chPref val="0"/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4F12066-623B-49CF-8AB2-7914036C0688}" type="pres">
      <dgm:prSet presAssocID="{3D190031-F963-4AE9-BCFB-EFA46AEE41C3}" presName="parentText4" presStyleLbl="node1" presStyleIdx="3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045B55-649B-4F2E-8CD1-E2E965A04EC5}" type="pres">
      <dgm:prSet presAssocID="{3D190031-F963-4AE9-BCFB-EFA46AEE41C3}" presName="childText4" presStyleLbl="solidAlignAcc1" presStyleIdx="3" presStyleCnt="4" custFlipHor="1">
        <dgm:presLayoutVars>
          <dgm:chMax val="0"/>
          <dgm:chPref val="0"/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</dgm:ptLst>
  <dgm:cxnLst>
    <dgm:cxn modelId="{69483D94-02A9-4016-8AC7-1C15154881DF}" srcId="{7707F220-B138-4D72-94FE-339AFF591157}" destId="{BE8FFCC2-CF16-4657-9DD9-2BEA0E0E2802}" srcOrd="0" destOrd="0" parTransId="{358029D9-E6CE-488E-954D-8AD945B7CB6E}" sibTransId="{C2EDA94F-764F-42F4-9392-D641372E88E1}"/>
    <dgm:cxn modelId="{E3982EE5-BF68-4D3E-A55C-47CDAD2BF72F}" type="presOf" srcId="{3D190031-F963-4AE9-BCFB-EFA46AEE41C3}" destId="{64F12066-623B-49CF-8AB2-7914036C0688}" srcOrd="0" destOrd="0" presId="urn:microsoft.com/office/officeart/2009/3/layout/IncreasingArrowsProcess"/>
    <dgm:cxn modelId="{F5207100-1E55-4509-B40E-7CDD475EB3A1}" type="presOf" srcId="{BE8FFCC2-CF16-4657-9DD9-2BEA0E0E2802}" destId="{EEFB30F1-83B0-492D-B223-2F66E7FB830B}" srcOrd="0" destOrd="0" presId="urn:microsoft.com/office/officeart/2009/3/layout/IncreasingArrowsProcess"/>
    <dgm:cxn modelId="{4A5853C2-CFF5-4827-808F-6D584455FBE1}" srcId="{F2976064-E7FF-4FF8-B3E8-AA08881C5E99}" destId="{3D190031-F963-4AE9-BCFB-EFA46AEE41C3}" srcOrd="3" destOrd="0" parTransId="{E6C9A54F-F842-4BE9-AF60-E367AD7AEFC7}" sibTransId="{C699F465-F077-463A-A6F8-427660A971EF}"/>
    <dgm:cxn modelId="{51A9C476-296A-4549-A4D0-638F0D998EA5}" srcId="{3D190031-F963-4AE9-BCFB-EFA46AEE41C3}" destId="{9AC5C524-6702-49F7-9D4E-4784825DC51D}" srcOrd="0" destOrd="0" parTransId="{1BBCB37C-092B-406B-BAAB-788130DF2F4E}" sibTransId="{04AD2095-8307-425D-98A6-7D8038AD0798}"/>
    <dgm:cxn modelId="{38C3622F-4134-4A7C-BB8B-EF6983666D34}" type="presOf" srcId="{9AC5C524-6702-49F7-9D4E-4784825DC51D}" destId="{2C045B55-649B-4F2E-8CD1-E2E965A04EC5}" srcOrd="0" destOrd="0" presId="urn:microsoft.com/office/officeart/2009/3/layout/IncreasingArrowsProcess"/>
    <dgm:cxn modelId="{CBE787A3-5544-42EC-AF14-CA1193FB07AD}" type="presOf" srcId="{F2976064-E7FF-4FF8-B3E8-AA08881C5E99}" destId="{3B1B4444-C724-4C18-A861-17B86935F535}" srcOrd="0" destOrd="0" presId="urn:microsoft.com/office/officeart/2009/3/layout/IncreasingArrowsProcess"/>
    <dgm:cxn modelId="{104B61ED-846E-4C6E-BDCE-B56D4DE72D8A}" srcId="{A1E396DA-04F8-4D21-9FDD-5B6A4AE07CB0}" destId="{62E77F66-823D-48E6-97DF-752062CFC750}" srcOrd="0" destOrd="0" parTransId="{AD10411B-1EF0-4EEC-86D2-9E06A6C5E8AA}" sibTransId="{3857CF0F-F9CB-41FB-B30A-0D98424C4A18}"/>
    <dgm:cxn modelId="{D73A8F3C-53F8-4E6D-B36F-69182DF1CEB6}" srcId="{0BAECBE5-2E74-4973-883C-79257F84EA2B}" destId="{9F636AEB-57CC-4F31-B170-A4E5C9200851}" srcOrd="0" destOrd="0" parTransId="{B18D78DB-7615-47A6-90F8-F7DEDC8252EE}" sibTransId="{3338A9B7-B439-4CDB-95BB-91CDBF035DC4}"/>
    <dgm:cxn modelId="{3BF25C53-B3E7-4A57-9F92-FC8EB3972DB1}" type="presOf" srcId="{9F636AEB-57CC-4F31-B170-A4E5C9200851}" destId="{27CF797C-4018-48D7-A9E4-AF2FE5D18F61}" srcOrd="0" destOrd="0" presId="urn:microsoft.com/office/officeart/2009/3/layout/IncreasingArrowsProcess"/>
    <dgm:cxn modelId="{C05BA16A-6284-43BE-AD4B-C36F3E071A14}" type="presOf" srcId="{62E77F66-823D-48E6-97DF-752062CFC750}" destId="{B3D5D4CA-82B9-421E-BD7A-23AE3FACEF25}" srcOrd="0" destOrd="0" presId="urn:microsoft.com/office/officeart/2009/3/layout/IncreasingArrowsProcess"/>
    <dgm:cxn modelId="{F7BB94FD-CA7A-403F-ADE4-682331B7A76F}" srcId="{F2976064-E7FF-4FF8-B3E8-AA08881C5E99}" destId="{7707F220-B138-4D72-94FE-339AFF591157}" srcOrd="1" destOrd="0" parTransId="{804371EB-244F-4E8F-AE7B-B6E4EB04A8A5}" sibTransId="{9E1FA81E-84B1-4C9C-AEB5-C190934DE404}"/>
    <dgm:cxn modelId="{2F3689D9-BD88-4C30-BF5D-7474A77C8313}" srcId="{F2976064-E7FF-4FF8-B3E8-AA08881C5E99}" destId="{A1E396DA-04F8-4D21-9FDD-5B6A4AE07CB0}" srcOrd="0" destOrd="0" parTransId="{27156812-7767-44AD-9C65-13C6471353BD}" sibTransId="{25F4AF23-542F-4E44-A4E5-A23DC780CCC7}"/>
    <dgm:cxn modelId="{27E262BA-74B2-443B-B6E9-B2754FFCB843}" type="presOf" srcId="{A1E396DA-04F8-4D21-9FDD-5B6A4AE07CB0}" destId="{FA945BDC-573E-4539-B4B8-29399DA9E22C}" srcOrd="0" destOrd="0" presId="urn:microsoft.com/office/officeart/2009/3/layout/IncreasingArrowsProcess"/>
    <dgm:cxn modelId="{6E7CFE92-46D2-45D2-8CE2-C9D12A24ECF3}" srcId="{F2976064-E7FF-4FF8-B3E8-AA08881C5E99}" destId="{0BAECBE5-2E74-4973-883C-79257F84EA2B}" srcOrd="2" destOrd="0" parTransId="{3F3F6615-5696-4421-AC58-7AEF02CF4401}" sibTransId="{74CD518E-6204-4B28-B592-8DD5F94C22FA}"/>
    <dgm:cxn modelId="{4D555C2D-DA60-4CB5-8C12-FEFBFF05DDE2}" type="presOf" srcId="{7707F220-B138-4D72-94FE-339AFF591157}" destId="{EAC4EE07-17D0-406E-A6B3-4BEA9AFF08AF}" srcOrd="0" destOrd="0" presId="urn:microsoft.com/office/officeart/2009/3/layout/IncreasingArrowsProcess"/>
    <dgm:cxn modelId="{BEB51B72-8AE5-4484-9B0C-80A23B027288}" type="presOf" srcId="{0BAECBE5-2E74-4973-883C-79257F84EA2B}" destId="{CFCFBF49-9E8A-4D81-9EA9-84AD7E61C91E}" srcOrd="0" destOrd="0" presId="urn:microsoft.com/office/officeart/2009/3/layout/IncreasingArrowsProcess"/>
    <dgm:cxn modelId="{3C47E5E4-322A-46E7-8453-713896554CC9}" type="presParOf" srcId="{3B1B4444-C724-4C18-A861-17B86935F535}" destId="{FA945BDC-573E-4539-B4B8-29399DA9E22C}" srcOrd="0" destOrd="0" presId="urn:microsoft.com/office/officeart/2009/3/layout/IncreasingArrowsProcess"/>
    <dgm:cxn modelId="{7F5161A1-6091-42CD-98EB-19B1DF0FE6ED}" type="presParOf" srcId="{3B1B4444-C724-4C18-A861-17B86935F535}" destId="{B3D5D4CA-82B9-421E-BD7A-23AE3FACEF25}" srcOrd="1" destOrd="0" presId="urn:microsoft.com/office/officeart/2009/3/layout/IncreasingArrowsProcess"/>
    <dgm:cxn modelId="{7201F134-5F13-4637-9649-D6F710B6A3BC}" type="presParOf" srcId="{3B1B4444-C724-4C18-A861-17B86935F535}" destId="{EAC4EE07-17D0-406E-A6B3-4BEA9AFF08AF}" srcOrd="2" destOrd="0" presId="urn:microsoft.com/office/officeart/2009/3/layout/IncreasingArrowsProcess"/>
    <dgm:cxn modelId="{8541AED5-7489-40CE-8B52-349413385511}" type="presParOf" srcId="{3B1B4444-C724-4C18-A861-17B86935F535}" destId="{EEFB30F1-83B0-492D-B223-2F66E7FB830B}" srcOrd="3" destOrd="0" presId="urn:microsoft.com/office/officeart/2009/3/layout/IncreasingArrowsProcess"/>
    <dgm:cxn modelId="{074E0F42-7083-426E-BF7A-93C05E9B942F}" type="presParOf" srcId="{3B1B4444-C724-4C18-A861-17B86935F535}" destId="{CFCFBF49-9E8A-4D81-9EA9-84AD7E61C91E}" srcOrd="4" destOrd="0" presId="urn:microsoft.com/office/officeart/2009/3/layout/IncreasingArrowsProcess"/>
    <dgm:cxn modelId="{DB85C619-B670-4ABF-8488-8C486E32C7FA}" type="presParOf" srcId="{3B1B4444-C724-4C18-A861-17B86935F535}" destId="{27CF797C-4018-48D7-A9E4-AF2FE5D18F61}" srcOrd="5" destOrd="0" presId="urn:microsoft.com/office/officeart/2009/3/layout/IncreasingArrowsProcess"/>
    <dgm:cxn modelId="{B2F445BB-B659-45AE-AE9A-00FE13F19127}" type="presParOf" srcId="{3B1B4444-C724-4C18-A861-17B86935F535}" destId="{64F12066-623B-49CF-8AB2-7914036C0688}" srcOrd="6" destOrd="0" presId="urn:microsoft.com/office/officeart/2009/3/layout/IncreasingArrowsProcess"/>
    <dgm:cxn modelId="{94537ED5-8CB2-451D-B406-3C32B729A579}" type="presParOf" srcId="{3B1B4444-C724-4C18-A861-17B86935F535}" destId="{2C045B55-649B-4F2E-8CD1-E2E965A04EC5}" srcOrd="7" destOrd="0" presId="urn:microsoft.com/office/officeart/2009/3/layout/IncreasingArrowsProcess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080A9A-28CE-4245-AE14-D99BF985B02D}">
      <dsp:nvSpPr>
        <dsp:cNvPr id="0" name=""/>
        <dsp:cNvSpPr/>
      </dsp:nvSpPr>
      <dsp:spPr>
        <a:xfrm>
          <a:off x="358136" y="2345472"/>
          <a:ext cx="2528189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Дети с РАС 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8136" y="2345472"/>
        <a:ext cx="2528189" cy="814530"/>
      </dsp:txXfrm>
    </dsp:sp>
    <dsp:sp modelId="{1DD99687-829C-48F8-9E0A-9D20D8BF28AA}">
      <dsp:nvSpPr>
        <dsp:cNvPr id="0" name=""/>
        <dsp:cNvSpPr/>
      </dsp:nvSpPr>
      <dsp:spPr>
        <a:xfrm rot="17692822">
          <a:off x="2437731" y="2036889"/>
          <a:ext cx="1548813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548813" y="133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7692822">
        <a:off x="3173417" y="2011484"/>
        <a:ext cx="77440" cy="77440"/>
      </dsp:txXfrm>
    </dsp:sp>
    <dsp:sp modelId="{F259DBB0-C96C-4891-88ED-F4DFA2710ADE}">
      <dsp:nvSpPr>
        <dsp:cNvPr id="0" name=""/>
        <dsp:cNvSpPr/>
      </dsp:nvSpPr>
      <dsp:spPr>
        <a:xfrm>
          <a:off x="3537950" y="940406"/>
          <a:ext cx="2060941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Дошкольники</a:t>
          </a:r>
          <a:endParaRPr lang="ru-RU" sz="18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37950" y="940406"/>
        <a:ext cx="2060941" cy="814530"/>
      </dsp:txXfrm>
    </dsp:sp>
    <dsp:sp modelId="{C3BC9F41-C1B6-446E-B410-4BA3909E954C}">
      <dsp:nvSpPr>
        <dsp:cNvPr id="0" name=""/>
        <dsp:cNvSpPr/>
      </dsp:nvSpPr>
      <dsp:spPr>
        <a:xfrm rot="18289469">
          <a:off x="5354169" y="866001"/>
          <a:ext cx="114107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1070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289469">
        <a:off x="5896177" y="850790"/>
        <a:ext cx="57053" cy="57053"/>
      </dsp:txXfrm>
    </dsp:sp>
    <dsp:sp modelId="{93176EEB-4246-401A-88C3-EAB9B9BDD8EA}">
      <dsp:nvSpPr>
        <dsp:cNvPr id="0" name=""/>
        <dsp:cNvSpPr/>
      </dsp:nvSpPr>
      <dsp:spPr>
        <a:xfrm>
          <a:off x="6250516" y="3696"/>
          <a:ext cx="1960298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КППК, РЦ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0516" y="3696"/>
        <a:ext cx="1960298" cy="814530"/>
      </dsp:txXfrm>
    </dsp:sp>
    <dsp:sp modelId="{066394BA-1047-491A-AFD2-E24C0EC16C54}">
      <dsp:nvSpPr>
        <dsp:cNvPr id="0" name=""/>
        <dsp:cNvSpPr/>
      </dsp:nvSpPr>
      <dsp:spPr>
        <a:xfrm>
          <a:off x="5598892" y="1334356"/>
          <a:ext cx="6516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51624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908414" y="1331381"/>
        <a:ext cx="32581" cy="32581"/>
      </dsp:txXfrm>
    </dsp:sp>
    <dsp:sp modelId="{F7F63732-DD5F-4F97-842A-4727BF41BFE0}">
      <dsp:nvSpPr>
        <dsp:cNvPr id="0" name=""/>
        <dsp:cNvSpPr/>
      </dsp:nvSpPr>
      <dsp:spPr>
        <a:xfrm>
          <a:off x="6250516" y="940406"/>
          <a:ext cx="1956486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Спец группы для детей с ТНР, ЗПР, нарушением интеллекта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0516" y="940406"/>
        <a:ext cx="1956486" cy="814530"/>
      </dsp:txXfrm>
    </dsp:sp>
    <dsp:sp modelId="{87C1EC0B-92B2-48F4-AD2A-D5740B474714}">
      <dsp:nvSpPr>
        <dsp:cNvPr id="0" name=""/>
        <dsp:cNvSpPr/>
      </dsp:nvSpPr>
      <dsp:spPr>
        <a:xfrm rot="3310531">
          <a:off x="5354169" y="1802711"/>
          <a:ext cx="114107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1070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3310531">
        <a:off x="5896177" y="1787500"/>
        <a:ext cx="57053" cy="57053"/>
      </dsp:txXfrm>
    </dsp:sp>
    <dsp:sp modelId="{9400ADD9-48E7-4908-9A4F-891F9ED04CCC}">
      <dsp:nvSpPr>
        <dsp:cNvPr id="0" name=""/>
        <dsp:cNvSpPr/>
      </dsp:nvSpPr>
      <dsp:spPr>
        <a:xfrm>
          <a:off x="6250516" y="1877116"/>
          <a:ext cx="1960298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Инклюзивное образование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0516" y="1877116"/>
        <a:ext cx="1960298" cy="814530"/>
      </dsp:txXfrm>
    </dsp:sp>
    <dsp:sp modelId="{C4A793A6-F64E-40B9-8543-CB80383CE24A}">
      <dsp:nvSpPr>
        <dsp:cNvPr id="0" name=""/>
        <dsp:cNvSpPr/>
      </dsp:nvSpPr>
      <dsp:spPr>
        <a:xfrm rot="3907178">
          <a:off x="2437731" y="3441954"/>
          <a:ext cx="1548813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548813" y="133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3907178">
        <a:off x="3173417" y="3416549"/>
        <a:ext cx="77440" cy="77440"/>
      </dsp:txXfrm>
    </dsp:sp>
    <dsp:sp modelId="{C92DF82D-9090-489A-A240-119C861B6648}">
      <dsp:nvSpPr>
        <dsp:cNvPr id="0" name=""/>
        <dsp:cNvSpPr/>
      </dsp:nvSpPr>
      <dsp:spPr>
        <a:xfrm>
          <a:off x="3537950" y="3750537"/>
          <a:ext cx="2064753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Школьники </a:t>
          </a:r>
          <a:endParaRPr lang="ru-RU" sz="18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37950" y="3750537"/>
        <a:ext cx="2064753" cy="814530"/>
      </dsp:txXfrm>
    </dsp:sp>
    <dsp:sp modelId="{6893C5BA-73D3-415F-9062-7492A2138563}">
      <dsp:nvSpPr>
        <dsp:cNvPr id="0" name=""/>
        <dsp:cNvSpPr/>
      </dsp:nvSpPr>
      <dsp:spPr>
        <a:xfrm rot="18289469">
          <a:off x="5357981" y="3676132"/>
          <a:ext cx="114107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1070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289469">
        <a:off x="5899989" y="3660921"/>
        <a:ext cx="57053" cy="57053"/>
      </dsp:txXfrm>
    </dsp:sp>
    <dsp:sp modelId="{C4C1A036-CB91-4F86-90AA-014A83F1264E}">
      <dsp:nvSpPr>
        <dsp:cNvPr id="0" name=""/>
        <dsp:cNvSpPr/>
      </dsp:nvSpPr>
      <dsp:spPr>
        <a:xfrm>
          <a:off x="6254328" y="2813827"/>
          <a:ext cx="1956486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Инклюзивное образование 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4328" y="2813827"/>
        <a:ext cx="1956486" cy="814530"/>
      </dsp:txXfrm>
    </dsp:sp>
    <dsp:sp modelId="{49C2D8E1-6B66-4B9F-BD2F-D806B984208A}">
      <dsp:nvSpPr>
        <dsp:cNvPr id="0" name=""/>
        <dsp:cNvSpPr/>
      </dsp:nvSpPr>
      <dsp:spPr>
        <a:xfrm>
          <a:off x="5602704" y="4144487"/>
          <a:ext cx="65162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51624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912226" y="4141512"/>
        <a:ext cx="32581" cy="32581"/>
      </dsp:txXfrm>
    </dsp:sp>
    <dsp:sp modelId="{88157435-9419-4935-A80E-7972DE8A9165}">
      <dsp:nvSpPr>
        <dsp:cNvPr id="0" name=""/>
        <dsp:cNvSpPr/>
      </dsp:nvSpPr>
      <dsp:spPr>
        <a:xfrm>
          <a:off x="6254328" y="3750537"/>
          <a:ext cx="1956486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Специальное образование: спец. классы,  спец. школы-интернаты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4328" y="3750537"/>
        <a:ext cx="1956486" cy="814530"/>
      </dsp:txXfrm>
    </dsp:sp>
    <dsp:sp modelId="{DD9C7D2A-9845-47B6-9B57-AE9F35D72358}">
      <dsp:nvSpPr>
        <dsp:cNvPr id="0" name=""/>
        <dsp:cNvSpPr/>
      </dsp:nvSpPr>
      <dsp:spPr>
        <a:xfrm rot="3310531">
          <a:off x="5357981" y="4612842"/>
          <a:ext cx="114107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1070" y="133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3310531">
        <a:off x="5899989" y="4597631"/>
        <a:ext cx="57053" cy="57053"/>
      </dsp:txXfrm>
    </dsp:sp>
    <dsp:sp modelId="{B1053BBE-A737-4260-928F-BA7C03D725B8}">
      <dsp:nvSpPr>
        <dsp:cNvPr id="0" name=""/>
        <dsp:cNvSpPr/>
      </dsp:nvSpPr>
      <dsp:spPr>
        <a:xfrm>
          <a:off x="6254328" y="4687247"/>
          <a:ext cx="1956486" cy="814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Обучение на дому 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4328" y="4687247"/>
        <a:ext cx="1956486" cy="81453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945BDC-573E-4539-B4B8-29399DA9E22C}">
      <dsp:nvSpPr>
        <dsp:cNvPr id="0" name=""/>
        <dsp:cNvSpPr/>
      </dsp:nvSpPr>
      <dsp:spPr>
        <a:xfrm>
          <a:off x="68111" y="359321"/>
          <a:ext cx="7610231" cy="1107935"/>
        </a:xfrm>
        <a:prstGeom prst="rightArrow">
          <a:avLst>
            <a:gd name="adj1" fmla="val 50000"/>
            <a:gd name="adj2" fmla="val 5000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5885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01</a:t>
          </a:r>
          <a:endParaRPr lang="en-US" sz="2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111" y="359321"/>
        <a:ext cx="7610231" cy="1107935"/>
      </dsp:txXfrm>
    </dsp:sp>
    <dsp:sp modelId="{B3D5D4CA-82B9-421E-BD7A-23AE3FACEF25}">
      <dsp:nvSpPr>
        <dsp:cNvPr id="0" name=""/>
        <dsp:cNvSpPr/>
      </dsp:nvSpPr>
      <dsp:spPr>
        <a:xfrm flipH="1">
          <a:off x="68111" y="1215507"/>
          <a:ext cx="1754158" cy="2049346"/>
        </a:xfrm>
        <a:prstGeom prst="round2Diag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Система информирования общественности  о проблемах аутизма</a:t>
          </a:r>
          <a:endParaRPr lang="en-US" sz="1800" b="1" i="1" kern="1200" dirty="0">
            <a:latin typeface="Times New Roman" pitchFamily="18" charset="0"/>
            <a:cs typeface="Times New Roman" pitchFamily="18" charset="0"/>
          </a:endParaRPr>
        </a:p>
      </dsp:txBody>
      <dsp:txXfrm flipH="1">
        <a:off x="68111" y="1215507"/>
        <a:ext cx="1754158" cy="2049346"/>
      </dsp:txXfrm>
    </dsp:sp>
    <dsp:sp modelId="{EAC4EE07-17D0-406E-A6B3-4BEA9AFF08AF}">
      <dsp:nvSpPr>
        <dsp:cNvPr id="0" name=""/>
        <dsp:cNvSpPr/>
      </dsp:nvSpPr>
      <dsp:spPr>
        <a:xfrm>
          <a:off x="1822270" y="728502"/>
          <a:ext cx="5856073" cy="1107935"/>
        </a:xfrm>
        <a:prstGeom prst="rightArrow">
          <a:avLst>
            <a:gd name="adj1" fmla="val 50000"/>
            <a:gd name="adj2" fmla="val 5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5885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02</a:t>
          </a:r>
          <a:endParaRPr lang="en-US" sz="2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22270" y="728502"/>
        <a:ext cx="5856073" cy="1107935"/>
      </dsp:txXfrm>
    </dsp:sp>
    <dsp:sp modelId="{EEFB30F1-83B0-492D-B223-2F66E7FB830B}">
      <dsp:nvSpPr>
        <dsp:cNvPr id="0" name=""/>
        <dsp:cNvSpPr/>
      </dsp:nvSpPr>
      <dsp:spPr>
        <a:xfrm flipH="1">
          <a:off x="1822270" y="1584688"/>
          <a:ext cx="1754158" cy="1997111"/>
        </a:xfrm>
        <a:prstGeom prst="round2Diag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Специальная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 подготовка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 кадров </a:t>
          </a:r>
          <a:endParaRPr lang="en-US" sz="1800" b="1" i="1" kern="1200" dirty="0">
            <a:latin typeface="Times New Roman" pitchFamily="18" charset="0"/>
            <a:cs typeface="Times New Roman" pitchFamily="18" charset="0"/>
          </a:endParaRPr>
        </a:p>
      </dsp:txBody>
      <dsp:txXfrm flipH="1">
        <a:off x="1822270" y="1584688"/>
        <a:ext cx="1754158" cy="1997111"/>
      </dsp:txXfrm>
    </dsp:sp>
    <dsp:sp modelId="{CFCFBF49-9E8A-4D81-9EA9-84AD7E61C91E}">
      <dsp:nvSpPr>
        <dsp:cNvPr id="0" name=""/>
        <dsp:cNvSpPr/>
      </dsp:nvSpPr>
      <dsp:spPr>
        <a:xfrm>
          <a:off x="3576428" y="1097683"/>
          <a:ext cx="4101914" cy="1107935"/>
        </a:xfrm>
        <a:prstGeom prst="rightArrow">
          <a:avLst>
            <a:gd name="adj1" fmla="val 50000"/>
            <a:gd name="adj2" fmla="val 50000"/>
          </a:avLst>
        </a:prstGeom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5885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03</a:t>
          </a:r>
          <a:endParaRPr lang="en-US" sz="2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6428" y="1097683"/>
        <a:ext cx="4101914" cy="1107935"/>
      </dsp:txXfrm>
    </dsp:sp>
    <dsp:sp modelId="{27CF797C-4018-48D7-A9E4-AF2FE5D18F61}">
      <dsp:nvSpPr>
        <dsp:cNvPr id="0" name=""/>
        <dsp:cNvSpPr/>
      </dsp:nvSpPr>
      <dsp:spPr>
        <a:xfrm flipH="1">
          <a:off x="3576428" y="1953868"/>
          <a:ext cx="1754158" cy="2010464"/>
        </a:xfrm>
        <a:prstGeom prst="round2Diag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Система психолого-педагогической поддержки детей с РАС и их семей </a:t>
          </a:r>
          <a:endParaRPr lang="en-US" sz="1800" b="1" i="1" kern="1200" dirty="0">
            <a:latin typeface="Times New Roman" pitchFamily="18" charset="0"/>
            <a:cs typeface="Times New Roman" pitchFamily="18" charset="0"/>
          </a:endParaRPr>
        </a:p>
      </dsp:txBody>
      <dsp:txXfrm flipH="1">
        <a:off x="3576428" y="1953868"/>
        <a:ext cx="1754158" cy="2010464"/>
      </dsp:txXfrm>
    </dsp:sp>
    <dsp:sp modelId="{64F12066-623B-49CF-8AB2-7914036C0688}">
      <dsp:nvSpPr>
        <dsp:cNvPr id="0" name=""/>
        <dsp:cNvSpPr/>
      </dsp:nvSpPr>
      <dsp:spPr>
        <a:xfrm>
          <a:off x="5330586" y="1466864"/>
          <a:ext cx="2347756" cy="1107935"/>
        </a:xfrm>
        <a:prstGeom prst="rightArrow">
          <a:avLst>
            <a:gd name="adj1" fmla="val 50000"/>
            <a:gd name="adj2" fmla="val 50000"/>
          </a:avLst>
        </a:prstGeom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5885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04</a:t>
          </a:r>
          <a:r>
            <a:rPr lang="en-US" sz="22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30586" y="1466864"/>
        <a:ext cx="2347756" cy="1107935"/>
      </dsp:txXfrm>
    </dsp:sp>
    <dsp:sp modelId="{2C045B55-649B-4F2E-8CD1-E2E965A04EC5}">
      <dsp:nvSpPr>
        <dsp:cNvPr id="0" name=""/>
        <dsp:cNvSpPr/>
      </dsp:nvSpPr>
      <dsp:spPr>
        <a:xfrm flipH="1">
          <a:off x="5330586" y="2323049"/>
          <a:ext cx="1770139" cy="2034029"/>
        </a:xfrm>
        <a:prstGeom prst="round2Diag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Расширение сети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КППК, РЦ</a:t>
          </a:r>
          <a:endParaRPr lang="en-US" sz="1800" b="1" i="1" kern="1200" dirty="0">
            <a:latin typeface="Times New Roman" pitchFamily="18" charset="0"/>
            <a:cs typeface="Times New Roman" pitchFamily="18" charset="0"/>
          </a:endParaRPr>
        </a:p>
      </dsp:txBody>
      <dsp:txXfrm flipH="1">
        <a:off x="5330586" y="2323049"/>
        <a:ext cx="1770139" cy="2034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55638"/>
            <a:ext cx="49530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0" y="64008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971800" y="64008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fld id="{536A6A9E-62FD-4AF9-9E8F-8FA646076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31A95-95E8-4A32-94D6-CB30B895622B}" type="datetimeFigureOut">
              <a:rPr lang="ru-RU" smtClean="0"/>
              <a:pPr/>
              <a:t>26.11.2018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8D120-0E65-45D4-A506-6683BC251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352839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Monotype Corsiva" pitchFamily="66" charset="0"/>
                <a:cs typeface="Times New Roman" pitchFamily="18" charset="0"/>
              </a:rPr>
              <a:t>Определение</a:t>
            </a:r>
            <a:br>
              <a:rPr lang="ru-RU" b="1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b="1" i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Monotype Corsiva" pitchFamily="66" charset="0"/>
                <a:cs typeface="Times New Roman" pitchFamily="18" charset="0"/>
              </a:rPr>
              <a:t>реабилитационно-образовательного</a:t>
            </a:r>
            <a:r>
              <a:rPr lang="ru-RU" b="1" i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b="1" i="1" dirty="0" smtClean="0">
                <a:latin typeface="Monotype Corsiva" pitchFamily="66" charset="0"/>
                <a:cs typeface="Times New Roman" pitchFamily="18" charset="0"/>
              </a:rPr>
              <a:t>маршрута детей с РАС </a:t>
            </a:r>
            <a:br>
              <a:rPr lang="ru-RU" b="1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b="1" i="1" dirty="0" smtClean="0">
                <a:latin typeface="Monotype Corsiva" pitchFamily="66" charset="0"/>
                <a:cs typeface="Times New Roman" pitchFamily="18" charset="0"/>
              </a:rPr>
              <a:t>в условиях ПМПК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296144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Ержолова Ж.А., Бакмаганбетова Б.Н.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КГУ «Карагандинская областная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психолого-медико-педагогическая консультация»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7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04664"/>
            <a:ext cx="152567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latin typeface="Monotype Corsiva" pitchFamily="66" charset="0"/>
                <a:cs typeface="Times New Roman" pitchFamily="18" charset="0"/>
              </a:rPr>
              <a:t>Дифференциальные признаки аутизма и </a:t>
            </a:r>
            <a:br>
              <a:rPr lang="ru-RU" sz="2800" b="1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sz="2800" b="1" i="1" dirty="0" smtClean="0">
                <a:latin typeface="Monotype Corsiva" pitchFamily="66" charset="0"/>
                <a:cs typeface="Times New Roman" pitchFamily="18" charset="0"/>
              </a:rPr>
              <a:t>умственной отсталости</a:t>
            </a:r>
            <a:endParaRPr lang="ru-RU" sz="2800" b="1" i="1" dirty="0">
              <a:latin typeface="Monotype Corsiva" pitchFamily="66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908719"/>
          <a:ext cx="8111302" cy="5616625"/>
        </p:xfrm>
        <a:graphic>
          <a:graphicData uri="http://schemas.openxmlformats.org/drawingml/2006/table">
            <a:tbl>
              <a:tblPr/>
              <a:tblGrid>
                <a:gridCol w="4207652"/>
                <a:gridCol w="3903650"/>
              </a:tblGrid>
              <a:tr h="243668">
                <a:tc>
                  <a:txBody>
                    <a:bodyPr/>
                    <a:lstStyle/>
                    <a:p>
                      <a:pPr indent="270510" algn="ctr"/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Аутизм 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821" marR="408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indent="270510" algn="ctr"/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Умственная отсталость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821" marR="408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97467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общем характере нарушения отмечается </a:t>
                      </a: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асинхронность 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психического развития: сочетание задержанного, нормального,  искаженного и ускоренного развития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Тотальное (равномерное) и иерархичное  недоразвитие всех сторон психического развития.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141205">
                <a:tc>
                  <a:txBody>
                    <a:bodyPr/>
                    <a:lstStyle/>
                    <a:p>
                      <a:pPr indent="3175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Первичны нарушения общения, вторичны нарушения познавательной сферы, как результат утраты влияния общения на мышление и поведение.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Первичны нарушения мышления, вторичны нарушения эмоционально-личностного развития как результат недостаточности интеллектуального контроля над эмоциями и поведением.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467265">
                <a:tc>
                  <a:txBody>
                    <a:bodyPr/>
                    <a:lstStyle/>
                    <a:p>
                      <a:pPr indent="3175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Нарушена способность к адекватному эмоциональному реагированию, установлению эмоционального контакта и социального взаимодействия, усвоению средств общения.</a:t>
                      </a:r>
                    </a:p>
                    <a:p>
                      <a:pPr indent="3175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Практически не подражает социально-бытовым действиям взрослых, не играет в социальные игры.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indent="21590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Сохранна способность к адекватному эмоциональному реагированию, установлению эмоционального контакта и социального взаимодействия, усвоению средств общения.</a:t>
                      </a:r>
                    </a:p>
                    <a:p>
                      <a:pPr indent="21590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Подражает социально-бытовым действиям взрослых, играет в социальные игры.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974670">
                <a:tc>
                  <a:txBody>
                    <a:bodyPr/>
                    <a:lstStyle/>
                    <a:p>
                      <a:pPr indent="3175" algn="ctr"/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Избирательная обучаемость. Легко без  обучения со стороны взрослого научается сложным вещам сам, если ему интересно, крайне сложно научить тому, в чем не заинтересован.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indent="21590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Общая низкая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обучаемость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Обучение всегда как результат специально организованной целенаправленной педагогической работы.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15147">
                <a:tc>
                  <a:txBody>
                    <a:bodyPr/>
                    <a:lstStyle/>
                    <a:p>
                      <a:pPr indent="3175" algn="ctr"/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Менее благополучный прогноз в социально-коммуникативном развитии и адаптации в обществе.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indent="21590" algn="ctr"/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Более благополучный прогноз в социально-коммуникативном развитии и адаптации в обществе. (за исключением тяжелых форм УО).</a:t>
                      </a:r>
                    </a:p>
                  </a:txBody>
                  <a:tcPr marL="40821" marR="40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latin typeface="Monotype Corsiva" pitchFamily="66" charset="0"/>
                <a:cs typeface="Times New Roman" pitchFamily="18" charset="0"/>
              </a:rPr>
              <a:t>Дифференциальные признаки аутизма и шизофрении</a:t>
            </a:r>
            <a:endParaRPr lang="ru-RU" sz="2800" b="1" i="1" dirty="0">
              <a:latin typeface="Monotype Corsiva" pitchFamily="66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560" y="908720"/>
          <a:ext cx="7992887" cy="5470619"/>
        </p:xfrm>
        <a:graphic>
          <a:graphicData uri="http://schemas.openxmlformats.org/drawingml/2006/table">
            <a:tbl>
              <a:tblPr/>
              <a:tblGrid>
                <a:gridCol w="3812290"/>
                <a:gridCol w="4180597"/>
              </a:tblGrid>
              <a:tr h="26643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Аутизм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indent="270510" algn="ctr"/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Шизофрения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Отсутствуют </a:t>
                      </a:r>
                      <a:r>
                        <a:rPr lang="ru-RU" sz="1800" spc="30" dirty="0">
                          <a:latin typeface="Times New Roman"/>
                          <a:ea typeface="Times New Roman"/>
                          <a:cs typeface="Times New Roman"/>
                        </a:rPr>
                        <a:t>бред и галлюцинации.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spc="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Бред и галлюцинации.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799289">
                <a:tc>
                  <a:txBody>
                    <a:bodyPr/>
                    <a:lstStyle/>
                    <a:p>
                      <a:pPr algn="ctr"/>
                      <a:r>
                        <a:rPr lang="ru-RU" sz="1800" spc="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Положительная динамика психического развития.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Процессуальный характер заболевания: ремиссии и рецидивы с нарастанием психического дефекта.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Отклонения в развитии с момента рождения.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8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бязательный период нормального </a:t>
                      </a:r>
                      <a:r>
                        <a:rPr lang="ru-RU" sz="1800" spc="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развития.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266430">
                <a:tc>
                  <a:txBody>
                    <a:bodyPr/>
                    <a:lstStyle/>
                    <a:p>
                      <a:pPr algn="ctr"/>
                      <a:r>
                        <a:rPr lang="ru-RU" sz="1800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Преобладает у мальчиков.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spc="4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по полу равномерно.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065718">
                <a:tc>
                  <a:txBody>
                    <a:bodyPr/>
                    <a:lstStyle/>
                    <a:p>
                      <a:pPr algn="ctr"/>
                      <a:r>
                        <a:rPr lang="ru-RU" sz="1800" spc="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Чаще перинатальные </a:t>
                      </a:r>
                      <a:r>
                        <a:rPr lang="ru-RU" sz="1800" spc="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ослож</a:t>
                      </a:r>
                      <a:r>
                        <a:rPr lang="ru-RU" sz="1800" spc="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нения </a:t>
                      </a:r>
                      <a:r>
                        <a:rPr lang="ru-RU" sz="18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(91,9%); гораздо реже отмечается наследственная отягощенность (33,4%).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Чаще </a:t>
                      </a:r>
                      <a:r>
                        <a:rPr lang="ru-RU" sz="18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отягощенность шизофренического круга (54,6%),  чем патология беременности и родов (52,7%).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865007">
                <a:tc>
                  <a:txBody>
                    <a:bodyPr/>
                    <a:lstStyle/>
                    <a:p>
                      <a:pPr algn="ctr"/>
                      <a:r>
                        <a:rPr lang="ru-RU" sz="18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Стремление, но трудности к установлению контакта. </a:t>
                      </a:r>
                      <a:r>
                        <a:rPr lang="ru-RU" sz="1800" spc="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Постепенное формирование привязанности, адекватного эмоционального реагирования, эмоциональных  и социальных отношений.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Активный отказ от контактов и уход от </a:t>
                      </a:r>
                      <a:r>
                        <a:rPr lang="ru-RU" sz="1800" spc="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реальности</a:t>
                      </a:r>
                      <a:r>
                        <a:rPr lang="ru-RU" sz="18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Постепенная утрата привязанности к окружающим и  эмоциональное «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отупление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2843808" y="3933056"/>
            <a:ext cx="1391771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4048" y="2204864"/>
            <a:ext cx="1391771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own Arrow 6"/>
          <p:cNvSpPr/>
          <p:nvPr/>
        </p:nvSpPr>
        <p:spPr>
          <a:xfrm>
            <a:off x="3851920" y="1052736"/>
            <a:ext cx="1106060" cy="464650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Magnetic Disk 2"/>
          <p:cNvSpPr/>
          <p:nvPr/>
        </p:nvSpPr>
        <p:spPr>
          <a:xfrm>
            <a:off x="3419872" y="2996952"/>
            <a:ext cx="1928854" cy="1656184"/>
          </a:xfrm>
          <a:prstGeom prst="flowChartMagneticDisk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perspectiveBelow"/>
            <a:lightRig rig="threePt" dir="t"/>
          </a:scene3d>
          <a:sp3d prstMaterial="dkEdge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Коллегиальное заключение</a:t>
            </a:r>
            <a:endParaRPr lang="en-US" sz="2400" b="1" i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" name="Flowchart: Magnetic Disk 1"/>
          <p:cNvSpPr/>
          <p:nvPr/>
        </p:nvSpPr>
        <p:spPr>
          <a:xfrm>
            <a:off x="3203848" y="1484784"/>
            <a:ext cx="2376264" cy="1800200"/>
          </a:xfrm>
          <a:prstGeom prst="flowChartMagneticDisk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perspectiveBelow"/>
            <a:lightRig rig="threePt" dir="t"/>
          </a:scene3d>
          <a:sp3d prstMaterial="dkEdge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Результаты обследования</a:t>
            </a:r>
            <a:endParaRPr lang="en-US" sz="2400" b="1" i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97433" y="3312617"/>
            <a:ext cx="22247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Диагноз 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и  рекомендации по 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реабилитации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, абилитации, воспитанию и обучению </a:t>
            </a:r>
            <a:endParaRPr lang="ru-RU" sz="20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ребенка 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с РАС</a:t>
            </a:r>
            <a:endParaRPr lang="en-US" sz="2000" b="1" i="1" u="sng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300192" y="1772816"/>
            <a:ext cx="244827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Обсуждение и преобразование частных профессиональных диагнозов в коллегиальное заключение</a:t>
            </a:r>
            <a:endParaRPr lang="en-US" sz="20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90491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36" name="Freeform 32"/>
          <p:cNvSpPr>
            <a:spLocks/>
          </p:cNvSpPr>
          <p:nvPr/>
        </p:nvSpPr>
        <p:spPr bwMode="gray">
          <a:xfrm>
            <a:off x="7834313" y="2286000"/>
            <a:ext cx="576262" cy="846138"/>
          </a:xfrm>
          <a:custGeom>
            <a:avLst/>
            <a:gdLst/>
            <a:ahLst/>
            <a:cxnLst>
              <a:cxn ang="0">
                <a:pos x="308" y="120"/>
              </a:cxn>
              <a:cxn ang="0">
                <a:pos x="0" y="444"/>
              </a:cxn>
              <a:cxn ang="0">
                <a:pos x="0" y="286"/>
              </a:cxn>
              <a:cxn ang="0">
                <a:pos x="308" y="0"/>
              </a:cxn>
              <a:cxn ang="0">
                <a:pos x="308" y="120"/>
              </a:cxn>
            </a:cxnLst>
            <a:rect l="0" t="0" r="r" b="b"/>
            <a:pathLst>
              <a:path w="308" h="444">
                <a:moveTo>
                  <a:pt x="308" y="120"/>
                </a:moveTo>
                <a:lnTo>
                  <a:pt x="0" y="444"/>
                </a:lnTo>
                <a:lnTo>
                  <a:pt x="0" y="286"/>
                </a:lnTo>
                <a:lnTo>
                  <a:pt x="308" y="0"/>
                </a:lnTo>
                <a:lnTo>
                  <a:pt x="308" y="12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37" name="Freeform 33"/>
          <p:cNvSpPr>
            <a:spLocks/>
          </p:cNvSpPr>
          <p:nvPr/>
        </p:nvSpPr>
        <p:spPr bwMode="gray">
          <a:xfrm>
            <a:off x="5073650" y="2286000"/>
            <a:ext cx="3343275" cy="541338"/>
          </a:xfrm>
          <a:custGeom>
            <a:avLst/>
            <a:gdLst/>
            <a:ahLst/>
            <a:cxnLst>
              <a:cxn ang="0">
                <a:pos x="1478" y="284"/>
              </a:cxn>
              <a:cxn ang="0">
                <a:pos x="0" y="284"/>
              </a:cxn>
              <a:cxn ang="0">
                <a:pos x="446" y="0"/>
              </a:cxn>
              <a:cxn ang="0">
                <a:pos x="1786" y="0"/>
              </a:cxn>
              <a:cxn ang="0">
                <a:pos x="1478" y="284"/>
              </a:cxn>
            </a:cxnLst>
            <a:rect l="0" t="0" r="r" b="b"/>
            <a:pathLst>
              <a:path w="1786" h="284">
                <a:moveTo>
                  <a:pt x="1478" y="284"/>
                </a:moveTo>
                <a:lnTo>
                  <a:pt x="0" y="284"/>
                </a:lnTo>
                <a:lnTo>
                  <a:pt x="446" y="0"/>
                </a:lnTo>
                <a:lnTo>
                  <a:pt x="1786" y="0"/>
                </a:lnTo>
                <a:lnTo>
                  <a:pt x="1478" y="284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tint val="57647"/>
                  <a:invGamma/>
                </a:schemeClr>
              </a:gs>
              <a:gs pos="100000">
                <a:schemeClr val="hlink"/>
              </a:gs>
            </a:gsLst>
            <a:lin ang="270000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38" name="Freeform 34"/>
          <p:cNvSpPr>
            <a:spLocks/>
          </p:cNvSpPr>
          <p:nvPr/>
        </p:nvSpPr>
        <p:spPr bwMode="gray">
          <a:xfrm>
            <a:off x="7254875" y="3117850"/>
            <a:ext cx="576263" cy="841375"/>
          </a:xfrm>
          <a:custGeom>
            <a:avLst/>
            <a:gdLst/>
            <a:ahLst/>
            <a:cxnLst>
              <a:cxn ang="0">
                <a:pos x="308" y="120"/>
              </a:cxn>
              <a:cxn ang="0">
                <a:pos x="0" y="442"/>
              </a:cxn>
              <a:cxn ang="0">
                <a:pos x="0" y="286"/>
              </a:cxn>
              <a:cxn ang="0">
                <a:pos x="308" y="0"/>
              </a:cxn>
              <a:cxn ang="0">
                <a:pos x="308" y="120"/>
              </a:cxn>
            </a:cxnLst>
            <a:rect l="0" t="0" r="r" b="b"/>
            <a:pathLst>
              <a:path w="308" h="442">
                <a:moveTo>
                  <a:pt x="308" y="120"/>
                </a:moveTo>
                <a:lnTo>
                  <a:pt x="0" y="442"/>
                </a:lnTo>
                <a:lnTo>
                  <a:pt x="0" y="286"/>
                </a:lnTo>
                <a:lnTo>
                  <a:pt x="308" y="0"/>
                </a:lnTo>
                <a:lnTo>
                  <a:pt x="308" y="12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39" name="Freeform 35"/>
          <p:cNvSpPr>
            <a:spLocks/>
          </p:cNvSpPr>
          <p:nvPr/>
        </p:nvSpPr>
        <p:spPr bwMode="gray">
          <a:xfrm>
            <a:off x="4243388" y="3117850"/>
            <a:ext cx="3594100" cy="539750"/>
          </a:xfrm>
          <a:custGeom>
            <a:avLst/>
            <a:gdLst/>
            <a:ahLst/>
            <a:cxnLst>
              <a:cxn ang="0">
                <a:pos x="1612" y="284"/>
              </a:cxn>
              <a:cxn ang="0">
                <a:pos x="0" y="284"/>
              </a:cxn>
              <a:cxn ang="0">
                <a:pos x="446" y="0"/>
              </a:cxn>
              <a:cxn ang="0">
                <a:pos x="1920" y="0"/>
              </a:cxn>
              <a:cxn ang="0">
                <a:pos x="1612" y="284"/>
              </a:cxn>
            </a:cxnLst>
            <a:rect l="0" t="0" r="r" b="b"/>
            <a:pathLst>
              <a:path w="1920" h="284">
                <a:moveTo>
                  <a:pt x="1612" y="284"/>
                </a:moveTo>
                <a:lnTo>
                  <a:pt x="0" y="284"/>
                </a:lnTo>
                <a:lnTo>
                  <a:pt x="446" y="0"/>
                </a:lnTo>
                <a:lnTo>
                  <a:pt x="1920" y="0"/>
                </a:lnTo>
                <a:lnTo>
                  <a:pt x="1612" y="284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57647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0" name="Freeform 36"/>
          <p:cNvSpPr>
            <a:spLocks/>
          </p:cNvSpPr>
          <p:nvPr/>
        </p:nvSpPr>
        <p:spPr bwMode="gray">
          <a:xfrm>
            <a:off x="6673850" y="3949700"/>
            <a:ext cx="573088" cy="844550"/>
          </a:xfrm>
          <a:custGeom>
            <a:avLst/>
            <a:gdLst/>
            <a:ahLst/>
            <a:cxnLst>
              <a:cxn ang="0">
                <a:pos x="306" y="122"/>
              </a:cxn>
              <a:cxn ang="0">
                <a:pos x="0" y="444"/>
              </a:cxn>
              <a:cxn ang="0">
                <a:pos x="0" y="286"/>
              </a:cxn>
              <a:cxn ang="0">
                <a:pos x="306" y="0"/>
              </a:cxn>
              <a:cxn ang="0">
                <a:pos x="306" y="122"/>
              </a:cxn>
            </a:cxnLst>
            <a:rect l="0" t="0" r="r" b="b"/>
            <a:pathLst>
              <a:path w="306" h="444">
                <a:moveTo>
                  <a:pt x="306" y="122"/>
                </a:moveTo>
                <a:lnTo>
                  <a:pt x="0" y="444"/>
                </a:lnTo>
                <a:lnTo>
                  <a:pt x="0" y="286"/>
                </a:lnTo>
                <a:lnTo>
                  <a:pt x="306" y="0"/>
                </a:lnTo>
                <a:lnTo>
                  <a:pt x="306" y="122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1" name="Freeform 37"/>
          <p:cNvSpPr>
            <a:spLocks/>
          </p:cNvSpPr>
          <p:nvPr/>
        </p:nvSpPr>
        <p:spPr bwMode="gray">
          <a:xfrm>
            <a:off x="6096000" y="4772025"/>
            <a:ext cx="577850" cy="846138"/>
          </a:xfrm>
          <a:custGeom>
            <a:avLst/>
            <a:gdLst/>
            <a:ahLst/>
            <a:cxnLst>
              <a:cxn ang="0">
                <a:pos x="308" y="122"/>
              </a:cxn>
              <a:cxn ang="0">
                <a:pos x="0" y="444"/>
              </a:cxn>
              <a:cxn ang="0">
                <a:pos x="0" y="286"/>
              </a:cxn>
              <a:cxn ang="0">
                <a:pos x="308" y="0"/>
              </a:cxn>
              <a:cxn ang="0">
                <a:pos x="308" y="122"/>
              </a:cxn>
            </a:cxnLst>
            <a:rect l="0" t="0" r="r" b="b"/>
            <a:pathLst>
              <a:path w="308" h="444">
                <a:moveTo>
                  <a:pt x="308" y="122"/>
                </a:moveTo>
                <a:lnTo>
                  <a:pt x="0" y="444"/>
                </a:lnTo>
                <a:lnTo>
                  <a:pt x="0" y="286"/>
                </a:lnTo>
                <a:lnTo>
                  <a:pt x="308" y="0"/>
                </a:lnTo>
                <a:lnTo>
                  <a:pt x="308" y="122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2" name="Freeform 38"/>
          <p:cNvSpPr>
            <a:spLocks/>
          </p:cNvSpPr>
          <p:nvPr/>
        </p:nvSpPr>
        <p:spPr bwMode="gray">
          <a:xfrm>
            <a:off x="2592388" y="4776788"/>
            <a:ext cx="4081462" cy="539750"/>
          </a:xfrm>
          <a:custGeom>
            <a:avLst/>
            <a:gdLst/>
            <a:ahLst/>
            <a:cxnLst>
              <a:cxn ang="0">
                <a:pos x="1872" y="284"/>
              </a:cxn>
              <a:cxn ang="0">
                <a:pos x="0" y="284"/>
              </a:cxn>
              <a:cxn ang="0">
                <a:pos x="446" y="0"/>
              </a:cxn>
              <a:cxn ang="0">
                <a:pos x="2180" y="0"/>
              </a:cxn>
              <a:cxn ang="0">
                <a:pos x="1872" y="284"/>
              </a:cxn>
            </a:cxnLst>
            <a:rect l="0" t="0" r="r" b="b"/>
            <a:pathLst>
              <a:path w="2180" h="284">
                <a:moveTo>
                  <a:pt x="1872" y="284"/>
                </a:moveTo>
                <a:lnTo>
                  <a:pt x="0" y="284"/>
                </a:lnTo>
                <a:lnTo>
                  <a:pt x="446" y="0"/>
                </a:lnTo>
                <a:lnTo>
                  <a:pt x="2180" y="0"/>
                </a:lnTo>
                <a:lnTo>
                  <a:pt x="1872" y="284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tint val="57647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95536" y="1628800"/>
            <a:ext cx="5264152" cy="3885814"/>
            <a:chOff x="405" y="1434"/>
            <a:chExt cx="3316" cy="2129"/>
          </a:xfrm>
        </p:grpSpPr>
        <p:sp>
          <p:nvSpPr>
            <p:cNvPr id="47144" name="Line 40"/>
            <p:cNvSpPr>
              <a:spLocks noChangeShapeType="1"/>
            </p:cNvSpPr>
            <p:nvPr/>
          </p:nvSpPr>
          <p:spPr bwMode="gray">
            <a:xfrm flipH="1">
              <a:off x="550" y="3527"/>
              <a:ext cx="104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45" name="Line 41"/>
            <p:cNvSpPr>
              <a:spLocks noChangeShapeType="1"/>
            </p:cNvSpPr>
            <p:nvPr/>
          </p:nvSpPr>
          <p:spPr bwMode="gray">
            <a:xfrm flipH="1">
              <a:off x="550" y="3013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46" name="Line 42"/>
            <p:cNvSpPr>
              <a:spLocks noChangeShapeType="1"/>
            </p:cNvSpPr>
            <p:nvPr/>
          </p:nvSpPr>
          <p:spPr bwMode="gray">
            <a:xfrm flipH="1">
              <a:off x="550" y="2490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47" name="Line 43"/>
            <p:cNvSpPr>
              <a:spLocks noChangeShapeType="1"/>
            </p:cNvSpPr>
            <p:nvPr/>
          </p:nvSpPr>
          <p:spPr bwMode="gray">
            <a:xfrm flipH="1">
              <a:off x="550" y="1968"/>
              <a:ext cx="2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48" name="Line 44"/>
            <p:cNvSpPr>
              <a:spLocks noChangeShapeType="1"/>
            </p:cNvSpPr>
            <p:nvPr/>
          </p:nvSpPr>
          <p:spPr bwMode="gray">
            <a:xfrm flipH="1" flipV="1">
              <a:off x="550" y="1438"/>
              <a:ext cx="31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49" name="Line 45"/>
            <p:cNvSpPr>
              <a:spLocks noChangeShapeType="1"/>
            </p:cNvSpPr>
            <p:nvPr/>
          </p:nvSpPr>
          <p:spPr bwMode="gray">
            <a:xfrm>
              <a:off x="646" y="1434"/>
              <a:ext cx="0" cy="5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50" name="Line 46"/>
            <p:cNvSpPr>
              <a:spLocks noChangeShapeType="1"/>
            </p:cNvSpPr>
            <p:nvPr/>
          </p:nvSpPr>
          <p:spPr bwMode="gray">
            <a:xfrm>
              <a:off x="646" y="1983"/>
              <a:ext cx="0" cy="5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51" name="Line 47"/>
            <p:cNvSpPr>
              <a:spLocks noChangeShapeType="1"/>
            </p:cNvSpPr>
            <p:nvPr/>
          </p:nvSpPr>
          <p:spPr bwMode="gray">
            <a:xfrm>
              <a:off x="646" y="2498"/>
              <a:ext cx="0" cy="5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52" name="Line 48"/>
            <p:cNvSpPr>
              <a:spLocks noChangeShapeType="1"/>
            </p:cNvSpPr>
            <p:nvPr/>
          </p:nvSpPr>
          <p:spPr bwMode="gray">
            <a:xfrm>
              <a:off x="646" y="3013"/>
              <a:ext cx="0" cy="5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53" name="Text Box 49"/>
            <p:cNvSpPr txBox="1">
              <a:spLocks noChangeArrowheads="1"/>
            </p:cNvSpPr>
            <p:nvPr/>
          </p:nvSpPr>
          <p:spPr bwMode="gray">
            <a:xfrm>
              <a:off x="657" y="1434"/>
              <a:ext cx="1730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Преодоление проблем в развитии коммун. навыков и соц. взаимодействия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54" name="Text Box 50"/>
            <p:cNvSpPr txBox="1">
              <a:spLocks noChangeArrowheads="1"/>
            </p:cNvSpPr>
            <p:nvPr/>
          </p:nvSpPr>
          <p:spPr bwMode="gray">
            <a:xfrm>
              <a:off x="748" y="2065"/>
              <a:ext cx="931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Специальные</a:t>
              </a:r>
            </a:p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 условия 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55" name="Text Box 51"/>
            <p:cNvSpPr txBox="1">
              <a:spLocks noChangeArrowheads="1"/>
            </p:cNvSpPr>
            <p:nvPr/>
          </p:nvSpPr>
          <p:spPr bwMode="gray">
            <a:xfrm>
              <a:off x="657" y="2578"/>
              <a:ext cx="119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Непрерывность и</a:t>
              </a:r>
            </a:p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 постоянность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56" name="Text Box 52"/>
            <p:cNvSpPr txBox="1">
              <a:spLocks noChangeArrowheads="1"/>
            </p:cNvSpPr>
            <p:nvPr/>
          </p:nvSpPr>
          <p:spPr bwMode="gray">
            <a:xfrm>
              <a:off x="405" y="2973"/>
              <a:ext cx="1583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Потребность</a:t>
              </a:r>
            </a:p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 в коррекции</a:t>
              </a:r>
            </a:p>
            <a:p>
              <a:pPr algn="ctr" eaLnBrk="0" hangingPunct="0"/>
              <a:r>
                <a:rPr lang="ru-RU" sz="1600" b="1" dirty="0" smtClean="0">
                  <a:latin typeface="Times New Roman" pitchFamily="18" charset="0"/>
                  <a:cs typeface="Times New Roman" pitchFamily="18" charset="0"/>
                </a:rPr>
                <a:t> познав. и ЭВ сфер и поведения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57" name="Freeform 53"/>
            <p:cNvSpPr>
              <a:spLocks/>
            </p:cNvSpPr>
            <p:nvPr/>
          </p:nvSpPr>
          <p:spPr bwMode="gray">
            <a:xfrm>
              <a:off x="2006" y="1592"/>
              <a:ext cx="1620" cy="1660"/>
            </a:xfrm>
            <a:custGeom>
              <a:avLst/>
              <a:gdLst/>
              <a:ahLst/>
              <a:cxnLst>
                <a:cxn ang="0">
                  <a:pos x="12" y="2464"/>
                </a:cxn>
                <a:cxn ang="0">
                  <a:pos x="56" y="2120"/>
                </a:cxn>
                <a:cxn ang="0">
                  <a:pos x="124" y="1808"/>
                </a:cxn>
                <a:cxn ang="0">
                  <a:pos x="212" y="1524"/>
                </a:cxn>
                <a:cxn ang="0">
                  <a:pos x="316" y="1270"/>
                </a:cxn>
                <a:cxn ang="0">
                  <a:pos x="430" y="1044"/>
                </a:cxn>
                <a:cxn ang="0">
                  <a:pos x="550" y="846"/>
                </a:cxn>
                <a:cxn ang="0">
                  <a:pos x="672" y="674"/>
                </a:cxn>
                <a:cxn ang="0">
                  <a:pos x="792" y="528"/>
                </a:cxn>
                <a:cxn ang="0">
                  <a:pos x="906" y="408"/>
                </a:cxn>
                <a:cxn ang="0">
                  <a:pos x="1010" y="310"/>
                </a:cxn>
                <a:cxn ang="0">
                  <a:pos x="1096" y="236"/>
                </a:cxn>
                <a:cxn ang="0">
                  <a:pos x="1164" y="184"/>
                </a:cxn>
                <a:cxn ang="0">
                  <a:pos x="1208" y="154"/>
                </a:cxn>
                <a:cxn ang="0">
                  <a:pos x="1224" y="144"/>
                </a:cxn>
                <a:cxn ang="0">
                  <a:pos x="1728" y="56"/>
                </a:cxn>
                <a:cxn ang="0">
                  <a:pos x="1568" y="328"/>
                </a:cxn>
                <a:cxn ang="0">
                  <a:pos x="1554" y="332"/>
                </a:cxn>
                <a:cxn ang="0">
                  <a:pos x="1514" y="346"/>
                </a:cxn>
                <a:cxn ang="0">
                  <a:pos x="1452" y="370"/>
                </a:cxn>
                <a:cxn ang="0">
                  <a:pos x="1370" y="410"/>
                </a:cxn>
                <a:cxn ang="0">
                  <a:pos x="1270" y="466"/>
                </a:cxn>
                <a:cxn ang="0">
                  <a:pos x="1158" y="540"/>
                </a:cxn>
                <a:cxn ang="0">
                  <a:pos x="1034" y="636"/>
                </a:cxn>
                <a:cxn ang="0">
                  <a:pos x="904" y="756"/>
                </a:cxn>
                <a:cxn ang="0">
                  <a:pos x="770" y="900"/>
                </a:cxn>
                <a:cxn ang="0">
                  <a:pos x="632" y="1076"/>
                </a:cxn>
                <a:cxn ang="0">
                  <a:pos x="498" y="1280"/>
                </a:cxn>
                <a:cxn ang="0">
                  <a:pos x="370" y="1518"/>
                </a:cxn>
                <a:cxn ang="0">
                  <a:pos x="248" y="1792"/>
                </a:cxn>
                <a:cxn ang="0">
                  <a:pos x="138" y="2104"/>
                </a:cxn>
                <a:cxn ang="0">
                  <a:pos x="42" y="2456"/>
                </a:cxn>
              </a:cxnLst>
              <a:rect l="0" t="0" r="r" b="b"/>
              <a:pathLst>
                <a:path w="1824" h="2648">
                  <a:moveTo>
                    <a:pt x="0" y="2648"/>
                  </a:moveTo>
                  <a:lnTo>
                    <a:pt x="12" y="2464"/>
                  </a:lnTo>
                  <a:lnTo>
                    <a:pt x="32" y="2288"/>
                  </a:lnTo>
                  <a:lnTo>
                    <a:pt x="56" y="2120"/>
                  </a:lnTo>
                  <a:lnTo>
                    <a:pt x="88" y="1960"/>
                  </a:lnTo>
                  <a:lnTo>
                    <a:pt x="124" y="1808"/>
                  </a:lnTo>
                  <a:lnTo>
                    <a:pt x="166" y="1662"/>
                  </a:lnTo>
                  <a:lnTo>
                    <a:pt x="212" y="1524"/>
                  </a:lnTo>
                  <a:lnTo>
                    <a:pt x="262" y="1394"/>
                  </a:lnTo>
                  <a:lnTo>
                    <a:pt x="316" y="1270"/>
                  </a:lnTo>
                  <a:lnTo>
                    <a:pt x="372" y="1154"/>
                  </a:lnTo>
                  <a:lnTo>
                    <a:pt x="430" y="1044"/>
                  </a:lnTo>
                  <a:lnTo>
                    <a:pt x="490" y="942"/>
                  </a:lnTo>
                  <a:lnTo>
                    <a:pt x="550" y="846"/>
                  </a:lnTo>
                  <a:lnTo>
                    <a:pt x="612" y="758"/>
                  </a:lnTo>
                  <a:lnTo>
                    <a:pt x="672" y="674"/>
                  </a:lnTo>
                  <a:lnTo>
                    <a:pt x="734" y="598"/>
                  </a:lnTo>
                  <a:lnTo>
                    <a:pt x="792" y="528"/>
                  </a:lnTo>
                  <a:lnTo>
                    <a:pt x="850" y="464"/>
                  </a:lnTo>
                  <a:lnTo>
                    <a:pt x="906" y="408"/>
                  </a:lnTo>
                  <a:lnTo>
                    <a:pt x="960" y="356"/>
                  </a:lnTo>
                  <a:lnTo>
                    <a:pt x="1010" y="310"/>
                  </a:lnTo>
                  <a:lnTo>
                    <a:pt x="1056" y="270"/>
                  </a:lnTo>
                  <a:lnTo>
                    <a:pt x="1096" y="236"/>
                  </a:lnTo>
                  <a:lnTo>
                    <a:pt x="1134" y="208"/>
                  </a:lnTo>
                  <a:lnTo>
                    <a:pt x="1164" y="184"/>
                  </a:lnTo>
                  <a:lnTo>
                    <a:pt x="1190" y="166"/>
                  </a:lnTo>
                  <a:lnTo>
                    <a:pt x="1208" y="154"/>
                  </a:lnTo>
                  <a:lnTo>
                    <a:pt x="1220" y="146"/>
                  </a:lnTo>
                  <a:lnTo>
                    <a:pt x="1224" y="144"/>
                  </a:lnTo>
                  <a:lnTo>
                    <a:pt x="848" y="0"/>
                  </a:lnTo>
                  <a:lnTo>
                    <a:pt x="1728" y="56"/>
                  </a:lnTo>
                  <a:lnTo>
                    <a:pt x="1824" y="480"/>
                  </a:lnTo>
                  <a:lnTo>
                    <a:pt x="1568" y="328"/>
                  </a:lnTo>
                  <a:lnTo>
                    <a:pt x="1564" y="328"/>
                  </a:lnTo>
                  <a:lnTo>
                    <a:pt x="1554" y="332"/>
                  </a:lnTo>
                  <a:lnTo>
                    <a:pt x="1538" y="338"/>
                  </a:lnTo>
                  <a:lnTo>
                    <a:pt x="1514" y="346"/>
                  </a:lnTo>
                  <a:lnTo>
                    <a:pt x="1486" y="356"/>
                  </a:lnTo>
                  <a:lnTo>
                    <a:pt x="1452" y="370"/>
                  </a:lnTo>
                  <a:lnTo>
                    <a:pt x="1412" y="388"/>
                  </a:lnTo>
                  <a:lnTo>
                    <a:pt x="1370" y="410"/>
                  </a:lnTo>
                  <a:lnTo>
                    <a:pt x="1322" y="436"/>
                  </a:lnTo>
                  <a:lnTo>
                    <a:pt x="1270" y="466"/>
                  </a:lnTo>
                  <a:lnTo>
                    <a:pt x="1216" y="500"/>
                  </a:lnTo>
                  <a:lnTo>
                    <a:pt x="1158" y="540"/>
                  </a:lnTo>
                  <a:lnTo>
                    <a:pt x="1098" y="584"/>
                  </a:lnTo>
                  <a:lnTo>
                    <a:pt x="1034" y="636"/>
                  </a:lnTo>
                  <a:lnTo>
                    <a:pt x="970" y="692"/>
                  </a:lnTo>
                  <a:lnTo>
                    <a:pt x="904" y="756"/>
                  </a:lnTo>
                  <a:lnTo>
                    <a:pt x="836" y="824"/>
                  </a:lnTo>
                  <a:lnTo>
                    <a:pt x="770" y="900"/>
                  </a:lnTo>
                  <a:lnTo>
                    <a:pt x="700" y="984"/>
                  </a:lnTo>
                  <a:lnTo>
                    <a:pt x="632" y="1076"/>
                  </a:lnTo>
                  <a:lnTo>
                    <a:pt x="566" y="1174"/>
                  </a:lnTo>
                  <a:lnTo>
                    <a:pt x="498" y="1280"/>
                  </a:lnTo>
                  <a:lnTo>
                    <a:pt x="434" y="1394"/>
                  </a:lnTo>
                  <a:lnTo>
                    <a:pt x="370" y="1518"/>
                  </a:lnTo>
                  <a:lnTo>
                    <a:pt x="308" y="1650"/>
                  </a:lnTo>
                  <a:lnTo>
                    <a:pt x="248" y="1792"/>
                  </a:lnTo>
                  <a:lnTo>
                    <a:pt x="192" y="1944"/>
                  </a:lnTo>
                  <a:lnTo>
                    <a:pt x="138" y="2104"/>
                  </a:lnTo>
                  <a:lnTo>
                    <a:pt x="88" y="2274"/>
                  </a:lnTo>
                  <a:lnTo>
                    <a:pt x="42" y="2456"/>
                  </a:lnTo>
                  <a:lnTo>
                    <a:pt x="0" y="264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158" name="Rectangle 54"/>
          <p:cNvSpPr>
            <a:spLocks noChangeArrowheads="1"/>
          </p:cNvSpPr>
          <p:nvPr/>
        </p:nvSpPr>
        <p:spPr bwMode="gray">
          <a:xfrm>
            <a:off x="5080000" y="2827338"/>
            <a:ext cx="2767013" cy="3048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5451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>
                <a:solidFill>
                  <a:schemeClr val="bg1"/>
                </a:solidFill>
                <a:latin typeface="Verdana" pitchFamily="34" charset="0"/>
              </a:rPr>
              <a:t>4</a:t>
            </a:r>
            <a:endParaRPr lang="en-US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7159" name="Rectangle 55"/>
          <p:cNvSpPr>
            <a:spLocks noChangeArrowheads="1"/>
          </p:cNvSpPr>
          <p:nvPr/>
        </p:nvSpPr>
        <p:spPr bwMode="gray">
          <a:xfrm>
            <a:off x="4244975" y="3657600"/>
            <a:ext cx="3016250" cy="2984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5451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>
                <a:solidFill>
                  <a:schemeClr val="bg1"/>
                </a:solidFill>
                <a:latin typeface="Verdana" pitchFamily="34" charset="0"/>
              </a:rPr>
              <a:t>3</a:t>
            </a:r>
            <a:endParaRPr lang="en-US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7160" name="Freeform 56"/>
          <p:cNvSpPr>
            <a:spLocks/>
          </p:cNvSpPr>
          <p:nvPr/>
        </p:nvSpPr>
        <p:spPr bwMode="gray">
          <a:xfrm>
            <a:off x="3419475" y="3949700"/>
            <a:ext cx="3833813" cy="544513"/>
          </a:xfrm>
          <a:custGeom>
            <a:avLst/>
            <a:gdLst/>
            <a:ahLst/>
            <a:cxnLst>
              <a:cxn ang="0">
                <a:pos x="1742" y="286"/>
              </a:cxn>
              <a:cxn ang="0">
                <a:pos x="0" y="286"/>
              </a:cxn>
              <a:cxn ang="0">
                <a:pos x="446" y="0"/>
              </a:cxn>
              <a:cxn ang="0">
                <a:pos x="2048" y="0"/>
              </a:cxn>
              <a:cxn ang="0">
                <a:pos x="1742" y="286"/>
              </a:cxn>
            </a:cxnLst>
            <a:rect l="0" t="0" r="r" b="b"/>
            <a:pathLst>
              <a:path w="2048" h="286">
                <a:moveTo>
                  <a:pt x="1742" y="286"/>
                </a:moveTo>
                <a:lnTo>
                  <a:pt x="0" y="286"/>
                </a:lnTo>
                <a:lnTo>
                  <a:pt x="446" y="0"/>
                </a:lnTo>
                <a:lnTo>
                  <a:pt x="2048" y="0"/>
                </a:lnTo>
                <a:lnTo>
                  <a:pt x="1742" y="286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gamma/>
                  <a:tint val="57647"/>
                  <a:invGamma/>
                </a:schemeClr>
              </a:gs>
              <a:gs pos="100000">
                <a:schemeClr val="folHlink"/>
              </a:gs>
            </a:gsLst>
            <a:lin ang="270000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61" name="Rectangle 57"/>
          <p:cNvSpPr>
            <a:spLocks noChangeArrowheads="1"/>
          </p:cNvSpPr>
          <p:nvPr/>
        </p:nvSpPr>
        <p:spPr bwMode="gray">
          <a:xfrm>
            <a:off x="3422650" y="4492625"/>
            <a:ext cx="3263900" cy="29845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54510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>
                <a:solidFill>
                  <a:schemeClr val="bg1"/>
                </a:solidFill>
                <a:latin typeface="Verdana" pitchFamily="34" charset="0"/>
              </a:rPr>
              <a:t>2</a:t>
            </a:r>
            <a:endParaRPr lang="en-US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7162" name="Rectangle 58"/>
          <p:cNvSpPr>
            <a:spLocks noChangeArrowheads="1"/>
          </p:cNvSpPr>
          <p:nvPr/>
        </p:nvSpPr>
        <p:spPr bwMode="gray">
          <a:xfrm>
            <a:off x="2590800" y="5318125"/>
            <a:ext cx="3513138" cy="296863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54510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>
                <a:solidFill>
                  <a:schemeClr val="bg1"/>
                </a:solidFill>
                <a:latin typeface="Verdana" pitchFamily="34" charset="0"/>
              </a:rPr>
              <a:t>1</a:t>
            </a:r>
            <a:endParaRPr lang="en-US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3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4294967295"/>
          </p:nvPr>
        </p:nvGraphicFramePr>
        <p:xfrm>
          <a:off x="179512" y="620688"/>
          <a:ext cx="8568952" cy="550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238374079"/>
              </p:ext>
            </p:extLst>
          </p:nvPr>
        </p:nvGraphicFramePr>
        <p:xfrm>
          <a:off x="857992" y="1844824"/>
          <a:ext cx="7746455" cy="4716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11560" y="260648"/>
            <a:ext cx="8014647" cy="1338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Решение проблемы детей с РАС, </a:t>
            </a:r>
          </a:p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нормализация жизни семьи</a:t>
            </a:r>
            <a:endParaRPr lang="en-US" sz="3200" b="1" i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7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51456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Благодарю за внимание !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692696"/>
            <a:ext cx="3275856" cy="32468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Monotype Corsiva" pitchFamily="66" charset="0"/>
                <a:cs typeface="Times New Roman" pitchFamily="18" charset="0"/>
              </a:rPr>
              <a:t>Мировая статистика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(по данным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https://vawilon.ru/statistika-autizma-v-mire/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1800" dirty="0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259632" y="1124744"/>
            <a:ext cx="1724025" cy="482600"/>
            <a:chOff x="816" y="2304"/>
            <a:chExt cx="1440" cy="448"/>
          </a:xfrm>
        </p:grpSpPr>
        <p:sp>
          <p:nvSpPr>
            <p:cNvPr id="46109" name="Freeform 29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50000">
                  <a:srgbClr val="000000">
                    <a:gamma/>
                    <a:tint val="57647"/>
                    <a:invGamma/>
                  </a:srgbClr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10" name="Rectangle 30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5764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1995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259632" y="2492896"/>
            <a:ext cx="1724025" cy="482600"/>
            <a:chOff x="816" y="2304"/>
            <a:chExt cx="1440" cy="448"/>
          </a:xfrm>
        </p:grpSpPr>
        <p:sp>
          <p:nvSpPr>
            <p:cNvPr id="46112" name="Freeform 32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57647"/>
                    <a:invGamma/>
                  </a:schemeClr>
                </a:gs>
                <a:gs pos="100000">
                  <a:schemeClr val="tx1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13" name="Rectangle 33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tint val="57647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200</a:t>
              </a:r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259632" y="3140968"/>
            <a:ext cx="1724025" cy="482600"/>
            <a:chOff x="816" y="2304"/>
            <a:chExt cx="1440" cy="448"/>
          </a:xfrm>
        </p:grpSpPr>
        <p:sp>
          <p:nvSpPr>
            <p:cNvPr id="46115" name="Freeform 35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50000">
                  <a:srgbClr val="000000">
                    <a:gamma/>
                    <a:tint val="57647"/>
                    <a:invGamma/>
                  </a:srgbClr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16" name="Rectangle 36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tx2"/>
                </a:gs>
                <a:gs pos="50000">
                  <a:schemeClr val="tx2">
                    <a:gamma/>
                    <a:tint val="57647"/>
                    <a:invGamma/>
                  </a:schemeClr>
                </a:gs>
                <a:gs pos="100000">
                  <a:schemeClr val="tx2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200</a:t>
              </a:r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46123" name="Line 43"/>
          <p:cNvSpPr>
            <a:spLocks noChangeShapeType="1"/>
          </p:cNvSpPr>
          <p:nvPr/>
        </p:nvSpPr>
        <p:spPr bwMode="auto">
          <a:xfrm>
            <a:off x="2195736" y="1700808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24" name="Line 44"/>
          <p:cNvSpPr>
            <a:spLocks noChangeShapeType="1"/>
          </p:cNvSpPr>
          <p:nvPr/>
        </p:nvSpPr>
        <p:spPr bwMode="auto">
          <a:xfrm>
            <a:off x="2195736" y="3068960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25" name="Line 45"/>
          <p:cNvSpPr>
            <a:spLocks noChangeShapeType="1"/>
          </p:cNvSpPr>
          <p:nvPr/>
        </p:nvSpPr>
        <p:spPr bwMode="auto">
          <a:xfrm>
            <a:off x="2195736" y="5085184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3419872" y="1196753"/>
            <a:ext cx="31683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5000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127" name="Text Box 47"/>
          <p:cNvSpPr txBox="1">
            <a:spLocks noChangeArrowheads="1"/>
          </p:cNvSpPr>
          <p:nvPr/>
        </p:nvSpPr>
        <p:spPr bwMode="auto">
          <a:xfrm>
            <a:off x="3635896" y="1916832"/>
            <a:ext cx="27363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2000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128" name="Text Box 48"/>
          <p:cNvSpPr txBox="1">
            <a:spLocks noChangeArrowheads="1"/>
          </p:cNvSpPr>
          <p:nvPr/>
        </p:nvSpPr>
        <p:spPr bwMode="auto">
          <a:xfrm>
            <a:off x="4499992" y="3933056"/>
            <a:ext cx="9750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110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129" name="Text Box 49"/>
          <p:cNvSpPr txBox="1">
            <a:spLocks noChangeArrowheads="1"/>
          </p:cNvSpPr>
          <p:nvPr/>
        </p:nvSpPr>
        <p:spPr bwMode="auto">
          <a:xfrm>
            <a:off x="4499992" y="5373216"/>
            <a:ext cx="8723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68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Group 37"/>
          <p:cNvGrpSpPr>
            <a:grpSpLocks/>
          </p:cNvGrpSpPr>
          <p:nvPr/>
        </p:nvGrpSpPr>
        <p:grpSpPr bwMode="auto">
          <a:xfrm>
            <a:off x="1259632" y="1772816"/>
            <a:ext cx="1724025" cy="482600"/>
            <a:chOff x="816" y="2304"/>
            <a:chExt cx="1440" cy="448"/>
          </a:xfrm>
        </p:grpSpPr>
        <p:sp>
          <p:nvSpPr>
            <p:cNvPr id="30" name="Freeform 38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50000">
                  <a:srgbClr val="000000">
                    <a:gamma/>
                    <a:tint val="57647"/>
                    <a:invGamma/>
                  </a:srgbClr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Rectangle 39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57647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2000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32" name="Line 44"/>
          <p:cNvSpPr>
            <a:spLocks noChangeShapeType="1"/>
          </p:cNvSpPr>
          <p:nvPr/>
        </p:nvSpPr>
        <p:spPr bwMode="auto">
          <a:xfrm>
            <a:off x="2195736" y="2348880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" name="Text Box 47"/>
          <p:cNvSpPr txBox="1">
            <a:spLocks noChangeArrowheads="1"/>
          </p:cNvSpPr>
          <p:nvPr/>
        </p:nvSpPr>
        <p:spPr bwMode="auto">
          <a:xfrm>
            <a:off x="3779912" y="2636913"/>
            <a:ext cx="2376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300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31"/>
          <p:cNvGrpSpPr>
            <a:grpSpLocks/>
          </p:cNvGrpSpPr>
          <p:nvPr/>
        </p:nvGrpSpPr>
        <p:grpSpPr bwMode="auto">
          <a:xfrm>
            <a:off x="1259632" y="4581128"/>
            <a:ext cx="1724025" cy="482600"/>
            <a:chOff x="816" y="2304"/>
            <a:chExt cx="1440" cy="448"/>
          </a:xfrm>
        </p:grpSpPr>
        <p:sp>
          <p:nvSpPr>
            <p:cNvPr id="35" name="Freeform 32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50000">
                  <a:schemeClr val="tx1">
                    <a:gamma/>
                    <a:tint val="57647"/>
                    <a:invGamma/>
                  </a:schemeClr>
                </a:gs>
                <a:gs pos="100000">
                  <a:schemeClr val="tx1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tint val="57647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2012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37" name="Group 28"/>
          <p:cNvGrpSpPr>
            <a:grpSpLocks/>
          </p:cNvGrpSpPr>
          <p:nvPr/>
        </p:nvGrpSpPr>
        <p:grpSpPr bwMode="auto">
          <a:xfrm>
            <a:off x="1259632" y="3861048"/>
            <a:ext cx="1724025" cy="482600"/>
            <a:chOff x="816" y="2304"/>
            <a:chExt cx="1440" cy="448"/>
          </a:xfrm>
        </p:grpSpPr>
        <p:sp>
          <p:nvSpPr>
            <p:cNvPr id="38" name="Freeform 29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50000">
                  <a:srgbClr val="000000">
                    <a:gamma/>
                    <a:tint val="57647"/>
                    <a:invGamma/>
                  </a:srgbClr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Rectangle 30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5764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</a:t>
              </a:r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10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40" name="Group 34"/>
          <p:cNvGrpSpPr>
            <a:grpSpLocks/>
          </p:cNvGrpSpPr>
          <p:nvPr/>
        </p:nvGrpSpPr>
        <p:grpSpPr bwMode="auto">
          <a:xfrm>
            <a:off x="1259632" y="5949280"/>
            <a:ext cx="1724025" cy="482600"/>
            <a:chOff x="816" y="2304"/>
            <a:chExt cx="1440" cy="448"/>
          </a:xfrm>
        </p:grpSpPr>
        <p:sp>
          <p:nvSpPr>
            <p:cNvPr id="41" name="Freeform 35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50000">
                  <a:srgbClr val="000000">
                    <a:gamma/>
                    <a:tint val="57647"/>
                    <a:invGamma/>
                  </a:srgbClr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Rectangle 36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tx2"/>
                </a:gs>
                <a:gs pos="50000">
                  <a:schemeClr val="tx2">
                    <a:gamma/>
                    <a:tint val="57647"/>
                    <a:invGamma/>
                  </a:schemeClr>
                </a:gs>
                <a:gs pos="100000">
                  <a:schemeClr val="tx2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2017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195736" y="3717032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4499992" y="3212976"/>
            <a:ext cx="9877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150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2195736" y="4437112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>
            <a:off x="2195736" y="6525344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2195736" y="5805264"/>
            <a:ext cx="5943600" cy="0"/>
          </a:xfrm>
          <a:prstGeom prst="line">
            <a:avLst/>
          </a:prstGeom>
          <a:noFill/>
          <a:ln w="38100" cap="rnd">
            <a:solidFill>
              <a:srgbClr val="5F5F5F"/>
            </a:solidFill>
            <a:prstDash val="sysDot"/>
            <a:round/>
            <a:headEnd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" name="Text Box 48"/>
          <p:cNvSpPr txBox="1">
            <a:spLocks noChangeArrowheads="1"/>
          </p:cNvSpPr>
          <p:nvPr/>
        </p:nvSpPr>
        <p:spPr bwMode="auto">
          <a:xfrm>
            <a:off x="4499992" y="4653136"/>
            <a:ext cx="8723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88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49"/>
          <p:cNvSpPr txBox="1">
            <a:spLocks noChangeArrowheads="1"/>
          </p:cNvSpPr>
          <p:nvPr/>
        </p:nvSpPr>
        <p:spPr bwMode="auto">
          <a:xfrm>
            <a:off x="4499992" y="6021288"/>
            <a:ext cx="8723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из 50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Group 37"/>
          <p:cNvGrpSpPr>
            <a:grpSpLocks/>
          </p:cNvGrpSpPr>
          <p:nvPr/>
        </p:nvGrpSpPr>
        <p:grpSpPr bwMode="auto">
          <a:xfrm>
            <a:off x="1259632" y="5301208"/>
            <a:ext cx="1724025" cy="482600"/>
            <a:chOff x="816" y="2304"/>
            <a:chExt cx="1440" cy="448"/>
          </a:xfrm>
        </p:grpSpPr>
        <p:sp>
          <p:nvSpPr>
            <p:cNvPr id="51" name="Freeform 38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/>
              <a:ahLst/>
              <a:cxnLst>
                <a:cxn ang="0">
                  <a:pos x="1120" y="252"/>
                </a:cxn>
                <a:cxn ang="0">
                  <a:pos x="1116" y="250"/>
                </a:cxn>
                <a:cxn ang="0">
                  <a:pos x="1100" y="246"/>
                </a:cxn>
                <a:cxn ang="0">
                  <a:pos x="1074" y="240"/>
                </a:cxn>
                <a:cxn ang="0">
                  <a:pos x="1038" y="232"/>
                </a:cxn>
                <a:cxn ang="0">
                  <a:pos x="992" y="222"/>
                </a:cxn>
                <a:cxn ang="0">
                  <a:pos x="938" y="212"/>
                </a:cxn>
                <a:cxn ang="0">
                  <a:pos x="876" y="204"/>
                </a:cxn>
                <a:cxn ang="0">
                  <a:pos x="806" y="196"/>
                </a:cxn>
                <a:cxn ang="0">
                  <a:pos x="730" y="190"/>
                </a:cxn>
                <a:cxn ang="0">
                  <a:pos x="646" y="184"/>
                </a:cxn>
                <a:cxn ang="0">
                  <a:pos x="556" y="184"/>
                </a:cxn>
                <a:cxn ang="0">
                  <a:pos x="466" y="184"/>
                </a:cxn>
                <a:cxn ang="0">
                  <a:pos x="384" y="190"/>
                </a:cxn>
                <a:cxn ang="0">
                  <a:pos x="308" y="196"/>
                </a:cxn>
                <a:cxn ang="0">
                  <a:pos x="238" y="204"/>
                </a:cxn>
                <a:cxn ang="0">
                  <a:pos x="178" y="212"/>
                </a:cxn>
                <a:cxn ang="0">
                  <a:pos x="126" y="222"/>
                </a:cxn>
                <a:cxn ang="0">
                  <a:pos x="82" y="232"/>
                </a:cxn>
                <a:cxn ang="0">
                  <a:pos x="46" y="240"/>
                </a:cxn>
                <a:cxn ang="0">
                  <a:pos x="20" y="246"/>
                </a:cxn>
                <a:cxn ang="0">
                  <a:pos x="6" y="250"/>
                </a:cxn>
                <a:cxn ang="0">
                  <a:pos x="0" y="252"/>
                </a:cxn>
                <a:cxn ang="0">
                  <a:pos x="0" y="62"/>
                </a:cxn>
                <a:cxn ang="0">
                  <a:pos x="560" y="0"/>
                </a:cxn>
                <a:cxn ang="0">
                  <a:pos x="1120" y="62"/>
                </a:cxn>
                <a:cxn ang="0">
                  <a:pos x="1120" y="252"/>
                </a:cxn>
                <a:cxn ang="0">
                  <a:pos x="1120" y="252"/>
                </a:cxn>
              </a:cxnLst>
              <a:rect l="0" t="0" r="r" b="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lnTo>
                    <a:pt x="1120" y="252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50000">
                  <a:srgbClr val="000000">
                    <a:gamma/>
                    <a:tint val="57647"/>
                    <a:invGamma/>
                  </a:srgbClr>
                </a:gs>
                <a:gs pos="100000">
                  <a:srgbClr val="000000"/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Rectangle 39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57647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2014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pic>
        <p:nvPicPr>
          <p:cNvPr id="5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Статистические данные о детях  с РАС  </a:t>
            </a:r>
            <a:b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по Карагандинской области </a:t>
            </a:r>
            <a:endParaRPr lang="ru-RU" sz="3200" b="1" i="1" dirty="0">
              <a:latin typeface="Monotype Corsiva" pitchFamily="66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8408" y="332656"/>
            <a:ext cx="6751984" cy="1152128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Статистические сведения </a:t>
            </a:r>
            <a:b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по состоянию на ноябрь  2018 года – </a:t>
            </a:r>
            <a:b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200 детей с РАС</a:t>
            </a:r>
            <a:endParaRPr lang="en-US" sz="3200" b="1" dirty="0">
              <a:latin typeface="Monotype Corsiva" pitchFamily="66" charset="0"/>
            </a:endParaRPr>
          </a:p>
        </p:txBody>
      </p:sp>
      <p:graphicFrame>
        <p:nvGraphicFramePr>
          <p:cNvPr id="58551" name="Group 183"/>
          <p:cNvGraphicFramePr>
            <a:graphicFrameLocks noGrp="1"/>
          </p:cNvGraphicFramePr>
          <p:nvPr>
            <p:ph idx="1"/>
          </p:nvPr>
        </p:nvGraphicFramePr>
        <p:xfrm>
          <a:off x="914400" y="1844824"/>
          <a:ext cx="9058199" cy="4392489"/>
        </p:xfrm>
        <a:graphic>
          <a:graphicData uri="http://schemas.openxmlformats.org/drawingml/2006/table">
            <a:tbl>
              <a:tblPr/>
              <a:tblGrid>
                <a:gridCol w="2489001"/>
                <a:gridCol w="4821685"/>
                <a:gridCol w="893796"/>
                <a:gridCol w="853717"/>
              </a:tblGrid>
              <a:tr h="661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детей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61A5E3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CCFF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9000"/>
                      </a:srgbClr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CCFF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14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 года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детей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7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3-6 лет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3366CC">
                        <a:alpha val="7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детей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61A5E3">
                        <a:alpha val="8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58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7-10 лет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ребенка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92D050">
                        <a:alpha val="60001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11-15 лет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3366CC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детей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61A5E3">
                        <a:alpha val="8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58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16-18 лет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ребенок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FF00">
                        <a:alpha val="60001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AutoShape 3"/>
          <p:cNvSpPr>
            <a:spLocks noChangeArrowheads="1"/>
          </p:cNvSpPr>
          <p:nvPr/>
        </p:nvSpPr>
        <p:spPr bwMode="auto">
          <a:xfrm>
            <a:off x="5580112" y="3429000"/>
            <a:ext cx="2155825" cy="25447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1219200" y="3429000"/>
            <a:ext cx="2155825" cy="25146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n>
                <a:solidFill>
                  <a:schemeClr val="tx2"/>
                </a:solidFill>
              </a:ln>
              <a:latin typeface="Verdana" pitchFamily="34" charset="0"/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309688" y="3589338"/>
            <a:ext cx="192246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b="1" i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Дифферен</a:t>
            </a:r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 eaLnBrk="0" hangingPunct="0"/>
            <a:r>
              <a:rPr lang="ru-RU" sz="2400" b="1" i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цирование</a:t>
            </a:r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 </a:t>
            </a:r>
          </a:p>
          <a:p>
            <a:pPr algn="ctr" eaLnBrk="0" hangingPunct="0"/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</a:p>
          <a:p>
            <a:pPr algn="ctr" eaLnBrk="0" hangingPunct="0"/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других нарушений</a:t>
            </a:r>
            <a:endParaRPr lang="en-US" sz="1600" b="1" i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6" name="Freeform 8"/>
          <p:cNvSpPr>
            <a:spLocks/>
          </p:cNvSpPr>
          <p:nvPr/>
        </p:nvSpPr>
        <p:spPr bwMode="gray">
          <a:xfrm>
            <a:off x="3203848" y="2204864"/>
            <a:ext cx="936104" cy="147389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17" name="AutoShape 9"/>
          <p:cNvSpPr>
            <a:spLocks noChangeAspect="1" noChangeArrowheads="1" noTextEdit="1"/>
          </p:cNvSpPr>
          <p:nvPr/>
        </p:nvSpPr>
        <p:spPr bwMode="gray">
          <a:xfrm flipH="1">
            <a:off x="4733925" y="3302000"/>
            <a:ext cx="8572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18" name="Freeform 10"/>
          <p:cNvSpPr>
            <a:spLocks/>
          </p:cNvSpPr>
          <p:nvPr/>
        </p:nvSpPr>
        <p:spPr bwMode="gray">
          <a:xfrm flipH="1">
            <a:off x="4788023" y="2204864"/>
            <a:ext cx="996503" cy="147389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843808" y="692696"/>
            <a:ext cx="3115370" cy="1528763"/>
            <a:chOff x="1997" y="1314"/>
            <a:chExt cx="1889" cy="100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43021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22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folHlink">
                      <a:gamma/>
                      <a:tint val="44314"/>
                      <a:invGamma/>
                    </a:schemeClr>
                  </a:gs>
                  <a:gs pos="100000">
                    <a:schemeClr val="fol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3023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3024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3025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43026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3347864" y="836712"/>
            <a:ext cx="208823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</a:p>
          <a:p>
            <a:pPr algn="ctr" eaLnBrk="0" hangingPunct="0"/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en-US" sz="24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5724128" y="3501008"/>
            <a:ext cx="192246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sz="2400" b="1" i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реабилита</a:t>
            </a:r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 eaLnBrk="0" hangingPunct="0"/>
            <a:r>
              <a:rPr lang="ru-RU" sz="2400" b="1" i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ционного</a:t>
            </a:r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u="sng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образова</a:t>
            </a:r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 eaLnBrk="0" hangingPunct="0"/>
            <a:r>
              <a:rPr lang="ru-RU" sz="24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тельного маршрута </a:t>
            </a:r>
            <a:endParaRPr lang="en-US" sz="1600" b="1" i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600" b="1" i="1" dirty="0" smtClean="0">
                <a:latin typeface="Monotype Corsiva" pitchFamily="66" charset="0"/>
                <a:cs typeface="Times New Roman" pitchFamily="18" charset="0"/>
              </a:rPr>
              <a:t>Три </a:t>
            </a:r>
            <a:r>
              <a:rPr lang="ru-RU" sz="3600" b="1" i="1" dirty="0">
                <a:latin typeface="Monotype Corsiva" pitchFamily="66" charset="0"/>
                <a:cs typeface="Times New Roman" pitchFamily="18" charset="0"/>
              </a:rPr>
              <a:t>основных и обязательных </a:t>
            </a:r>
            <a:r>
              <a:rPr lang="ru-RU" sz="3600" b="1" i="1" dirty="0" smtClean="0">
                <a:latin typeface="Monotype Corsiva" pitchFamily="66" charset="0"/>
                <a:cs typeface="Times New Roman" pitchFamily="18" charset="0"/>
              </a:rPr>
              <a:t>признака</a:t>
            </a:r>
            <a:endParaRPr lang="en-US" sz="3600" b="1" i="1" dirty="0">
              <a:latin typeface="Monotype Corsiva" pitchFamily="66" charset="0"/>
              <a:cs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63713" y="1831975"/>
            <a:ext cx="2205037" cy="4035425"/>
            <a:chOff x="698" y="1296"/>
            <a:chExt cx="1389" cy="2542"/>
          </a:xfrm>
        </p:grpSpPr>
        <p:sp>
          <p:nvSpPr>
            <p:cNvPr id="78852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53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54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55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56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57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78859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8860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8861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8862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8863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78864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1</a:t>
              </a:r>
              <a:endParaRPr lang="en-US" b="0"/>
            </a:p>
          </p:txBody>
        </p:sp>
        <p:sp>
          <p:nvSpPr>
            <p:cNvPr id="78865" name="Text Box 17"/>
            <p:cNvSpPr txBox="1">
              <a:spLocks noChangeArrowheads="1"/>
            </p:cNvSpPr>
            <p:nvPr/>
          </p:nvSpPr>
          <p:spPr bwMode="gray">
            <a:xfrm>
              <a:off x="698" y="1622"/>
              <a:ext cx="1366" cy="16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Качественные </a:t>
              </a:r>
              <a:r>
                <a:rPr lang="ru-RU" sz="2800" b="1" i="1" dirty="0">
                  <a:latin typeface="Monotype Corsiva" pitchFamily="66" charset="0"/>
                  <a:cs typeface="Times New Roman" pitchFamily="18" charset="0"/>
                </a:rPr>
                <a:t>нарушения общения и социального </a:t>
              </a:r>
              <a:r>
                <a:rPr lang="ru-RU" sz="2800" b="1" i="1" dirty="0" err="1" smtClean="0">
                  <a:latin typeface="Monotype Corsiva" pitchFamily="66" charset="0"/>
                  <a:cs typeface="Times New Roman" pitchFamily="18" charset="0"/>
                </a:rPr>
                <a:t>взаимодейст</a:t>
              </a:r>
              <a:endParaRPr lang="ru-RU" sz="2800" b="1" i="1" dirty="0" smtClean="0">
                <a:latin typeface="Monotype Corsiva" pitchFamily="66" charset="0"/>
                <a:cs typeface="Times New Roman" pitchFamily="18" charset="0"/>
              </a:endParaRPr>
            </a:p>
            <a:p>
              <a:pPr algn="ctr"/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вия</a:t>
              </a:r>
              <a:endParaRPr lang="en-US" sz="2800" b="1" i="1" dirty="0">
                <a:latin typeface="Monotype Corsiva" pitchFamily="66" charset="0"/>
                <a:cs typeface="Times New Roman" pitchFamily="18" charset="0"/>
              </a:endParaRP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160838" y="1831975"/>
            <a:ext cx="2166937" cy="4035425"/>
            <a:chOff x="2208" y="1296"/>
            <a:chExt cx="1365" cy="2542"/>
          </a:xfrm>
        </p:grpSpPr>
        <p:sp>
          <p:nvSpPr>
            <p:cNvPr id="78867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68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69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70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71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8872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8873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8874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8875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8876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2</a:t>
              </a:r>
              <a:endParaRPr lang="en-US" b="0"/>
            </a:p>
          </p:txBody>
        </p:sp>
        <p:sp>
          <p:nvSpPr>
            <p:cNvPr id="78877" name="Text Box 29"/>
            <p:cNvSpPr txBox="1">
              <a:spLocks noChangeArrowheads="1"/>
            </p:cNvSpPr>
            <p:nvPr/>
          </p:nvSpPr>
          <p:spPr bwMode="gray">
            <a:xfrm>
              <a:off x="2256" y="1667"/>
              <a:ext cx="1296" cy="1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1" dirty="0" smtClean="0">
                  <a:latin typeface="Monotype Corsiva" pitchFamily="66" charset="0"/>
                  <a:cs typeface="Times New Roman" pitchFamily="18" charset="0"/>
                </a:rPr>
                <a:t>Стереотип</a:t>
              </a:r>
            </a:p>
            <a:p>
              <a:pPr algn="ctr"/>
              <a:r>
                <a:rPr lang="ru-RU" sz="2400" b="1" i="1" dirty="0" err="1" smtClean="0">
                  <a:latin typeface="Monotype Corsiva" pitchFamily="66" charset="0"/>
                  <a:cs typeface="Times New Roman" pitchFamily="18" charset="0"/>
                </a:rPr>
                <a:t>ные</a:t>
              </a:r>
              <a:endParaRPr lang="ru-RU" sz="2400" b="1" i="1" dirty="0" smtClean="0">
                <a:latin typeface="Monotype Corsiva" pitchFamily="66" charset="0"/>
                <a:cs typeface="Times New Roman" pitchFamily="18" charset="0"/>
              </a:endParaRPr>
            </a:p>
            <a:p>
              <a:pPr algn="ctr"/>
              <a:r>
                <a:rPr lang="ru-RU" sz="2400" b="1" i="1" dirty="0" smtClean="0">
                  <a:latin typeface="Monotype Corsiva" pitchFamily="66" charset="0"/>
                  <a:cs typeface="Times New Roman" pitchFamily="18" charset="0"/>
                </a:rPr>
                <a:t> </a:t>
              </a:r>
              <a:r>
                <a:rPr lang="ru-RU" sz="2400" b="1" i="1" dirty="0">
                  <a:latin typeface="Monotype Corsiva" pitchFamily="66" charset="0"/>
                  <a:cs typeface="Times New Roman" pitchFamily="18" charset="0"/>
                </a:rPr>
                <a:t>формы деятельности и </a:t>
              </a:r>
              <a:endParaRPr lang="ru-RU" sz="2400" b="1" i="1" dirty="0" smtClean="0">
                <a:latin typeface="Monotype Corsiva" pitchFamily="66" charset="0"/>
                <a:cs typeface="Times New Roman" pitchFamily="18" charset="0"/>
              </a:endParaRPr>
            </a:p>
            <a:p>
              <a:pPr algn="ctr"/>
              <a:r>
                <a:rPr lang="ru-RU" sz="2400" b="1" i="1" dirty="0" smtClean="0">
                  <a:latin typeface="Monotype Corsiva" pitchFamily="66" charset="0"/>
                  <a:cs typeface="Times New Roman" pitchFamily="18" charset="0"/>
                </a:rPr>
                <a:t>поведения</a:t>
              </a:r>
              <a:r>
                <a:rPr lang="en-US" sz="2400" b="1" i="1" dirty="0" smtClean="0">
                  <a:solidFill>
                    <a:srgbClr val="000000"/>
                  </a:solidFill>
                  <a:latin typeface="Monotype Corsiva" pitchFamily="66" charset="0"/>
                  <a:cs typeface="Times New Roman" pitchFamily="18" charset="0"/>
                </a:rPr>
                <a:t>.</a:t>
              </a:r>
              <a:endParaRPr lang="en-US" sz="2400" b="1" i="1" dirty="0">
                <a:latin typeface="Monotype Corsiva" pitchFamily="66" charset="0"/>
                <a:cs typeface="Times New Roman" pitchFamily="18" charset="0"/>
              </a:endParaRPr>
            </a:p>
          </p:txBody>
        </p:sp>
        <p:sp>
          <p:nvSpPr>
            <p:cNvPr id="78878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79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516688" y="1831975"/>
            <a:ext cx="2170112" cy="4035425"/>
            <a:chOff x="3692" y="1296"/>
            <a:chExt cx="1367" cy="2542"/>
          </a:xfrm>
        </p:grpSpPr>
        <p:sp>
          <p:nvSpPr>
            <p:cNvPr id="78881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82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83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84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78886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8887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8888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8889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8890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78891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3</a:t>
              </a:r>
              <a:endParaRPr lang="en-US" b="0"/>
            </a:p>
          </p:txBody>
        </p:sp>
        <p:sp>
          <p:nvSpPr>
            <p:cNvPr id="78892" name="Text Box 44"/>
            <p:cNvSpPr txBox="1">
              <a:spLocks noChangeArrowheads="1"/>
            </p:cNvSpPr>
            <p:nvPr/>
          </p:nvSpPr>
          <p:spPr bwMode="gray">
            <a:xfrm>
              <a:off x="3692" y="1712"/>
              <a:ext cx="1361" cy="114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i="1" dirty="0" err="1" smtClean="0">
                  <a:latin typeface="Monotype Corsiva" pitchFamily="66" charset="0"/>
                  <a:cs typeface="Times New Roman" pitchFamily="18" charset="0"/>
                </a:rPr>
                <a:t>Асинхрон</a:t>
              </a:r>
              <a:endParaRPr lang="ru-RU" sz="2800" b="1" i="1" dirty="0" smtClean="0">
                <a:latin typeface="Monotype Corsiva" pitchFamily="66" charset="0"/>
                <a:cs typeface="Times New Roman" pitchFamily="18" charset="0"/>
              </a:endParaRPr>
            </a:p>
            <a:p>
              <a:pPr algn="ctr"/>
              <a:r>
                <a:rPr lang="ru-RU" sz="2800" b="1" i="1" dirty="0" err="1" smtClean="0">
                  <a:latin typeface="Monotype Corsiva" pitchFamily="66" charset="0"/>
                  <a:cs typeface="Times New Roman" pitchFamily="18" charset="0"/>
                </a:rPr>
                <a:t>ность</a:t>
              </a: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 </a:t>
              </a:r>
              <a:r>
                <a:rPr lang="ru-RU" sz="2800" b="1" i="1" dirty="0">
                  <a:latin typeface="Monotype Corsiva" pitchFamily="66" charset="0"/>
                  <a:cs typeface="Times New Roman" pitchFamily="18" charset="0"/>
                </a:rPr>
                <a:t>психического развития </a:t>
              </a:r>
              <a:endParaRPr lang="en-US" sz="2800" b="1" i="1" dirty="0">
                <a:latin typeface="Monotype Corsiva" pitchFamily="66" charset="0"/>
                <a:cs typeface="Times New Roman" pitchFamily="18" charset="0"/>
              </a:endParaRPr>
            </a:p>
          </p:txBody>
        </p:sp>
        <p:sp>
          <p:nvSpPr>
            <p:cNvPr id="78893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8894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8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/>
          </a:bodyPr>
          <a:lstStyle/>
          <a:p>
            <a:r>
              <a:rPr lang="ru-RU" sz="3200" b="1" i="1" dirty="0" err="1" smtClean="0">
                <a:latin typeface="Monotype Corsiva" pitchFamily="66" charset="0"/>
                <a:cs typeface="Times New Roman" pitchFamily="18" charset="0"/>
              </a:rPr>
              <a:t>Мультидисциплинарная</a:t>
            </a:r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 команда специалистов ПМПК</a:t>
            </a:r>
            <a:endParaRPr lang="en-US" sz="3200" b="1" i="1" dirty="0">
              <a:latin typeface="Monotype Corsiva" pitchFamily="66" charset="0"/>
              <a:cs typeface="Times New Roman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066800" y="1556792"/>
            <a:ext cx="7323437" cy="4859559"/>
            <a:chOff x="528" y="1200"/>
            <a:chExt cx="3296" cy="2852"/>
          </a:xfrm>
        </p:grpSpPr>
        <p:sp>
          <p:nvSpPr>
            <p:cNvPr id="54276" name="AutoShape 4"/>
            <p:cNvSpPr>
              <a:spLocks noChangeArrowheads="1"/>
            </p:cNvSpPr>
            <p:nvPr/>
          </p:nvSpPr>
          <p:spPr bwMode="gray">
            <a:xfrm>
              <a:off x="2106" y="1301"/>
              <a:ext cx="1718" cy="2751"/>
            </a:xfrm>
            <a:prstGeom prst="chevron">
              <a:avLst>
                <a:gd name="adj" fmla="val 17842"/>
              </a:avLst>
            </a:prstGeom>
            <a:solidFill>
              <a:srgbClr val="CC0099"/>
            </a:solidFill>
            <a:ln w="381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anchor="ctr">
              <a:spAutoFit/>
            </a:bodyPr>
            <a:lstStyle/>
            <a:p>
              <a:pPr marL="342900" indent="-342900">
                <a:buAutoNum type="arabicPeriod"/>
              </a:pPr>
              <a:endParaRPr lang="ru-RU" sz="2400" i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342900" indent="-342900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Педагоги-психологи</a:t>
              </a:r>
            </a:p>
            <a:p>
              <a:pPr marL="342900" indent="-342900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Учителя-логопеды</a:t>
              </a:r>
            </a:p>
            <a:p>
              <a:pPr marL="342900" indent="-342900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Учителя-дефектологи</a:t>
              </a:r>
            </a:p>
            <a:p>
              <a:pPr marL="342900" indent="-342900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Социальный педагог</a:t>
              </a:r>
            </a:p>
            <a:p>
              <a:pPr marL="342900" indent="-342900">
                <a:buAutoNum type="arabicPeriod"/>
              </a:pPr>
              <a:endParaRPr lang="ru-RU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277" name="AutoShape 5"/>
            <p:cNvSpPr>
              <a:spLocks noChangeArrowheads="1"/>
            </p:cNvSpPr>
            <p:nvPr/>
          </p:nvSpPr>
          <p:spPr bwMode="gray">
            <a:xfrm>
              <a:off x="528" y="1244"/>
              <a:ext cx="1872" cy="2791"/>
            </a:xfrm>
            <a:prstGeom prst="chevron">
              <a:avLst>
                <a:gd name="adj" fmla="val 17842"/>
              </a:avLst>
            </a:prstGeom>
            <a:solidFill>
              <a:srgbClr val="CC66FF"/>
            </a:solidFill>
            <a:ln w="381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anchor="ctr">
              <a:spAutoFit/>
            </a:bodyPr>
            <a:lstStyle/>
            <a:p>
              <a:pPr marL="342900" indent="-342900">
                <a:buAutoNum type="arabicPeriod"/>
              </a:pPr>
              <a:endParaRPr lang="ru-RU" dirty="0" smtClean="0"/>
            </a:p>
            <a:p>
              <a:pPr marL="342900" indent="-342900">
                <a:buAutoNum type="arabicPeriod"/>
              </a:pPr>
              <a:endParaRPr lang="ru-RU" dirty="0"/>
            </a:p>
            <a:p>
              <a:pPr marL="342900" indent="-342900" algn="ctr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Врачи – психиатры</a:t>
              </a:r>
            </a:p>
            <a:p>
              <a:pPr marL="342900" indent="-342900" algn="ctr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Врачи-невропатологи</a:t>
              </a:r>
            </a:p>
            <a:p>
              <a:pPr marL="342900" indent="-342900" algn="ctr">
                <a:buAutoNum type="arabicPeriod"/>
              </a:pPr>
              <a:r>
                <a:rPr lang="ru-RU" sz="2800" b="1" i="1" dirty="0" smtClean="0">
                  <a:latin typeface="Monotype Corsiva" pitchFamily="66" charset="0"/>
                  <a:cs typeface="Times New Roman" pitchFamily="18" charset="0"/>
                </a:rPr>
                <a:t>Врач-офтальмолог</a:t>
              </a:r>
            </a:p>
            <a:p>
              <a:pPr marL="342900" indent="-342900">
                <a:buAutoNum type="arabicPeriod"/>
              </a:pPr>
              <a:endParaRPr lang="ru-RU" dirty="0"/>
            </a:p>
            <a:p>
              <a:pPr marL="342900" indent="-342900">
                <a:buAutoNum type="arabicPeriod"/>
              </a:pPr>
              <a:endParaRPr lang="ru-RU" dirty="0" smtClean="0"/>
            </a:p>
            <a:p>
              <a:pPr marL="342900" indent="-342900">
                <a:buAutoNum type="arabicPeriod"/>
              </a:pPr>
              <a:endParaRPr lang="ru-RU" dirty="0"/>
            </a:p>
            <a:p>
              <a:pPr marL="342900" indent="-342900"/>
              <a:r>
                <a:rPr lang="ru-RU" dirty="0" smtClean="0"/>
                <a:t> </a:t>
              </a:r>
              <a:endParaRPr lang="ru-RU" dirty="0"/>
            </a:p>
          </p:txBody>
        </p:sp>
        <p:sp>
          <p:nvSpPr>
            <p:cNvPr id="54278" name="AutoShape 6"/>
            <p:cNvSpPr>
              <a:spLocks noChangeArrowheads="1"/>
            </p:cNvSpPr>
            <p:nvPr/>
          </p:nvSpPr>
          <p:spPr bwMode="gray">
            <a:xfrm>
              <a:off x="672" y="1200"/>
              <a:ext cx="1296" cy="362"/>
            </a:xfrm>
            <a:prstGeom prst="roundRect">
              <a:avLst>
                <a:gd name="adj" fmla="val 50000"/>
              </a:avLst>
            </a:prstGeom>
            <a:solidFill>
              <a:srgbClr val="CC00FF"/>
            </a:solidFill>
            <a:ln w="38100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 eaLnBrk="0" hangingPunct="0"/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Врачи </a:t>
              </a:r>
              <a:endParaRPr 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279" name="AutoShape 7"/>
            <p:cNvSpPr>
              <a:spLocks noChangeArrowheads="1"/>
            </p:cNvSpPr>
            <p:nvPr/>
          </p:nvSpPr>
          <p:spPr bwMode="gray">
            <a:xfrm>
              <a:off x="2133" y="1200"/>
              <a:ext cx="1296" cy="362"/>
            </a:xfrm>
            <a:prstGeom prst="roundRect">
              <a:avLst>
                <a:gd name="adj" fmla="val 50000"/>
              </a:avLst>
            </a:prstGeom>
            <a:solidFill>
              <a:srgbClr val="CC0066"/>
            </a:solidFill>
            <a:ln w="38100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Педагоги </a:t>
              </a:r>
              <a:endParaRPr 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39552" y="1484784"/>
            <a:ext cx="4392488" cy="2160240"/>
          </a:xfrm>
          <a:prstGeom prst="round2Diag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- Наблюдение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- Беседа </a:t>
            </a:r>
            <a:r>
              <a:rPr lang="ru-RU" sz="2400" b="1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с </a:t>
            </a: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родителями</a:t>
            </a:r>
            <a:endParaRPr lang="ru-RU" sz="2400" b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- Стандартизированные </a:t>
            </a:r>
            <a:r>
              <a:rPr lang="ru-RU" sz="2400" b="1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тесты </a:t>
            </a:r>
            <a:endParaRPr lang="ru-RU" sz="2400" b="1" dirty="0" smtClean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и </a:t>
            </a:r>
            <a:r>
              <a:rPr lang="ru-RU" sz="2400" b="1" dirty="0" err="1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опросники</a:t>
            </a:r>
            <a:endParaRPr lang="ru-RU" sz="2400" b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283968" y="3861048"/>
            <a:ext cx="4248472" cy="2160000"/>
          </a:xfrm>
          <a:prstGeom prst="round2Diag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- Врач-психиатр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- Педагог-психолог 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79712" y="332656"/>
            <a:ext cx="6408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Особенности обследования детей с РАС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latin typeface="Monotype Corsiva" pitchFamily="66" charset="0"/>
                <a:cs typeface="Times New Roman" pitchFamily="18" charset="0"/>
              </a:rPr>
              <a:t>Особенности обследования детей с РАС</a:t>
            </a:r>
            <a:endParaRPr lang="en-US" sz="3200" b="1" i="1" dirty="0">
              <a:latin typeface="Monotype Corsiva" pitchFamily="66" charset="0"/>
              <a:cs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275856" y="1412776"/>
            <a:ext cx="2880320" cy="2778224"/>
            <a:chOff x="4071" y="1584"/>
            <a:chExt cx="1092" cy="1097"/>
          </a:xfrm>
        </p:grpSpPr>
        <p:sp>
          <p:nvSpPr>
            <p:cNvPr id="91140" name="Oval 4"/>
            <p:cNvSpPr>
              <a:spLocks noChangeArrowheads="1"/>
            </p:cNvSpPr>
            <p:nvPr/>
          </p:nvSpPr>
          <p:spPr bwMode="gray">
            <a:xfrm>
              <a:off x="4071" y="1584"/>
              <a:ext cx="1090" cy="1088"/>
            </a:xfrm>
            <a:prstGeom prst="ellipse">
              <a:avLst/>
            </a:prstGeom>
            <a:gradFill rotWithShape="1">
              <a:gsLst>
                <a:gs pos="0">
                  <a:srgbClr val="D8755A">
                    <a:gamma/>
                    <a:tint val="0"/>
                    <a:invGamma/>
                  </a:srgbClr>
                </a:gs>
                <a:gs pos="50000">
                  <a:srgbClr val="D8755A"/>
                </a:gs>
                <a:gs pos="100000">
                  <a:srgbClr val="D8755A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41" name="Oval 5"/>
            <p:cNvSpPr>
              <a:spLocks noChangeArrowheads="1"/>
            </p:cNvSpPr>
            <p:nvPr/>
          </p:nvSpPr>
          <p:spPr bwMode="gray">
            <a:xfrm>
              <a:off x="4073" y="1593"/>
              <a:ext cx="1090" cy="1088"/>
            </a:xfrm>
            <a:prstGeom prst="ellipse">
              <a:avLst/>
            </a:prstGeom>
            <a:gradFill rotWithShape="1">
              <a:gsLst>
                <a:gs pos="0">
                  <a:srgbClr val="D8755A">
                    <a:alpha val="32001"/>
                  </a:srgbClr>
                </a:gs>
                <a:gs pos="100000">
                  <a:srgbClr val="D8755A">
                    <a:gamma/>
                    <a:shade val="0"/>
                    <a:invGamma/>
                    <a:alpha val="89999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42" name="Oval 6"/>
            <p:cNvSpPr>
              <a:spLocks noChangeArrowheads="1"/>
            </p:cNvSpPr>
            <p:nvPr/>
          </p:nvSpPr>
          <p:spPr bwMode="gray">
            <a:xfrm>
              <a:off x="4131" y="1655"/>
              <a:ext cx="946" cy="945"/>
            </a:xfrm>
            <a:prstGeom prst="ellipse">
              <a:avLst/>
            </a:prstGeom>
            <a:gradFill rotWithShape="1">
              <a:gsLst>
                <a:gs pos="0">
                  <a:srgbClr val="D8755A">
                    <a:gamma/>
                    <a:shade val="54118"/>
                    <a:invGamma/>
                  </a:srgbClr>
                </a:gs>
                <a:gs pos="50000">
                  <a:srgbClr val="D8755A"/>
                </a:gs>
                <a:gs pos="100000">
                  <a:srgbClr val="D8755A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43" name="Oval 7"/>
            <p:cNvSpPr>
              <a:spLocks noChangeArrowheads="1"/>
            </p:cNvSpPr>
            <p:nvPr/>
          </p:nvSpPr>
          <p:spPr bwMode="gray">
            <a:xfrm>
              <a:off x="4128" y="1650"/>
              <a:ext cx="946" cy="945"/>
            </a:xfrm>
            <a:prstGeom prst="ellipse">
              <a:avLst/>
            </a:prstGeom>
            <a:gradFill rotWithShape="1">
              <a:gsLst>
                <a:gs pos="0">
                  <a:srgbClr val="D8755A">
                    <a:gamma/>
                    <a:shade val="63529"/>
                    <a:invGamma/>
                  </a:srgbClr>
                </a:gs>
                <a:gs pos="100000">
                  <a:srgbClr val="D8755A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44" name="Oval 8"/>
            <p:cNvSpPr>
              <a:spLocks noChangeArrowheads="1"/>
            </p:cNvSpPr>
            <p:nvPr/>
          </p:nvSpPr>
          <p:spPr bwMode="gray">
            <a:xfrm>
              <a:off x="4178" y="1703"/>
              <a:ext cx="852" cy="850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4197" y="1716"/>
              <a:ext cx="826" cy="825"/>
              <a:chOff x="4166" y="1706"/>
              <a:chExt cx="1252" cy="1252"/>
            </a:xfrm>
          </p:grpSpPr>
          <p:sp>
            <p:nvSpPr>
              <p:cNvPr id="91146" name="Oval 10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1147" name="Oval 11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1148" name="Oval 12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1149" name="Oval 13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728491" y="2590428"/>
            <a:ext cx="3984626" cy="2239963"/>
            <a:chOff x="1562" y="1704"/>
            <a:chExt cx="2510" cy="1411"/>
          </a:xfrm>
        </p:grpSpPr>
        <p:sp>
          <p:nvSpPr>
            <p:cNvPr id="91151" name="AutoShape 15"/>
            <p:cNvSpPr>
              <a:spLocks noChangeArrowheads="1"/>
            </p:cNvSpPr>
            <p:nvPr/>
          </p:nvSpPr>
          <p:spPr bwMode="gray">
            <a:xfrm rot="10268119">
              <a:off x="3688" y="1704"/>
              <a:ext cx="384" cy="288"/>
            </a:xfrm>
            <a:prstGeom prst="leftArrow">
              <a:avLst>
                <a:gd name="adj1" fmla="val 31250"/>
                <a:gd name="adj2" fmla="val 71531"/>
              </a:avLst>
            </a:prstGeom>
            <a:gradFill rotWithShape="1">
              <a:gsLst>
                <a:gs pos="0">
                  <a:srgbClr val="666699"/>
                </a:gs>
                <a:gs pos="100000">
                  <a:srgbClr val="666699">
                    <a:gamma/>
                    <a:tint val="42353"/>
                    <a:invGamma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1153" name="AutoShape 17"/>
            <p:cNvSpPr>
              <a:spLocks noChangeArrowheads="1"/>
            </p:cNvSpPr>
            <p:nvPr/>
          </p:nvSpPr>
          <p:spPr bwMode="gray">
            <a:xfrm rot="21437317">
              <a:off x="1562" y="1849"/>
              <a:ext cx="384" cy="288"/>
            </a:xfrm>
            <a:prstGeom prst="leftArrow">
              <a:avLst>
                <a:gd name="adj1" fmla="val 31250"/>
                <a:gd name="adj2" fmla="val 71531"/>
              </a:avLst>
            </a:prstGeom>
            <a:gradFill rotWithShape="1">
              <a:gsLst>
                <a:gs pos="0">
                  <a:srgbClr val="666699"/>
                </a:gs>
                <a:gs pos="100000">
                  <a:srgbClr val="666699">
                    <a:gamma/>
                    <a:tint val="42353"/>
                    <a:invGamma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1154" name="AutoShape 18"/>
            <p:cNvSpPr>
              <a:spLocks noChangeArrowheads="1"/>
            </p:cNvSpPr>
            <p:nvPr/>
          </p:nvSpPr>
          <p:spPr bwMode="gray">
            <a:xfrm rot="16033345">
              <a:off x="2630" y="2779"/>
              <a:ext cx="384" cy="288"/>
            </a:xfrm>
            <a:prstGeom prst="leftArrow">
              <a:avLst>
                <a:gd name="adj1" fmla="val 31250"/>
                <a:gd name="adj2" fmla="val 71531"/>
              </a:avLst>
            </a:prstGeom>
            <a:gradFill rotWithShape="1">
              <a:gsLst>
                <a:gs pos="0">
                  <a:srgbClr val="666699"/>
                </a:gs>
                <a:gs pos="100000">
                  <a:srgbClr val="666699">
                    <a:gamma/>
                    <a:tint val="42353"/>
                    <a:invGamma/>
                  </a:srgb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1155" name="Text Box 19"/>
          <p:cNvSpPr txBox="1">
            <a:spLocks noChangeArrowheads="1"/>
          </p:cNvSpPr>
          <p:nvPr/>
        </p:nvSpPr>
        <p:spPr bwMode="gray">
          <a:xfrm>
            <a:off x="3402938" y="2204864"/>
            <a:ext cx="2554033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Избирательность </a:t>
            </a:r>
          </a:p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</a:p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отсутствие </a:t>
            </a:r>
          </a:p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контакта</a:t>
            </a:r>
            <a:endParaRPr lang="en-US" sz="20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804248" y="1916832"/>
            <a:ext cx="2339752" cy="1809031"/>
            <a:chOff x="2789" y="1625"/>
            <a:chExt cx="907" cy="907"/>
          </a:xfrm>
        </p:grpSpPr>
        <p:sp>
          <p:nvSpPr>
            <p:cNvPr id="91157" name="Oval 21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gamma/>
                    <a:tint val="0"/>
                    <a:invGamma/>
                  </a:srgbClr>
                </a:gs>
                <a:gs pos="50000">
                  <a:srgbClr val="83A6A7"/>
                </a:gs>
                <a:gs pos="100000">
                  <a:srgbClr val="83A6A7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58" name="Oval 22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83A6A7">
                    <a:gamma/>
                    <a:shade val="0"/>
                    <a:invGamma/>
                    <a:alpha val="89999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59" name="Oval 23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gamma/>
                    <a:shade val="54118"/>
                    <a:invGamma/>
                  </a:srgbClr>
                </a:gs>
                <a:gs pos="50000">
                  <a:srgbClr val="83A6A7"/>
                </a:gs>
                <a:gs pos="100000">
                  <a:srgbClr val="83A6A7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60" name="Oval 24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gamma/>
                    <a:shade val="63529"/>
                    <a:invGamma/>
                  </a:srgbClr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61" name="Oval 25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91163" name="Oval 27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1164" name="Oval 2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1165" name="Oval 2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1166" name="Oval 30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</p:grpSp>
      <p:sp>
        <p:nvSpPr>
          <p:cNvPr id="91167" name="Text Box 31"/>
          <p:cNvSpPr txBox="1">
            <a:spLocks noChangeArrowheads="1"/>
          </p:cNvSpPr>
          <p:nvPr/>
        </p:nvSpPr>
        <p:spPr bwMode="gray">
          <a:xfrm>
            <a:off x="7020272" y="2564904"/>
            <a:ext cx="18002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Присоедине</a:t>
            </a:r>
            <a:endParaRPr lang="ru-RU" sz="2000" b="1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ние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3635896" y="4797152"/>
            <a:ext cx="2088232" cy="1740024"/>
            <a:chOff x="864" y="1680"/>
            <a:chExt cx="910" cy="960"/>
          </a:xfrm>
        </p:grpSpPr>
        <p:sp>
          <p:nvSpPr>
            <p:cNvPr id="91169" name="Oval 33"/>
            <p:cNvSpPr>
              <a:spLocks noChangeArrowheads="1"/>
            </p:cNvSpPr>
            <p:nvPr/>
          </p:nvSpPr>
          <p:spPr bwMode="gray">
            <a:xfrm>
              <a:off x="864" y="1680"/>
              <a:ext cx="910" cy="960"/>
            </a:xfrm>
            <a:prstGeom prst="ellipse">
              <a:avLst/>
            </a:prstGeom>
            <a:gradFill rotWithShape="1">
              <a:gsLst>
                <a:gs pos="0">
                  <a:srgbClr val="FF6699">
                    <a:gamma/>
                    <a:tint val="0"/>
                    <a:invGamma/>
                  </a:srgbClr>
                </a:gs>
                <a:gs pos="50000">
                  <a:srgbClr val="FF6699"/>
                </a:gs>
                <a:gs pos="100000">
                  <a:srgbClr val="FF6699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70" name="Oval 34"/>
            <p:cNvSpPr>
              <a:spLocks noChangeArrowheads="1"/>
            </p:cNvSpPr>
            <p:nvPr/>
          </p:nvSpPr>
          <p:spPr bwMode="gray">
            <a:xfrm>
              <a:off x="864" y="1680"/>
              <a:ext cx="910" cy="960"/>
            </a:xfrm>
            <a:prstGeom prst="ellipse">
              <a:avLst/>
            </a:prstGeom>
            <a:gradFill rotWithShape="1">
              <a:gsLst>
                <a:gs pos="0">
                  <a:srgbClr val="FF6699">
                    <a:alpha val="32001"/>
                  </a:srgbClr>
                </a:gs>
                <a:gs pos="100000">
                  <a:srgbClr val="FF6699">
                    <a:gamma/>
                    <a:shade val="0"/>
                    <a:invGamma/>
                    <a:alpha val="89999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71" name="Oval 35"/>
            <p:cNvSpPr>
              <a:spLocks noChangeArrowheads="1"/>
            </p:cNvSpPr>
            <p:nvPr/>
          </p:nvSpPr>
          <p:spPr bwMode="gray">
            <a:xfrm>
              <a:off x="923" y="1742"/>
              <a:ext cx="792" cy="836"/>
            </a:xfrm>
            <a:prstGeom prst="ellipse">
              <a:avLst/>
            </a:prstGeom>
            <a:gradFill rotWithShape="1">
              <a:gsLst>
                <a:gs pos="0">
                  <a:srgbClr val="FF6699">
                    <a:gamma/>
                    <a:shade val="54118"/>
                    <a:invGamma/>
                  </a:srgbClr>
                </a:gs>
                <a:gs pos="50000">
                  <a:srgbClr val="FF6699"/>
                </a:gs>
                <a:gs pos="100000">
                  <a:srgbClr val="FF6699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72" name="Oval 36"/>
            <p:cNvSpPr>
              <a:spLocks noChangeArrowheads="1"/>
            </p:cNvSpPr>
            <p:nvPr/>
          </p:nvSpPr>
          <p:spPr bwMode="gray">
            <a:xfrm>
              <a:off x="912" y="1728"/>
              <a:ext cx="791" cy="836"/>
            </a:xfrm>
            <a:prstGeom prst="ellipse">
              <a:avLst/>
            </a:prstGeom>
            <a:gradFill rotWithShape="1">
              <a:gsLst>
                <a:gs pos="0">
                  <a:srgbClr val="FF6699">
                    <a:gamma/>
                    <a:shade val="63529"/>
                    <a:invGamma/>
                  </a:srgbClr>
                </a:gs>
                <a:gs pos="100000">
                  <a:srgbClr val="FF6699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73" name="Oval 37"/>
            <p:cNvSpPr>
              <a:spLocks noChangeArrowheads="1"/>
            </p:cNvSpPr>
            <p:nvPr/>
          </p:nvSpPr>
          <p:spPr bwMode="gray">
            <a:xfrm>
              <a:off x="966" y="1785"/>
              <a:ext cx="712" cy="750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74" name="Oval 38"/>
            <p:cNvSpPr>
              <a:spLocks noChangeArrowheads="1"/>
            </p:cNvSpPr>
            <p:nvPr/>
          </p:nvSpPr>
          <p:spPr bwMode="gray">
            <a:xfrm>
              <a:off x="960" y="1776"/>
              <a:ext cx="689" cy="727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75" name="Oval 39"/>
            <p:cNvSpPr>
              <a:spLocks noChangeArrowheads="1"/>
            </p:cNvSpPr>
            <p:nvPr/>
          </p:nvSpPr>
          <p:spPr bwMode="gray">
            <a:xfrm>
              <a:off x="986" y="1801"/>
              <a:ext cx="673" cy="709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C0C0C0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76" name="Oval 40"/>
            <p:cNvSpPr>
              <a:spLocks noChangeArrowheads="1"/>
            </p:cNvSpPr>
            <p:nvPr/>
          </p:nvSpPr>
          <p:spPr bwMode="gray">
            <a:xfrm>
              <a:off x="994" y="1808"/>
              <a:ext cx="640" cy="663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shade val="79216"/>
                    <a:invGamma/>
                  </a:srgbClr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77" name="Oval 41"/>
            <p:cNvSpPr>
              <a:spLocks noChangeArrowheads="1"/>
            </p:cNvSpPr>
            <p:nvPr/>
          </p:nvSpPr>
          <p:spPr bwMode="gray">
            <a:xfrm>
              <a:off x="1031" y="1827"/>
              <a:ext cx="569" cy="538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78" name="Text Box 42"/>
            <p:cNvSpPr txBox="1">
              <a:spLocks noChangeArrowheads="1"/>
            </p:cNvSpPr>
            <p:nvPr/>
          </p:nvSpPr>
          <p:spPr bwMode="gray">
            <a:xfrm>
              <a:off x="1069" y="2054"/>
              <a:ext cx="515" cy="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000" b="1" i="1" dirty="0">
                  <a:latin typeface="Times New Roman" pitchFamily="18" charset="0"/>
                  <a:cs typeface="Times New Roman" pitchFamily="18" charset="0"/>
                </a:rPr>
                <a:t>M-CHAT</a:t>
              </a:r>
              <a:endPara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467544" y="2060848"/>
            <a:ext cx="2274069" cy="1749152"/>
            <a:chOff x="884" y="2523"/>
            <a:chExt cx="862" cy="862"/>
          </a:xfrm>
        </p:grpSpPr>
        <p:sp>
          <p:nvSpPr>
            <p:cNvPr id="91180" name="Oval 44"/>
            <p:cNvSpPr>
              <a:spLocks noChangeArrowheads="1"/>
            </p:cNvSpPr>
            <p:nvPr/>
          </p:nvSpPr>
          <p:spPr bwMode="gray">
            <a:xfrm>
              <a:off x="884" y="2523"/>
              <a:ext cx="862" cy="862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gamma/>
                    <a:tint val="0"/>
                    <a:invGamma/>
                  </a:srgbClr>
                </a:gs>
                <a:gs pos="50000">
                  <a:srgbClr val="00CC66"/>
                </a:gs>
                <a:gs pos="100000">
                  <a:srgbClr val="00CC66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81" name="Oval 45"/>
            <p:cNvSpPr>
              <a:spLocks noChangeArrowheads="1"/>
            </p:cNvSpPr>
            <p:nvPr/>
          </p:nvSpPr>
          <p:spPr bwMode="gray">
            <a:xfrm>
              <a:off x="884" y="2523"/>
              <a:ext cx="862" cy="862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alpha val="32001"/>
                  </a:srgbClr>
                </a:gs>
                <a:gs pos="100000">
                  <a:srgbClr val="00CC66">
                    <a:gamma/>
                    <a:shade val="0"/>
                    <a:invGamma/>
                    <a:alpha val="89999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91182" name="Oval 46"/>
            <p:cNvSpPr>
              <a:spLocks noChangeArrowheads="1"/>
            </p:cNvSpPr>
            <p:nvPr/>
          </p:nvSpPr>
          <p:spPr bwMode="gray">
            <a:xfrm>
              <a:off x="940" y="2579"/>
              <a:ext cx="750" cy="750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gamma/>
                    <a:shade val="54118"/>
                    <a:invGamma/>
                  </a:srgbClr>
                </a:gs>
                <a:gs pos="50000">
                  <a:srgbClr val="00CC66"/>
                </a:gs>
                <a:gs pos="100000">
                  <a:srgbClr val="00CC66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83" name="Oval 47"/>
            <p:cNvSpPr>
              <a:spLocks noChangeArrowheads="1"/>
            </p:cNvSpPr>
            <p:nvPr/>
          </p:nvSpPr>
          <p:spPr bwMode="gray">
            <a:xfrm>
              <a:off x="941" y="2579"/>
              <a:ext cx="749" cy="750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gamma/>
                    <a:shade val="63529"/>
                    <a:invGamma/>
                  </a:srgbClr>
                </a:gs>
                <a:gs pos="100000">
                  <a:srgbClr val="00CC66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84" name="Oval 48"/>
            <p:cNvSpPr>
              <a:spLocks noChangeArrowheads="1"/>
            </p:cNvSpPr>
            <p:nvPr/>
          </p:nvSpPr>
          <p:spPr bwMode="gray">
            <a:xfrm>
              <a:off x="981" y="2617"/>
              <a:ext cx="674" cy="674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1185" name="Oval 49"/>
            <p:cNvSpPr>
              <a:spLocks noChangeArrowheads="1"/>
            </p:cNvSpPr>
            <p:nvPr/>
          </p:nvSpPr>
          <p:spPr bwMode="gray">
            <a:xfrm>
              <a:off x="992" y="2628"/>
              <a:ext cx="653" cy="653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86" name="Oval 50"/>
            <p:cNvSpPr>
              <a:spLocks noChangeArrowheads="1"/>
            </p:cNvSpPr>
            <p:nvPr/>
          </p:nvSpPr>
          <p:spPr bwMode="gray">
            <a:xfrm>
              <a:off x="1000" y="2632"/>
              <a:ext cx="637" cy="63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C0C0C0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87" name="Oval 51"/>
            <p:cNvSpPr>
              <a:spLocks noChangeArrowheads="1"/>
            </p:cNvSpPr>
            <p:nvPr/>
          </p:nvSpPr>
          <p:spPr bwMode="gray">
            <a:xfrm>
              <a:off x="1007" y="2638"/>
              <a:ext cx="606" cy="595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shade val="79216"/>
                    <a:invGamma/>
                  </a:srgbClr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1188" name="Oval 52"/>
            <p:cNvSpPr>
              <a:spLocks noChangeArrowheads="1"/>
            </p:cNvSpPr>
            <p:nvPr/>
          </p:nvSpPr>
          <p:spPr bwMode="gray">
            <a:xfrm>
              <a:off x="1042" y="2655"/>
              <a:ext cx="539" cy="483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91189" name="Text Box 53"/>
          <p:cNvSpPr txBox="1">
            <a:spLocks noChangeArrowheads="1"/>
          </p:cNvSpPr>
          <p:nvPr/>
        </p:nvSpPr>
        <p:spPr bwMode="gray">
          <a:xfrm>
            <a:off x="755576" y="2636912"/>
            <a:ext cx="172819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Наблюдение</a:t>
            </a:r>
            <a:endParaRPr lang="en-US" sz="24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9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319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644</Words>
  <Application>Microsoft Office PowerPoint</Application>
  <PresentationFormat>Экран (4:3)</PresentationFormat>
  <Paragraphs>164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Определение  реабилитационно-образовательного  маршрута детей с РАС  в условиях ПМПК   </vt:lpstr>
      <vt:lpstr>Мировая статистика  (по данным https://vawilon.ru/statistika-autizma-v-mire/) </vt:lpstr>
      <vt:lpstr>Статистические данные о детях  с РАС   по Карагандинской области </vt:lpstr>
      <vt:lpstr>Статистические сведения  по состоянию на ноябрь  2018 года –  200 детей с РАС</vt:lpstr>
      <vt:lpstr>Слайд 5</vt:lpstr>
      <vt:lpstr>       Три основных и обязательных признака</vt:lpstr>
      <vt:lpstr>Мультидисциплинарная команда специалистов ПМПК</vt:lpstr>
      <vt:lpstr>Слайд 8</vt:lpstr>
      <vt:lpstr>Особенности обследования детей с РАС</vt:lpstr>
      <vt:lpstr>Дифференциальные признаки аутизма и  умственной отсталости</vt:lpstr>
      <vt:lpstr>Дифференциальные признаки аутизма и шизофрении</vt:lpstr>
      <vt:lpstr>Слайд 12</vt:lpstr>
      <vt:lpstr>Слайд 13</vt:lpstr>
      <vt:lpstr>Слайд 14</vt:lpstr>
      <vt:lpstr>Слайд 15</vt:lpstr>
      <vt:lpstr>Благодарю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Определение  реабилитационно-образовательного  маршрута детей с РАС в условиях ПМПК   </dc:title>
  <dc:creator>User</dc:creator>
  <cp:lastModifiedBy>User</cp:lastModifiedBy>
  <cp:revision>51</cp:revision>
  <dcterms:created xsi:type="dcterms:W3CDTF">2018-11-23T05:29:17Z</dcterms:created>
  <dcterms:modified xsi:type="dcterms:W3CDTF">2018-11-26T04:20:46Z</dcterms:modified>
</cp:coreProperties>
</file>